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3" r:id="rId4"/>
    <p:sldId id="264" r:id="rId5"/>
    <p:sldId id="261" r:id="rId6"/>
    <p:sldId id="265" r:id="rId7"/>
    <p:sldId id="266" r:id="rId8"/>
    <p:sldId id="268" r:id="rId9"/>
    <p:sldId id="269" r:id="rId10"/>
    <p:sldId id="270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86D4F-F7B9-4EB9-B8A4-BA5FE3A8EC39}" v="558" dt="2025-02-24T17:52:52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eka Srivastava" userId="8dc054135aa17597" providerId="LiveId" clId="{B3715E4F-0853-43AD-ABCE-E804AC99EE35}"/>
    <pc:docChg chg="addSld delSld modSld">
      <pc:chgData name="Aneka Srivastava" userId="8dc054135aa17597" providerId="LiveId" clId="{B3715E4F-0853-43AD-ABCE-E804AC99EE35}" dt="2025-02-24T17:45:59.179" v="48" actId="1076"/>
      <pc:docMkLst>
        <pc:docMk/>
      </pc:docMkLst>
      <pc:sldChg chg="modSp mod">
        <pc:chgData name="Aneka Srivastava" userId="8dc054135aa17597" providerId="LiveId" clId="{B3715E4F-0853-43AD-ABCE-E804AC99EE35}" dt="2025-02-22T07:23:14.230" v="31" actId="14100"/>
        <pc:sldMkLst>
          <pc:docMk/>
          <pc:sldMk cId="256672023" sldId="256"/>
        </pc:sldMkLst>
        <pc:spChg chg="mod">
          <ac:chgData name="Aneka Srivastava" userId="8dc054135aa17597" providerId="LiveId" clId="{B3715E4F-0853-43AD-ABCE-E804AC99EE35}" dt="2025-02-22T07:23:14.230" v="31" actId="14100"/>
          <ac:spMkLst>
            <pc:docMk/>
            <pc:sldMk cId="256672023" sldId="256"/>
            <ac:spMk id="5" creationId="{6C9C7BA1-50ED-29F2-E02D-54EB15AF26FC}"/>
          </ac:spMkLst>
        </pc:spChg>
      </pc:sldChg>
      <pc:sldChg chg="new">
        <pc:chgData name="Aneka Srivastava" userId="8dc054135aa17597" providerId="LiveId" clId="{B3715E4F-0853-43AD-ABCE-E804AC99EE35}" dt="2025-02-22T06:44:33.297" v="0" actId="680"/>
        <pc:sldMkLst>
          <pc:docMk/>
          <pc:sldMk cId="1822100876" sldId="257"/>
        </pc:sldMkLst>
      </pc:sldChg>
      <pc:sldChg chg="modSp add mod">
        <pc:chgData name="Aneka Srivastava" userId="8dc054135aa17597" providerId="LiveId" clId="{B3715E4F-0853-43AD-ABCE-E804AC99EE35}" dt="2025-02-24T17:42:52.305" v="46" actId="20577"/>
        <pc:sldMkLst>
          <pc:docMk/>
          <pc:sldMk cId="0" sldId="258"/>
        </pc:sldMkLst>
        <pc:spChg chg="mod">
          <ac:chgData name="Aneka Srivastava" userId="8dc054135aa17597" providerId="LiveId" clId="{B3715E4F-0853-43AD-ABCE-E804AC99EE35}" dt="2025-02-24T17:42:52.305" v="46" actId="20577"/>
          <ac:spMkLst>
            <pc:docMk/>
            <pc:sldMk cId="0" sldId="258"/>
            <ac:spMk id="4" creationId="{208AB6FA-D8C8-F455-2E1D-3CF5DDBB028D}"/>
          </ac:spMkLst>
        </pc:spChg>
      </pc:sldChg>
      <pc:sldChg chg="addSp modSp add del mod">
        <pc:chgData name="Aneka Srivastava" userId="8dc054135aa17597" providerId="LiveId" clId="{B3715E4F-0853-43AD-ABCE-E804AC99EE35}" dt="2025-02-22T06:47:12.503" v="15" actId="2696"/>
        <pc:sldMkLst>
          <pc:docMk/>
          <pc:sldMk cId="33155260" sldId="258"/>
        </pc:sldMkLst>
      </pc:sldChg>
      <pc:sldChg chg="add del">
        <pc:chgData name="Aneka Srivastava" userId="8dc054135aa17597" providerId="LiveId" clId="{B3715E4F-0853-43AD-ABCE-E804AC99EE35}" dt="2025-02-22T06:46:32.658" v="14" actId="47"/>
        <pc:sldMkLst>
          <pc:docMk/>
          <pc:sldMk cId="907467149" sldId="259"/>
        </pc:sldMkLst>
      </pc:sldChg>
      <pc:sldChg chg="add del">
        <pc:chgData name="Aneka Srivastava" userId="8dc054135aa17597" providerId="LiveId" clId="{B3715E4F-0853-43AD-ABCE-E804AC99EE35}" dt="2025-02-22T06:47:42.992" v="18" actId="47"/>
        <pc:sldMkLst>
          <pc:docMk/>
          <pc:sldMk cId="326312690" sldId="260"/>
        </pc:sldMkLst>
      </pc:sldChg>
      <pc:sldChg chg="add">
        <pc:chgData name="Aneka Srivastava" userId="8dc054135aa17597" providerId="LiveId" clId="{B3715E4F-0853-43AD-ABCE-E804AC99EE35}" dt="2025-02-22T06:47:51.649" v="21"/>
        <pc:sldMkLst>
          <pc:docMk/>
          <pc:sldMk cId="0" sldId="261"/>
        </pc:sldMkLst>
      </pc:sldChg>
      <pc:sldChg chg="add del">
        <pc:chgData name="Aneka Srivastava" userId="8dc054135aa17597" providerId="LiveId" clId="{B3715E4F-0853-43AD-ABCE-E804AC99EE35}" dt="2025-02-22T06:47:44.211" v="19" actId="47"/>
        <pc:sldMkLst>
          <pc:docMk/>
          <pc:sldMk cId="4286258669" sldId="261"/>
        </pc:sldMkLst>
      </pc:sldChg>
      <pc:sldChg chg="add">
        <pc:chgData name="Aneka Srivastava" userId="8dc054135aa17597" providerId="LiveId" clId="{B3715E4F-0853-43AD-ABCE-E804AC99EE35}" dt="2025-02-22T06:47:58.084" v="22"/>
        <pc:sldMkLst>
          <pc:docMk/>
          <pc:sldMk cId="0" sldId="262"/>
        </pc:sldMkLst>
      </pc:sldChg>
      <pc:sldChg chg="add del">
        <pc:chgData name="Aneka Srivastava" userId="8dc054135aa17597" providerId="LiveId" clId="{B3715E4F-0853-43AD-ABCE-E804AC99EE35}" dt="2025-02-22T06:47:44.749" v="20" actId="47"/>
        <pc:sldMkLst>
          <pc:docMk/>
          <pc:sldMk cId="685067578" sldId="262"/>
        </pc:sldMkLst>
      </pc:sldChg>
      <pc:sldChg chg="modSp add mod">
        <pc:chgData name="Aneka Srivastava" userId="8dc054135aa17597" providerId="LiveId" clId="{B3715E4F-0853-43AD-ABCE-E804AC99EE35}" dt="2025-02-24T17:45:59.179" v="48" actId="1076"/>
        <pc:sldMkLst>
          <pc:docMk/>
          <pc:sldMk cId="0" sldId="263"/>
        </pc:sldMkLst>
        <pc:spChg chg="mod">
          <ac:chgData name="Aneka Srivastava" userId="8dc054135aa17597" providerId="LiveId" clId="{B3715E4F-0853-43AD-ABCE-E804AC99EE35}" dt="2025-02-24T17:45:59.179" v="48" actId="1076"/>
          <ac:spMkLst>
            <pc:docMk/>
            <pc:sldMk cId="0" sldId="263"/>
            <ac:spMk id="3" creationId="{88A34DCA-22BD-A3DA-5666-8378C2D9D97B}"/>
          </ac:spMkLst>
        </pc:spChg>
        <pc:spChg chg="mod">
          <ac:chgData name="Aneka Srivastava" userId="8dc054135aa17597" providerId="LiveId" clId="{B3715E4F-0853-43AD-ABCE-E804AC99EE35}" dt="2025-02-24T17:41:56.394" v="40" actId="20577"/>
          <ac:spMkLst>
            <pc:docMk/>
            <pc:sldMk cId="0" sldId="263"/>
            <ac:spMk id="76" creationId="{00000000-0000-0000-0000-000000000000}"/>
          </ac:spMkLst>
        </pc:spChg>
      </pc:sldChg>
      <pc:sldChg chg="add">
        <pc:chgData name="Aneka Srivastava" userId="8dc054135aa17597" providerId="LiveId" clId="{B3715E4F-0853-43AD-ABCE-E804AC99EE35}" dt="2025-02-22T06:47:39.492" v="17"/>
        <pc:sldMkLst>
          <pc:docMk/>
          <pc:sldMk cId="0" sldId="264"/>
        </pc:sldMkLst>
      </pc:sldChg>
      <pc:sldChg chg="add">
        <pc:chgData name="Aneka Srivastava" userId="8dc054135aa17597" providerId="LiveId" clId="{B3715E4F-0853-43AD-ABCE-E804AC99EE35}" dt="2025-02-22T06:48:03.884" v="23"/>
        <pc:sldMkLst>
          <pc:docMk/>
          <pc:sldMk cId="0" sldId="265"/>
        </pc:sldMkLst>
      </pc:sldChg>
      <pc:sldChg chg="add">
        <pc:chgData name="Aneka Srivastava" userId="8dc054135aa17597" providerId="LiveId" clId="{B3715E4F-0853-43AD-ABCE-E804AC99EE35}" dt="2025-02-22T06:48:08.513" v="24"/>
        <pc:sldMkLst>
          <pc:docMk/>
          <pc:sldMk cId="0" sldId="266"/>
        </pc:sldMkLst>
      </pc:sldChg>
      <pc:sldChg chg="add">
        <pc:chgData name="Aneka Srivastava" userId="8dc054135aa17597" providerId="LiveId" clId="{B3715E4F-0853-43AD-ABCE-E804AC99EE35}" dt="2025-02-22T06:48:13.503" v="25"/>
        <pc:sldMkLst>
          <pc:docMk/>
          <pc:sldMk cId="0" sldId="267"/>
        </pc:sldMkLst>
      </pc:sldChg>
      <pc:sldChg chg="add">
        <pc:chgData name="Aneka Srivastava" userId="8dc054135aa17597" providerId="LiveId" clId="{B3715E4F-0853-43AD-ABCE-E804AC99EE35}" dt="2025-02-22T06:48:19.049" v="26"/>
        <pc:sldMkLst>
          <pc:docMk/>
          <pc:sldMk cId="0" sldId="268"/>
        </pc:sldMkLst>
      </pc:sldChg>
      <pc:sldChg chg="add">
        <pc:chgData name="Aneka Srivastava" userId="8dc054135aa17597" providerId="LiveId" clId="{B3715E4F-0853-43AD-ABCE-E804AC99EE35}" dt="2025-02-22T06:48:23.939" v="27"/>
        <pc:sldMkLst>
          <pc:docMk/>
          <pc:sldMk cId="0" sldId="269"/>
        </pc:sldMkLst>
      </pc:sldChg>
      <pc:sldChg chg="add">
        <pc:chgData name="Aneka Srivastava" userId="8dc054135aa17597" providerId="LiveId" clId="{B3715E4F-0853-43AD-ABCE-E804AC99EE35}" dt="2025-02-22T06:48:29.759" v="28"/>
        <pc:sldMkLst>
          <pc:docMk/>
          <pc:sldMk cId="0" sldId="270"/>
        </pc:sldMkLst>
      </pc:sldChg>
      <pc:sldChg chg="add">
        <pc:chgData name="Aneka Srivastava" userId="8dc054135aa17597" providerId="LiveId" clId="{B3715E4F-0853-43AD-ABCE-E804AC99EE35}" dt="2025-02-22T06:48:35.685" v="29"/>
        <pc:sldMkLst>
          <pc:docMk/>
          <pc:sldMk cId="0" sldId="271"/>
        </pc:sldMkLst>
      </pc:sldChg>
      <pc:sldChg chg="add">
        <pc:chgData name="Aneka Srivastava" userId="8dc054135aa17597" providerId="LiveId" clId="{B3715E4F-0853-43AD-ABCE-E804AC99EE35}" dt="2025-02-22T06:48:41.139" v="30"/>
        <pc:sldMkLst>
          <pc:docMk/>
          <pc:sldMk cId="0" sldId="272"/>
        </pc:sldMkLst>
      </pc:sldChg>
    </pc:docChg>
  </pc:docChgLst>
  <pc:docChgLst>
    <pc:chgData name="as7567112@gmail.com" userId="ab91a100bbe93448" providerId="LiveId" clId="{73A6BA32-E1A2-4103-82F2-3B436A9720F9}"/>
    <pc:docChg chg="addSld">
      <pc:chgData name="as7567112@gmail.com" userId="ab91a100bbe93448" providerId="LiveId" clId="{73A6BA32-E1A2-4103-82F2-3B436A9720F9}" dt="2025-02-22T06:41:26.647" v="0" actId="680"/>
      <pc:docMkLst>
        <pc:docMk/>
      </pc:docMkLst>
      <pc:sldChg chg="new">
        <pc:chgData name="as7567112@gmail.com" userId="ab91a100bbe93448" providerId="LiveId" clId="{73A6BA32-E1A2-4103-82F2-3B436A9720F9}" dt="2025-02-22T06:41:26.647" v="0" actId="680"/>
        <pc:sldMkLst>
          <pc:docMk/>
          <pc:sldMk cId="256672023" sldId="256"/>
        </pc:sldMkLst>
      </pc:sldChg>
    </pc:docChg>
  </pc:docChgLst>
  <pc:docChgLst>
    <pc:chgData name="as7567112@gmail.com" userId="ab91a100bbe93448" providerId="LiveId" clId="{FEB86D4F-F7B9-4EB9-B8A4-BA5FE3A8EC39}"/>
    <pc:docChg chg="undo custSel delSld modSld">
      <pc:chgData name="as7567112@gmail.com" userId="ab91a100bbe93448" providerId="LiveId" clId="{FEB86D4F-F7B9-4EB9-B8A4-BA5FE3A8EC39}" dt="2025-02-24T17:52:52.950" v="557" actId="47"/>
      <pc:docMkLst>
        <pc:docMk/>
      </pc:docMkLst>
      <pc:sldChg chg="addSp modSp mod">
        <pc:chgData name="as7567112@gmail.com" userId="ab91a100bbe93448" providerId="LiveId" clId="{FEB86D4F-F7B9-4EB9-B8A4-BA5FE3A8EC39}" dt="2025-02-22T07:24:13.099" v="66" actId="20577"/>
        <pc:sldMkLst>
          <pc:docMk/>
          <pc:sldMk cId="256672023" sldId="256"/>
        </pc:sldMkLst>
        <pc:spChg chg="add mod">
          <ac:chgData name="as7567112@gmail.com" userId="ab91a100bbe93448" providerId="LiveId" clId="{FEB86D4F-F7B9-4EB9-B8A4-BA5FE3A8EC39}" dt="2025-02-22T07:24:13.099" v="66" actId="20577"/>
          <ac:spMkLst>
            <pc:docMk/>
            <pc:sldMk cId="256672023" sldId="256"/>
            <ac:spMk id="5" creationId="{6C9C7BA1-50ED-29F2-E02D-54EB15AF26FC}"/>
          </ac:spMkLst>
        </pc:spChg>
        <pc:picChg chg="add mod">
          <ac:chgData name="as7567112@gmail.com" userId="ab91a100bbe93448" providerId="LiveId" clId="{FEB86D4F-F7B9-4EB9-B8A4-BA5FE3A8EC39}" dt="2025-02-22T06:44:36.023" v="5" actId="14100"/>
          <ac:picMkLst>
            <pc:docMk/>
            <pc:sldMk cId="256672023" sldId="256"/>
            <ac:picMk id="4" creationId="{0B7DC023-90F6-23CF-BA64-849383128FB1}"/>
          </ac:picMkLst>
        </pc:picChg>
      </pc:sldChg>
      <pc:sldChg chg="addSp delSp modSp del mod">
        <pc:chgData name="as7567112@gmail.com" userId="ab91a100bbe93448" providerId="LiveId" clId="{FEB86D4F-F7B9-4EB9-B8A4-BA5FE3A8EC39}" dt="2025-02-22T06:49:28.125" v="28" actId="47"/>
        <pc:sldMkLst>
          <pc:docMk/>
          <pc:sldMk cId="1822100876" sldId="257"/>
        </pc:sldMkLst>
      </pc:sldChg>
      <pc:sldChg chg="addSp delSp modSp mod modNotesTx">
        <pc:chgData name="as7567112@gmail.com" userId="ab91a100bbe93448" providerId="LiveId" clId="{FEB86D4F-F7B9-4EB9-B8A4-BA5FE3A8EC39}" dt="2025-02-24T17:48:42.123" v="503" actId="1076"/>
        <pc:sldMkLst>
          <pc:docMk/>
          <pc:sldMk cId="0" sldId="258"/>
        </pc:sldMkLst>
        <pc:spChg chg="add mod">
          <ac:chgData name="as7567112@gmail.com" userId="ab91a100bbe93448" providerId="LiveId" clId="{FEB86D4F-F7B9-4EB9-B8A4-BA5FE3A8EC39}" dt="2025-02-24T17:48:42.123" v="503" actId="1076"/>
          <ac:spMkLst>
            <pc:docMk/>
            <pc:sldMk cId="0" sldId="258"/>
            <ac:spMk id="3" creationId="{BEED9BB3-A617-A2A2-3898-5672CC4B14AC}"/>
          </ac:spMkLst>
        </pc:spChg>
        <pc:spChg chg="add mod">
          <ac:chgData name="as7567112@gmail.com" userId="ab91a100bbe93448" providerId="LiveId" clId="{FEB86D4F-F7B9-4EB9-B8A4-BA5FE3A8EC39}" dt="2025-02-24T17:30:11.147" v="146" actId="20577"/>
          <ac:spMkLst>
            <pc:docMk/>
            <pc:sldMk cId="0" sldId="258"/>
            <ac:spMk id="4" creationId="{208AB6FA-D8C8-F455-2E1D-3CF5DDBB028D}"/>
          </ac:spMkLst>
        </pc:spChg>
      </pc:sldChg>
      <pc:sldChg chg="del">
        <pc:chgData name="as7567112@gmail.com" userId="ab91a100bbe93448" providerId="LiveId" clId="{FEB86D4F-F7B9-4EB9-B8A4-BA5FE3A8EC39}" dt="2025-02-24T17:49:07.118" v="504" actId="47"/>
        <pc:sldMkLst>
          <pc:docMk/>
          <pc:sldMk cId="0" sldId="262"/>
        </pc:sldMkLst>
      </pc:sldChg>
      <pc:sldChg chg="addSp delSp modSp mod">
        <pc:chgData name="as7567112@gmail.com" userId="ab91a100bbe93448" providerId="LiveId" clId="{FEB86D4F-F7B9-4EB9-B8A4-BA5FE3A8EC39}" dt="2025-02-24T17:46:14.565" v="471" actId="1076"/>
        <pc:sldMkLst>
          <pc:docMk/>
          <pc:sldMk cId="0" sldId="263"/>
        </pc:sldMkLst>
        <pc:spChg chg="add mod">
          <ac:chgData name="as7567112@gmail.com" userId="ab91a100bbe93448" providerId="LiveId" clId="{FEB86D4F-F7B9-4EB9-B8A4-BA5FE3A8EC39}" dt="2025-02-24T17:46:11.503" v="470" actId="1076"/>
          <ac:spMkLst>
            <pc:docMk/>
            <pc:sldMk cId="0" sldId="263"/>
            <ac:spMk id="3" creationId="{88A34DCA-22BD-A3DA-5666-8378C2D9D97B}"/>
          </ac:spMkLst>
        </pc:spChg>
        <pc:spChg chg="add mod">
          <ac:chgData name="as7567112@gmail.com" userId="ab91a100bbe93448" providerId="LiveId" clId="{FEB86D4F-F7B9-4EB9-B8A4-BA5FE3A8EC39}" dt="2025-02-24T17:46:07.634" v="469" actId="1076"/>
          <ac:spMkLst>
            <pc:docMk/>
            <pc:sldMk cId="0" sldId="263"/>
            <ac:spMk id="4" creationId="{91B4D20A-DA7B-0207-7AF8-8745C7AC0593}"/>
          </ac:spMkLst>
        </pc:spChg>
        <pc:spChg chg="mod">
          <ac:chgData name="as7567112@gmail.com" userId="ab91a100bbe93448" providerId="LiveId" clId="{FEB86D4F-F7B9-4EB9-B8A4-BA5FE3A8EC39}" dt="2025-02-24T17:46:14.565" v="471" actId="1076"/>
          <ac:spMkLst>
            <pc:docMk/>
            <pc:sldMk cId="0" sldId="263"/>
            <ac:spMk id="76" creationId="{00000000-0000-0000-0000-000000000000}"/>
          </ac:spMkLst>
        </pc:spChg>
        <pc:picChg chg="mod">
          <ac:chgData name="as7567112@gmail.com" userId="ab91a100bbe93448" providerId="LiveId" clId="{FEB86D4F-F7B9-4EB9-B8A4-BA5FE3A8EC39}" dt="2025-02-24T17:46:04.522" v="468" actId="1076"/>
          <ac:picMkLst>
            <pc:docMk/>
            <pc:sldMk cId="0" sldId="263"/>
            <ac:picMk id="75" creationId="{00000000-0000-0000-0000-000000000000}"/>
          </ac:picMkLst>
        </pc:picChg>
      </pc:sldChg>
      <pc:sldChg chg="addSp delSp modSp mod">
        <pc:chgData name="as7567112@gmail.com" userId="ab91a100bbe93448" providerId="LiveId" clId="{FEB86D4F-F7B9-4EB9-B8A4-BA5FE3A8EC39}" dt="2025-02-24T17:48:01.082" v="496" actId="20577"/>
        <pc:sldMkLst>
          <pc:docMk/>
          <pc:sldMk cId="0" sldId="264"/>
        </pc:sldMkLst>
        <pc:spChg chg="add mod">
          <ac:chgData name="as7567112@gmail.com" userId="ab91a100bbe93448" providerId="LiveId" clId="{FEB86D4F-F7B9-4EB9-B8A4-BA5FE3A8EC39}" dt="2025-02-24T17:48:01.082" v="496" actId="20577"/>
          <ac:spMkLst>
            <pc:docMk/>
            <pc:sldMk cId="0" sldId="264"/>
            <ac:spMk id="3" creationId="{78EF9213-63BB-ACCD-BB77-E968E3CC157A}"/>
          </ac:spMkLst>
        </pc:spChg>
      </pc:sldChg>
      <pc:sldChg chg="modSp mod">
        <pc:chgData name="as7567112@gmail.com" userId="ab91a100bbe93448" providerId="LiveId" clId="{FEB86D4F-F7B9-4EB9-B8A4-BA5FE3A8EC39}" dt="2025-02-24T17:50:56.573" v="516" actId="1076"/>
        <pc:sldMkLst>
          <pc:docMk/>
          <pc:sldMk cId="0" sldId="266"/>
        </pc:sldMkLst>
        <pc:spChg chg="mod">
          <ac:chgData name="as7567112@gmail.com" userId="ab91a100bbe93448" providerId="LiveId" clId="{FEB86D4F-F7B9-4EB9-B8A4-BA5FE3A8EC39}" dt="2025-02-24T17:50:56.573" v="516" actId="1076"/>
          <ac:spMkLst>
            <pc:docMk/>
            <pc:sldMk cId="0" sldId="266"/>
            <ac:spMk id="114" creationId="{00000000-0000-0000-0000-000000000000}"/>
          </ac:spMkLst>
        </pc:spChg>
      </pc:sldChg>
      <pc:sldChg chg="del">
        <pc:chgData name="as7567112@gmail.com" userId="ab91a100bbe93448" providerId="LiveId" clId="{FEB86D4F-F7B9-4EB9-B8A4-BA5FE3A8EC39}" dt="2025-02-24T17:51:04.919" v="517" actId="47"/>
        <pc:sldMkLst>
          <pc:docMk/>
          <pc:sldMk cId="0" sldId="267"/>
        </pc:sldMkLst>
      </pc:sldChg>
      <pc:sldChg chg="modSp mod">
        <pc:chgData name="as7567112@gmail.com" userId="ab91a100bbe93448" providerId="LiveId" clId="{FEB86D4F-F7B9-4EB9-B8A4-BA5FE3A8EC39}" dt="2025-02-24T17:52:33.870" v="556" actId="20577"/>
        <pc:sldMkLst>
          <pc:docMk/>
          <pc:sldMk cId="0" sldId="269"/>
        </pc:sldMkLst>
        <pc:spChg chg="mod">
          <ac:chgData name="as7567112@gmail.com" userId="ab91a100bbe93448" providerId="LiveId" clId="{FEB86D4F-F7B9-4EB9-B8A4-BA5FE3A8EC39}" dt="2025-02-24T17:52:33.870" v="556" actId="20577"/>
          <ac:spMkLst>
            <pc:docMk/>
            <pc:sldMk cId="0" sldId="269"/>
            <ac:spMk id="138" creationId="{00000000-0000-0000-0000-000000000000}"/>
          </ac:spMkLst>
        </pc:spChg>
      </pc:sldChg>
      <pc:sldChg chg="del">
        <pc:chgData name="as7567112@gmail.com" userId="ab91a100bbe93448" providerId="LiveId" clId="{FEB86D4F-F7B9-4EB9-B8A4-BA5FE3A8EC39}" dt="2025-02-24T17:52:52.950" v="557" actId="47"/>
        <pc:sldMkLst>
          <pc:docMk/>
          <pc:sldMk cId="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30C57-E361-4848-9B39-ACADA7C8C0C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2F5A8-17BD-4E70-A2D0-258DC938E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2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868C-D16D-AF50-8401-62E1465CD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54A34-FFE9-ED94-D559-012264244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AC83-8132-D4A6-A30B-F29C6601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854-06BB-47D3-A0F2-757B81975E2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D083-D5DB-BE23-BCB6-AAAF91BC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6F09-2814-14E1-E2D6-BD24C58E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1D66-3BBC-4939-92A3-C67438AD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1B7-C966-8A89-AF39-9B004E88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FE3F7-9BE6-90CA-E8D1-1BE845036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5F52-6474-5467-E3A8-127421EE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854-06BB-47D3-A0F2-757B81975E2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C9911-473F-F0FA-087B-9461869F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22228-B643-C141-CF81-D466CA0D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1D66-3BBC-4939-92A3-C67438AD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590D4-3868-C42D-5C97-F41E0E865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D7477-0FC8-BF14-67C3-EB3FA9F8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7D3E5-A7F6-76C8-2F56-5A64606F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854-06BB-47D3-A0F2-757B81975E2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8E395-3424-D580-DED2-291FEEBD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5B897-5C08-3011-5CCA-E860EC05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1D66-3BBC-4939-92A3-C67438AD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5FC1-C652-47BB-3DA0-31AB425C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531A-1FF1-407D-0400-01524767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77EBF-D042-1C7C-6358-18CB0402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854-06BB-47D3-A0F2-757B81975E2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1A2CE-148F-696F-A3ED-6D120E16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87406-30D3-F342-A9C9-F4A96C0F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1D66-3BBC-4939-92A3-C67438AD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EA13-ACC8-524B-D91C-092C09CE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A2B34-C101-4874-2EF0-7A144250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7F280-6DF4-E83A-1EC1-ECA0E1EA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854-06BB-47D3-A0F2-757B81975E2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31749-1143-59D1-F476-482C8589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E10E-790B-B71A-5F32-E99D49DC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1D66-3BBC-4939-92A3-C67438AD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3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5B42-4CDB-5D62-EA93-E1476334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2207-E19C-036F-4B1B-1A1A508FF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94A87-8305-F769-BBD1-99A8A3C4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06090-FC20-221B-E623-82C807BA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854-06BB-47D3-A0F2-757B81975E2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E23B2-6E06-90AA-75DE-96ED012B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87B7E-E614-E62D-DE77-DF351ED8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1D66-3BBC-4939-92A3-C67438AD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9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71A5-054F-B81C-3590-3165277D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FF7D4-C2DE-FCF0-D2BE-1DADA413A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08EC-E12F-1EF8-6009-9421B4444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33866-9304-2F50-7256-19358AED2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1E93A-ED2E-7D2F-88B1-1C753AB48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76654-16D0-57CA-15FC-88C72389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854-06BB-47D3-A0F2-757B81975E2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94285-8921-E2FE-4A04-A666E559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C9308-34FB-13DC-EBAA-B9464CA0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1D66-3BBC-4939-92A3-C67438AD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1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30F8-27B7-BD27-D865-72D2A465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A8584-E7EA-3CC7-5DF0-4574B5D7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854-06BB-47D3-A0F2-757B81975E2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C0BC4-91FC-78D7-ED22-47C33154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24A3A-1E02-14B8-FB74-3163A95A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1D66-3BBC-4939-92A3-C67438AD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3CAC5-0453-0707-E540-6C111D31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854-06BB-47D3-A0F2-757B81975E2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E7EB7-AEAD-E27F-3593-A168121D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48F48-2B16-FCA5-9E53-12DE3BC5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1D66-3BBC-4939-92A3-C67438AD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9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B98C-55DF-AF57-A0CA-E0297BCE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6B7B-70CC-2C92-2651-874FF9F99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C1F63-F9F2-BBBB-3DA7-D9D8D77FA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CD4BA-1D4A-7659-9442-D6BA1FEF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854-06BB-47D3-A0F2-757B81975E2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8FB37-04BB-8311-78E8-99096441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C72AE-7007-1F0B-E03E-BA2A889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1D66-3BBC-4939-92A3-C67438AD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2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FF85-850C-8CBE-5AC3-4B271D55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2EFAD-61F4-761C-4855-E72760C9F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56EB0-BC78-9FE7-C36D-9074B7AF4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0B076-952A-FEF9-0C18-73FEB277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E854-06BB-47D3-A0F2-757B81975E2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66B6B-FB5A-1F75-4A2A-94F4384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0E0F0-4D4A-9A6E-BCEC-415DCAA3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1D66-3BBC-4939-92A3-C67438AD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4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957B7-8962-17EE-5868-6BF6BCFA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55AC2-EA8E-071C-9B56-B6C4F2D3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C983F-CEA5-D0EF-17ED-DC1347620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E854-06BB-47D3-A0F2-757B81975E2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A9F0E-B3CF-A610-B25B-4568E091D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EBDC6-F9EB-14C2-7A53-58BE2204D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11D66-3BBC-4939-92A3-C67438AD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87E-A847-5620-6A93-081B144AC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FD817-BC4F-7FA4-9674-A5C220749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63;p14">
            <a:extLst>
              <a:ext uri="{FF2B5EF4-FFF2-40B4-BE49-F238E27FC236}">
                <a16:creationId xmlns:a16="http://schemas.microsoft.com/office/drawing/2014/main" id="{0B7DC023-90F6-23CF-BA64-849383128F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C7BA1-50ED-29F2-E02D-54EB15AF26FC}"/>
              </a:ext>
            </a:extLst>
          </p:cNvPr>
          <p:cNvSpPr txBox="1"/>
          <p:nvPr/>
        </p:nvSpPr>
        <p:spPr>
          <a:xfrm>
            <a:off x="213959" y="3429000"/>
            <a:ext cx="98125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>
              <a:buSzPts val="1800"/>
              <a:buFont typeface="Google Sans"/>
              <a:buAutoNum type="alphaLcPeriod"/>
            </a:pPr>
            <a:r>
              <a:rPr lang="en-GB" sz="2400" b="1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r>
              <a:rPr lang="en-US" sz="2400"/>
              <a:t>Techduo</a:t>
            </a:r>
            <a:endParaRPr lang="en-GB" sz="2400" b="1">
              <a:latin typeface="Google Sans"/>
              <a:sym typeface="Google Sans"/>
            </a:endParaRPr>
          </a:p>
          <a:p>
            <a:pPr marL="914400" lvl="1" indent="-342900">
              <a:buSzPts val="1800"/>
              <a:buFont typeface="Google Sans"/>
              <a:buAutoNum type="alphaLcPeriod"/>
            </a:pPr>
            <a:r>
              <a:rPr lang="en-GB" sz="2400" b="1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r>
              <a:rPr lang="en-US" sz="2400"/>
              <a:t>Ananya Sharma</a:t>
            </a:r>
          </a:p>
          <a:p>
            <a:pPr marL="914400" lvl="1" indent="-342900">
              <a:buSzPts val="1800"/>
              <a:buFont typeface="Google Sans"/>
              <a:buAutoNum type="alphaLcPeriod"/>
            </a:pPr>
            <a:endParaRPr lang="en-US" sz="24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>
              <a:buSzPts val="1800"/>
              <a:buFont typeface="Google Sans"/>
              <a:buAutoNum type="alphaLcPeriod"/>
            </a:pPr>
            <a:r>
              <a:rPr lang="en-GB" sz="2400" b="1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r>
              <a:rPr lang="en-GB" sz="2400"/>
              <a:t>“Finding the right doctor or hospital nearby is challenging. Our platform makes it easier by providing real-time information on doctors, clinics, and hospitals.”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endParaRPr lang="en-GB" sz="2400" b="1">
              <a:latin typeface="Google Sans"/>
              <a:ea typeface="Google Sans"/>
              <a:cs typeface="Google Sans"/>
              <a:sym typeface="Google Sans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667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95467" y="1124000"/>
            <a:ext cx="117776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marL="609585" indent="-457189">
              <a:buSzPts val="1800"/>
              <a:buFont typeface="Google Sans"/>
              <a:buAutoNum type="arabicPeriod"/>
            </a:pPr>
            <a:r>
              <a:rPr lang="en-GB" sz="240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marL="609585" indent="-457189">
              <a:buSzPts val="1800"/>
              <a:buFont typeface="Google Sans"/>
              <a:buAutoNum type="arabicPeriod"/>
            </a:pPr>
            <a:r>
              <a:rPr lang="en-GB" sz="240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  <a:p>
            <a:pPr marL="609585" indent="-457189">
              <a:buSzPts val="1800"/>
              <a:buFont typeface="Google Sans"/>
              <a:buAutoNum type="arabicPeriod"/>
            </a:pPr>
            <a:r>
              <a:rPr lang="en-GB" sz="240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ED9BB3-A617-A2A2-3898-5672CC4B14AC}"/>
              </a:ext>
            </a:extLst>
          </p:cNvPr>
          <p:cNvSpPr txBox="1"/>
          <p:nvPr/>
        </p:nvSpPr>
        <p:spPr>
          <a:xfrm>
            <a:off x="460084" y="1942084"/>
            <a:ext cx="1056967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/>
              <a:t>Problem We Solve:</a:t>
            </a:r>
          </a:p>
          <a:p>
            <a:endParaRPr lang="en-GB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People struggle to find </a:t>
            </a:r>
            <a:r>
              <a:rPr lang="en-GB" sz="2000" b="1"/>
              <a:t>nearby doctors, clinics, and hospitals</a:t>
            </a:r>
            <a:r>
              <a:rPr lang="en-GB" sz="2000"/>
              <a:t> quickly.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No easy way to </a:t>
            </a:r>
            <a:r>
              <a:rPr lang="en-GB" sz="2000" b="1"/>
              <a:t>compare availability, fees, and ratings</a:t>
            </a:r>
            <a:r>
              <a:rPr lang="en-GB" sz="2000"/>
              <a:t> in one place.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Patients face </a:t>
            </a:r>
            <a:r>
              <a:rPr lang="en-GB" sz="2000" b="1"/>
              <a:t>delays and uncertainty</a:t>
            </a:r>
            <a:r>
              <a:rPr lang="en-GB" sz="2000"/>
              <a:t> in choosing the right doctor.</a:t>
            </a:r>
          </a:p>
          <a:p>
            <a:endParaRPr lang="en-GB" sz="2000" b="1"/>
          </a:p>
          <a:p>
            <a:endParaRPr lang="en-GB" sz="2000" b="1"/>
          </a:p>
          <a:p>
            <a:r>
              <a:rPr lang="en-GB" sz="2000" b="1"/>
              <a:t> Our Solution:</a:t>
            </a:r>
          </a:p>
          <a:p>
            <a:endParaRPr lang="en-GB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A </a:t>
            </a:r>
            <a:r>
              <a:rPr lang="en-GB" sz="2000" b="1"/>
              <a:t>web platform </a:t>
            </a:r>
            <a:r>
              <a:rPr lang="en-GB" sz="2000"/>
              <a:t>to help users find </a:t>
            </a:r>
            <a:r>
              <a:rPr lang="en-GB" sz="2000" b="1"/>
              <a:t>doctors &amp; hospitals based on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Users can </a:t>
            </a:r>
            <a:r>
              <a:rPr lang="en-GB" sz="2000" b="1"/>
              <a:t>filter by specialization</a:t>
            </a:r>
            <a:r>
              <a:rPr lang="en-GB" sz="2000"/>
              <a:t>, fees, ratings, and availability.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Doctor profiles with experience, fees, patient reviews &amp; schedules.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Premium feature: Online appointment booking, medical checkups updates and providing medical reports at a click.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 Future enhancements: AI-based recommendations, online consultations and many more.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AB6FA-D8C8-F455-2E1D-3CF5DDBB028D}"/>
              </a:ext>
            </a:extLst>
          </p:cNvPr>
          <p:cNvSpPr txBox="1"/>
          <p:nvPr/>
        </p:nvSpPr>
        <p:spPr>
          <a:xfrm>
            <a:off x="963561" y="115037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DoctorsDesk:  </a:t>
            </a:r>
            <a:r>
              <a:rPr lang="en-US" sz="2400">
                <a:latin typeface="Bahnschrift SemiCondensed" panose="020B0502040204020203" pitchFamily="34" charset="0"/>
              </a:rPr>
              <a:t>Doctors clinic? just a click away!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274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43990" y="912809"/>
            <a:ext cx="11712400" cy="18825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/>
              <a:t>🚀 </a:t>
            </a:r>
            <a:r>
              <a:rPr lang="en-GB" b="1"/>
              <a:t>Why </a:t>
            </a:r>
            <a:r>
              <a:rPr lang="en-GB" b="1" err="1"/>
              <a:t>DoctorsDesk</a:t>
            </a:r>
            <a:r>
              <a:rPr lang="en-GB" b="1"/>
              <a:t>?</a:t>
            </a:r>
            <a:br>
              <a:rPr lang="en-GB"/>
            </a:br>
            <a:r>
              <a:rPr lang="en-GB"/>
              <a:t>1️⃣ </a:t>
            </a:r>
            <a:r>
              <a:rPr lang="en-GB" b="1"/>
              <a:t>All-in-One Platform</a:t>
            </a:r>
            <a:r>
              <a:rPr lang="en-GB"/>
              <a:t> – Search, book, check availability, and compare ratings in one place.</a:t>
            </a:r>
            <a:br>
              <a:rPr lang="en-GB"/>
            </a:br>
            <a:r>
              <a:rPr lang="en-GB"/>
              <a:t>2️⃣ </a:t>
            </a:r>
            <a:r>
              <a:rPr lang="en-GB" b="1"/>
              <a:t>Real-Time Availability</a:t>
            </a:r>
            <a:r>
              <a:rPr lang="en-GB"/>
              <a:t> – Avoid long wait times with up-to-date doctor schedules.</a:t>
            </a:r>
            <a:br>
              <a:rPr lang="en-GB"/>
            </a:br>
            <a:r>
              <a:rPr lang="en-GB"/>
              <a:t>3️⃣ </a:t>
            </a:r>
            <a:r>
              <a:rPr lang="en-GB" b="1"/>
              <a:t>Transparent Pricing</a:t>
            </a:r>
            <a:r>
              <a:rPr lang="en-GB"/>
              <a:t> – Know consultation fees upfront for better decision-making</a:t>
            </a:r>
            <a:br>
              <a:rPr lang="en-GB"/>
            </a:br>
            <a:r>
              <a:rPr lang="en-GB"/>
              <a:t>4️⃣</a:t>
            </a:r>
            <a:r>
              <a:rPr lang="en-GB" b="1"/>
              <a:t>Accessible for All</a:t>
            </a:r>
            <a:r>
              <a:rPr lang="en-GB"/>
              <a:t> – Expanding beyond metro cities to underserved areas.</a:t>
            </a:r>
            <a:br>
              <a:rPr lang="en-GB"/>
            </a:br>
            <a:endParaRPr lang="en-US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34DCA-22BD-A3DA-5666-8378C2D9D97B}"/>
              </a:ext>
            </a:extLst>
          </p:cNvPr>
          <p:cNvSpPr txBox="1"/>
          <p:nvPr/>
        </p:nvSpPr>
        <p:spPr>
          <a:xfrm>
            <a:off x="543990" y="2977690"/>
            <a:ext cx="11583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🩺 How Will It Solve the Problem?</a:t>
            </a:r>
          </a:p>
          <a:p>
            <a:r>
              <a:rPr lang="en-GB"/>
              <a:t>✅ </a:t>
            </a:r>
            <a:r>
              <a:rPr lang="en-GB" b="1"/>
              <a:t>Faster Decision Making:</a:t>
            </a:r>
            <a:r>
              <a:rPr lang="en-GB"/>
              <a:t> Patients can </a:t>
            </a:r>
            <a:r>
              <a:rPr lang="en-GB" b="1"/>
              <a:t>find, compare, and choose doctors easily</a:t>
            </a:r>
            <a:r>
              <a:rPr lang="en-GB"/>
              <a:t> instead of searching multiple sources.</a:t>
            </a:r>
            <a:br>
              <a:rPr lang="en-GB"/>
            </a:br>
            <a:r>
              <a:rPr lang="en-GB"/>
              <a:t>✅ </a:t>
            </a:r>
            <a:r>
              <a:rPr lang="en-GB" b="1"/>
              <a:t>Eliminates Uncertainty:</a:t>
            </a:r>
            <a:r>
              <a:rPr lang="en-GB"/>
              <a:t> Real-time schedules &amp; ratings help </a:t>
            </a:r>
            <a:r>
              <a:rPr lang="en-GB" b="1"/>
              <a:t>avoid long waiting times &amp; unexpected costs</a:t>
            </a:r>
            <a:r>
              <a:rPr lang="en-GB"/>
              <a:t>.</a:t>
            </a:r>
            <a:br>
              <a:rPr lang="en-GB"/>
            </a:br>
            <a:r>
              <a:rPr lang="en-GB"/>
              <a:t>✅ </a:t>
            </a:r>
            <a:r>
              <a:rPr lang="en-GB" b="1"/>
              <a:t>Improves Accessibility:</a:t>
            </a:r>
            <a:r>
              <a:rPr lang="en-GB"/>
              <a:t> Users in smaller cities &amp; rural areas can </a:t>
            </a:r>
            <a:r>
              <a:rPr lang="en-GB" b="1"/>
              <a:t>find nearby healthcare options</a:t>
            </a:r>
            <a:r>
              <a:rPr lang="en-GB"/>
              <a:t> quickly.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4D20A-DA7B-0207-7AF8-8745C7AC0593}"/>
              </a:ext>
            </a:extLst>
          </p:cNvPr>
          <p:cNvSpPr txBox="1"/>
          <p:nvPr/>
        </p:nvSpPr>
        <p:spPr>
          <a:xfrm>
            <a:off x="549174" y="4819693"/>
            <a:ext cx="8810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🌟 Unique Selling Proposition (USP)</a:t>
            </a:r>
          </a:p>
          <a:p>
            <a:r>
              <a:rPr lang="en-GB"/>
              <a:t>✔ </a:t>
            </a:r>
            <a:r>
              <a:rPr lang="en-GB" b="1"/>
              <a:t>Comprehensive Search &amp; Comparison</a:t>
            </a:r>
            <a:r>
              <a:rPr lang="en-GB"/>
              <a:t> (Nearby doctors, fees, ratings, schedules)</a:t>
            </a:r>
            <a:br>
              <a:rPr lang="en-GB"/>
            </a:br>
            <a:r>
              <a:rPr lang="en-GB"/>
              <a:t>✔ </a:t>
            </a:r>
            <a:r>
              <a:rPr lang="en-GB" b="1"/>
              <a:t>Transparency in Cost &amp; Reviews</a:t>
            </a:r>
            <a:r>
              <a:rPr lang="en-GB"/>
              <a:t> (No hidden fees, verified patient feedback)</a:t>
            </a:r>
            <a:br>
              <a:rPr lang="en-GB"/>
            </a:br>
            <a:r>
              <a:rPr lang="en-GB"/>
              <a:t>✔ </a:t>
            </a:r>
            <a:r>
              <a:rPr lang="en-GB" b="1"/>
              <a:t>Future AI-Powered Recommendations</a:t>
            </a:r>
            <a:r>
              <a:rPr lang="en-GB"/>
              <a:t> (Personalized doctor suggestions based on needs)</a:t>
            </a:r>
            <a:br>
              <a:rPr lang="en-GB"/>
            </a:br>
            <a:r>
              <a:rPr lang="en-GB"/>
              <a:t>✔ </a:t>
            </a:r>
            <a:r>
              <a:rPr lang="en-GB" b="1"/>
              <a:t>Localized Access</a:t>
            </a:r>
            <a:r>
              <a:rPr lang="en-GB"/>
              <a:t> (Expanding healthcare access to underserved areas)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EF9213-63BB-ACCD-BB77-E968E3CC157A}"/>
              </a:ext>
            </a:extLst>
          </p:cNvPr>
          <p:cNvSpPr txBox="1"/>
          <p:nvPr/>
        </p:nvSpPr>
        <p:spPr>
          <a:xfrm>
            <a:off x="447261" y="1043609"/>
            <a:ext cx="11141765" cy="4649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/>
              <a:t>🩺 Features of </a:t>
            </a:r>
            <a:r>
              <a:rPr lang="en-GB" sz="2400" b="1" err="1"/>
              <a:t>DoctorsDesk</a:t>
            </a:r>
            <a:r>
              <a:rPr lang="en-GB" sz="2400" b="1"/>
              <a:t> :</a:t>
            </a:r>
          </a:p>
          <a:p>
            <a:endParaRPr lang="en-GB" sz="2400" b="1"/>
          </a:p>
          <a:p>
            <a:pPr>
              <a:lnSpc>
                <a:spcPct val="150000"/>
              </a:lnSpc>
            </a:pPr>
            <a:r>
              <a:rPr lang="en-GB" sz="2400"/>
              <a:t>✅ </a:t>
            </a:r>
            <a:r>
              <a:rPr lang="en-GB" sz="2400" b="1"/>
              <a:t>Search Nearby Doctors &amp; Hospitals</a:t>
            </a:r>
            <a:r>
              <a:rPr lang="en-GB" sz="2400"/>
              <a:t> – Find healthcare providers based on location.</a:t>
            </a:r>
            <a:br>
              <a:rPr lang="en-GB" sz="2400"/>
            </a:br>
            <a:r>
              <a:rPr lang="en-GB" sz="2400"/>
              <a:t>✅ </a:t>
            </a:r>
            <a:r>
              <a:rPr lang="en-GB" sz="2400" b="1"/>
              <a:t>Advanced Filters</a:t>
            </a:r>
            <a:r>
              <a:rPr lang="en-GB" sz="2400"/>
              <a:t> – Search by specialization, fees, availability, and ratings.</a:t>
            </a:r>
            <a:br>
              <a:rPr lang="en-GB" sz="2400"/>
            </a:br>
            <a:r>
              <a:rPr lang="en-GB" sz="2400"/>
              <a:t>✅ </a:t>
            </a:r>
            <a:r>
              <a:rPr lang="en-GB" sz="2400" b="1"/>
              <a:t>Doctor Profiles</a:t>
            </a:r>
            <a:r>
              <a:rPr lang="en-GB" sz="2400"/>
              <a:t> – View experience, consultation fees, and patient reviews.</a:t>
            </a:r>
            <a:br>
              <a:rPr lang="en-GB" sz="2400"/>
            </a:br>
            <a:r>
              <a:rPr lang="en-GB" sz="2400"/>
              <a:t>✅ </a:t>
            </a:r>
            <a:r>
              <a:rPr lang="en-GB" sz="2400" b="1"/>
              <a:t>Real-Time Availability</a:t>
            </a:r>
            <a:r>
              <a:rPr lang="en-GB" sz="2400"/>
              <a:t> – Check updated schedules to avoid waiting.</a:t>
            </a:r>
            <a:br>
              <a:rPr lang="en-GB" sz="2400"/>
            </a:br>
            <a:r>
              <a:rPr lang="en-GB" sz="2400"/>
              <a:t>✅ </a:t>
            </a:r>
            <a:r>
              <a:rPr lang="en-GB" sz="2400" b="1"/>
              <a:t>Ratings &amp; Reviews</a:t>
            </a:r>
            <a:r>
              <a:rPr lang="en-GB" sz="2400"/>
              <a:t> – Verified feedback for informed decisions.</a:t>
            </a:r>
            <a:br>
              <a:rPr lang="en-GB" sz="2400"/>
            </a:br>
            <a:r>
              <a:rPr lang="en-GB" sz="2400"/>
              <a:t>✅ </a:t>
            </a:r>
            <a:r>
              <a:rPr lang="en-GB" sz="2400" b="1"/>
              <a:t>Cost Transparency</a:t>
            </a:r>
            <a:r>
              <a:rPr lang="en-GB" sz="2400"/>
              <a:t> – Compare consultation fees before booking.</a:t>
            </a:r>
            <a:br>
              <a:rPr lang="en-GB" sz="2400"/>
            </a:br>
            <a:r>
              <a:rPr lang="en-GB" sz="2400"/>
              <a:t>✅ </a:t>
            </a:r>
            <a:r>
              <a:rPr lang="en-GB" sz="2400" b="1"/>
              <a:t>Appointment Booking (Premium)</a:t>
            </a:r>
            <a:r>
              <a:rPr lang="en-GB" sz="2400"/>
              <a:t> – Schedule doctor visits online.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260633" y="1107700"/>
            <a:ext cx="116960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228067" y="1156567"/>
            <a:ext cx="11761200" cy="7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9656" y="798750"/>
            <a:ext cx="11872687" cy="5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/>
              <a:t>🛠️ Technologies Used in </a:t>
            </a:r>
            <a:r>
              <a:rPr lang="en-US" sz="2200" b="1" err="1"/>
              <a:t>DoctorsDesk</a:t>
            </a:r>
            <a:endParaRPr lang="en-US" sz="2200" b="1"/>
          </a:p>
          <a:p>
            <a:pPr>
              <a:lnSpc>
                <a:spcPct val="150000"/>
              </a:lnSpc>
            </a:pPr>
            <a:r>
              <a:rPr lang="en-US" sz="2200"/>
              <a:t>✅ </a:t>
            </a:r>
            <a:r>
              <a:rPr lang="en-US" sz="2200" b="1"/>
              <a:t>Frontend:</a:t>
            </a:r>
            <a:r>
              <a:rPr lang="en-US" sz="2200"/>
              <a:t> HTML, CSS (Later React &amp; Tailwind for responsiveness)</a:t>
            </a:r>
            <a:br>
              <a:rPr lang="en-US" sz="2200"/>
            </a:br>
            <a:r>
              <a:rPr lang="en-US" sz="2200"/>
              <a:t>✅ </a:t>
            </a:r>
            <a:r>
              <a:rPr lang="en-US" sz="2200" b="1"/>
              <a:t>Backend:</a:t>
            </a:r>
            <a:r>
              <a:rPr lang="en-US" sz="2200"/>
              <a:t> Python (Flask/Django) or Node.js (Express)</a:t>
            </a:r>
            <a:br>
              <a:rPr lang="en-US" sz="2200"/>
            </a:br>
            <a:r>
              <a:rPr lang="en-US" sz="2200"/>
              <a:t>✅ </a:t>
            </a:r>
            <a:r>
              <a:rPr lang="en-US" sz="2200" b="1"/>
              <a:t>Database:</a:t>
            </a:r>
            <a:r>
              <a:rPr lang="en-US" sz="2200"/>
              <a:t> Firebase / MySQL for storing doctor and user data</a:t>
            </a:r>
            <a:br>
              <a:rPr lang="en-US" sz="2200"/>
            </a:br>
            <a:r>
              <a:rPr lang="en-US" sz="2200"/>
              <a:t>✅ </a:t>
            </a:r>
            <a:r>
              <a:rPr lang="en-US" sz="2200" b="1"/>
              <a:t>APIs &amp; Integrations:</a:t>
            </a:r>
            <a:endParaRPr lang="en-US" sz="22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Google Maps API</a:t>
            </a:r>
            <a:r>
              <a:rPr lang="en-US" sz="2200"/>
              <a:t> – For location-based doctor searches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Gemini API (Planned)</a:t>
            </a:r>
            <a:r>
              <a:rPr lang="en-US" sz="2200"/>
              <a:t> – AI-powered doctor recommendations &amp; chatbot assistance</a:t>
            </a:r>
            <a:br>
              <a:rPr lang="en-US" sz="2200"/>
            </a:br>
            <a:r>
              <a:rPr lang="en-US" sz="2200"/>
              <a:t>✅ </a:t>
            </a:r>
            <a:r>
              <a:rPr lang="en-US" sz="2200" b="1"/>
              <a:t>IDX Integration (Planned):</a:t>
            </a:r>
            <a:r>
              <a:rPr lang="en-US" sz="2200"/>
              <a:t> Building on </a:t>
            </a:r>
            <a:r>
              <a:rPr lang="en-US" sz="2200" b="1"/>
              <a:t>Google’s IDX</a:t>
            </a:r>
            <a:r>
              <a:rPr lang="en-US" sz="2200"/>
              <a:t> for seamless cloud-based development</a:t>
            </a:r>
            <a:br>
              <a:rPr lang="en-US" sz="2200"/>
            </a:br>
            <a:r>
              <a:rPr lang="en-US" sz="2200"/>
              <a:t>✅ </a:t>
            </a:r>
            <a:r>
              <a:rPr lang="en-US" sz="2200" b="1"/>
              <a:t>Cloud Hosting:</a:t>
            </a:r>
            <a:r>
              <a:rPr lang="en-US" sz="2200"/>
              <a:t> Firebase Hosting / AWS for scalability</a:t>
            </a:r>
          </a:p>
          <a:p>
            <a:pPr>
              <a:lnSpc>
                <a:spcPct val="150000"/>
              </a:lnSpc>
            </a:pPr>
            <a:r>
              <a:rPr lang="en-US" sz="2200"/>
              <a:t>By integrating </a:t>
            </a:r>
            <a:r>
              <a:rPr lang="en-US" sz="2200" b="1"/>
              <a:t>Gemini APIs</a:t>
            </a:r>
            <a:r>
              <a:rPr lang="en-US" sz="2200"/>
              <a:t> and leveraging </a:t>
            </a:r>
            <a:r>
              <a:rPr lang="en-US" sz="2200" b="1"/>
              <a:t>IDX</a:t>
            </a:r>
            <a:r>
              <a:rPr lang="en-US" sz="2200"/>
              <a:t>, </a:t>
            </a:r>
            <a:r>
              <a:rPr lang="en-US" sz="2200" err="1"/>
              <a:t>DoctorsDesk</a:t>
            </a:r>
            <a:r>
              <a:rPr lang="en-US" sz="2200"/>
              <a:t> can provide </a:t>
            </a:r>
            <a:r>
              <a:rPr lang="en-US" sz="2200" b="1"/>
              <a:t>AI-driven recommendations</a:t>
            </a:r>
            <a:r>
              <a:rPr lang="en-US" sz="2200"/>
              <a:t> and a </a:t>
            </a:r>
            <a:r>
              <a:rPr lang="en-US" sz="2200" b="1"/>
              <a:t>fast, cloud-based experience</a:t>
            </a:r>
            <a:r>
              <a:rPr lang="en-US" sz="2200"/>
              <a:t>, making it more innovative than traditional solutions! 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93200" y="1140300"/>
            <a:ext cx="11630800" cy="7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2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46600" y="1042533"/>
            <a:ext cx="11858800" cy="494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b="1"/>
              <a:t>🚀 Additional Details &amp; Future Development</a:t>
            </a:r>
          </a:p>
          <a:p>
            <a:r>
              <a:rPr lang="en-US" sz="2000"/>
              <a:t>🔹 </a:t>
            </a:r>
            <a:r>
              <a:rPr lang="en-US" sz="2000" b="1"/>
              <a:t>Scalability &amp; Expansion: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Extend services to </a:t>
            </a:r>
            <a:r>
              <a:rPr lang="en-US" sz="2000" b="1"/>
              <a:t>rural &amp; underserved areas</a:t>
            </a:r>
            <a:r>
              <a:rPr lang="en-US" sz="2000"/>
              <a:t>.                        Support </a:t>
            </a:r>
            <a:r>
              <a:rPr lang="en-US" sz="2000" b="1"/>
              <a:t>multiple languages</a:t>
            </a:r>
            <a:r>
              <a:rPr lang="en-US" sz="2000"/>
              <a:t> for better accessibility.</a:t>
            </a:r>
          </a:p>
          <a:p>
            <a:r>
              <a:rPr lang="en-US" sz="2000"/>
              <a:t>🔹 </a:t>
            </a:r>
            <a:r>
              <a:rPr lang="en-US" sz="2000" b="1"/>
              <a:t>AI &amp; Smart Features (Planned):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AI-powered doctor recommendations</a:t>
            </a:r>
            <a:r>
              <a:rPr lang="en-US" sz="2000"/>
              <a:t> using </a:t>
            </a:r>
            <a:r>
              <a:rPr lang="en-US" sz="2000" b="1"/>
              <a:t>Gemini API</a:t>
            </a:r>
            <a:r>
              <a:rPr lang="en-US" sz="20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Chatbot for instant medical queries &amp; appointment booking</a:t>
            </a:r>
            <a:r>
              <a:rPr lang="en-US" sz="2000"/>
              <a:t>.      </a:t>
            </a:r>
            <a:r>
              <a:rPr lang="en-US" sz="2000" b="1"/>
              <a:t>Symptom-based doctor suggestions</a:t>
            </a:r>
            <a:r>
              <a:rPr lang="en-US" sz="2000"/>
              <a:t> using Machine Learning.</a:t>
            </a:r>
          </a:p>
          <a:p>
            <a:r>
              <a:rPr lang="en-US" sz="2000"/>
              <a:t>🔹 </a:t>
            </a:r>
            <a:r>
              <a:rPr lang="en-US" sz="2000" b="1"/>
              <a:t>Advanced Features in Future Versions: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Online appointment booking &amp; reminders</a:t>
            </a:r>
            <a:r>
              <a:rPr lang="en-US" sz="20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Telemedicine &amp; video consultations</a:t>
            </a:r>
            <a:r>
              <a:rPr lang="en-US" sz="20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EHR (Electronic Health Records) integration</a:t>
            </a:r>
            <a:r>
              <a:rPr lang="en-US" sz="2000"/>
              <a:t> for personalized care.</a:t>
            </a:r>
          </a:p>
          <a:p>
            <a:r>
              <a:rPr lang="en-US" sz="2000"/>
              <a:t>🔹 </a:t>
            </a:r>
            <a:r>
              <a:rPr lang="en-US" sz="2000" b="1"/>
              <a:t>Security &amp; Compliance: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Ensure </a:t>
            </a:r>
            <a:r>
              <a:rPr lang="en-US" sz="2000" b="1"/>
              <a:t>data privacy</a:t>
            </a:r>
            <a:r>
              <a:rPr lang="en-US" sz="2000"/>
              <a:t> with encryption &amp; HIPAA-compliant standards.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Widescreen</PresentationFormat>
  <Paragraphs>54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SemiCondensed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as7567112@gmail.com</dc:creator>
  <cp:lastModifiedBy>as7567112@gmail.com</cp:lastModifiedBy>
  <cp:revision>1</cp:revision>
  <dcterms:created xsi:type="dcterms:W3CDTF">2025-02-22T06:41:24Z</dcterms:created>
  <dcterms:modified xsi:type="dcterms:W3CDTF">2025-03-12T03:04:45Z</dcterms:modified>
</cp:coreProperties>
</file>