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700B87B0-E2F4-48B7-9F95-CC11184F15CE}">
          <p14:sldIdLst>
            <p14:sldId id="256"/>
            <p14:sldId id="257"/>
          </p14:sldIdLst>
        </p14:section>
        <p14:section name="Untitled Section" id="{BBC8011C-8A9E-463D-96F9-DE0A2466A905}">
          <p14:sldIdLst>
            <p14:sldId id="258"/>
            <p14:sldId id="259"/>
            <p14:sldId id="260"/>
            <p14:sldId id="261"/>
            <p14:sldId id="263"/>
            <p14:sldId id="264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207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9B3C-11E5-45DA-A6C5-DA4A606C1B6D}" v="18" dt="2025-05-17T10:00:0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6" y="72"/>
      </p:cViewPr>
      <p:guideLst>
        <p:guide orient="horz" pos="792"/>
        <p:guide pos="207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." userId="71ec47a6eac84068" providerId="LiveId" clId="{200F4761-78CD-4191-B202-DCA3B198F31D}"/>
    <pc:docChg chg="modSld">
      <pc:chgData name="Ananya ." userId="71ec47a6eac84068" providerId="LiveId" clId="{200F4761-78CD-4191-B202-DCA3B198F31D}" dt="2025-05-18T05:54:11.203" v="38"/>
      <pc:docMkLst>
        <pc:docMk/>
      </pc:docMkLst>
      <pc:sldChg chg="modSp mod">
        <pc:chgData name="Ananya ." userId="71ec47a6eac84068" providerId="LiveId" clId="{200F4761-78CD-4191-B202-DCA3B198F31D}" dt="2025-05-18T05:54:11.203" v="38"/>
        <pc:sldMkLst>
          <pc:docMk/>
          <pc:sldMk cId="0" sldId="261"/>
        </pc:sldMkLst>
        <pc:spChg chg="mod">
          <ac:chgData name="Ananya ." userId="71ec47a6eac84068" providerId="LiveId" clId="{200F4761-78CD-4191-B202-DCA3B198F31D}" dt="2025-05-18T05:54:11.203" v="38"/>
          <ac:spMkLst>
            <pc:docMk/>
            <pc:sldMk cId="0" sldId="261"/>
            <ac:spMk id="4" creationId="{F2C64840-55DA-2C87-6051-7C19A4654D3F}"/>
          </ac:spMkLst>
        </pc:spChg>
      </pc:sldChg>
    </pc:docChg>
  </pc:docChgLst>
  <pc:docChgLst>
    <pc:chgData name="Ananya ." userId="71ec47a6eac84068" providerId="LiveId" clId="{EB5B9B3C-11E5-45DA-A6C5-DA4A606C1B6D}"/>
    <pc:docChg chg="undo custSel addSld delSld modSld addSection modSection">
      <pc:chgData name="Ananya ." userId="71ec47a6eac84068" providerId="LiveId" clId="{EB5B9B3C-11E5-45DA-A6C5-DA4A606C1B6D}" dt="2025-05-17T10:00:13.912" v="381" actId="14100"/>
      <pc:docMkLst>
        <pc:docMk/>
      </pc:docMkLst>
      <pc:sldChg chg="addSp modSp mod chgLayout">
        <pc:chgData name="Ananya ." userId="71ec47a6eac84068" providerId="LiveId" clId="{EB5B9B3C-11E5-45DA-A6C5-DA4A606C1B6D}" dt="2025-05-17T09:24:11.871" v="216" actId="20577"/>
        <pc:sldMkLst>
          <pc:docMk/>
          <pc:sldMk cId="0" sldId="258"/>
        </pc:sldMkLst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2" creationId="{AB4251AA-C806-23DD-36D6-5DFED3320E24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4" creationId="{1B523014-649A-A60C-90BE-910B0F66DF35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5" creationId="{F4A2E331-3EEE-359D-62CF-DC9AC4227A05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6" creationId="{E9E5FCB7-18B3-64C3-3322-0039BCF0D95F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7" creationId="{56B46E0E-014C-E446-B689-83AFEEDF48DE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8" creationId="{EE5B9FCE-2637-2A8F-05D7-56F19DB95F8B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9" creationId="{347321F9-A25A-DF22-2109-5D458FCB687C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10" creationId="{328960D1-CBCD-C813-2385-6701A498FAE6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11" creationId="{06929449-A0E8-1B56-33A0-00CF0593A5E6}"/>
          </ac:spMkLst>
        </pc:spChg>
        <pc:spChg chg="add mod">
          <ac:chgData name="Ananya ." userId="71ec47a6eac84068" providerId="LiveId" clId="{EB5B9B3C-11E5-45DA-A6C5-DA4A606C1B6D}" dt="2025-05-17T09:24:11.871" v="216" actId="20577"/>
          <ac:spMkLst>
            <pc:docMk/>
            <pc:sldMk cId="0" sldId="258"/>
            <ac:spMk id="13" creationId="{B0A221BE-609C-5CBF-E194-F7ACA67FA3A4}"/>
          </ac:spMkLst>
        </pc:spChg>
      </pc:sldChg>
      <pc:sldChg chg="addSp modSp mod">
        <pc:chgData name="Ananya ." userId="71ec47a6eac84068" providerId="LiveId" clId="{EB5B9B3C-11E5-45DA-A6C5-DA4A606C1B6D}" dt="2025-05-17T09:32:59.484" v="292" actId="5793"/>
        <pc:sldMkLst>
          <pc:docMk/>
          <pc:sldMk cId="0" sldId="259"/>
        </pc:sldMkLst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2" creationId="{70A88ECA-EED2-43F2-EDB2-8A2CAD646448}"/>
          </ac:spMkLst>
        </pc:spChg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4" creationId="{08AF8D5E-A9B5-1397-5D4C-7552C0F49281}"/>
          </ac:spMkLst>
        </pc:spChg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5" creationId="{6668659A-9A0F-2F0F-3472-3814E6603D78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6" creationId="{4F04F806-D3E4-9292-EE5F-BB7A751D8963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7" creationId="{132FB6DA-FAA5-3EB8-7226-344BADC946FC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8" creationId="{84D4B3BB-E224-CB0B-AAA6-501622F40EDE}"/>
          </ac:spMkLst>
        </pc:spChg>
        <pc:spChg chg="add mod">
          <ac:chgData name="Ananya ." userId="71ec47a6eac84068" providerId="LiveId" clId="{EB5B9B3C-11E5-45DA-A6C5-DA4A606C1B6D}" dt="2025-05-17T09:29:49.448" v="221" actId="122"/>
          <ac:spMkLst>
            <pc:docMk/>
            <pc:sldMk cId="0" sldId="259"/>
            <ac:spMk id="9" creationId="{E88253FB-2C82-34F0-7242-FD86225B36A8}"/>
          </ac:spMkLst>
        </pc:spChg>
        <pc:spChg chg="add">
          <ac:chgData name="Ananya ." userId="71ec47a6eac84068" providerId="LiveId" clId="{EB5B9B3C-11E5-45DA-A6C5-DA4A606C1B6D}" dt="2025-05-17T09:29:16.033" v="219"/>
          <ac:spMkLst>
            <pc:docMk/>
            <pc:sldMk cId="0" sldId="259"/>
            <ac:spMk id="10" creationId="{A5EA7485-727B-3340-DABB-4C46ED03075C}"/>
          </ac:spMkLst>
        </pc:spChg>
        <pc:spChg chg="add">
          <ac:chgData name="Ananya ." userId="71ec47a6eac84068" providerId="LiveId" clId="{EB5B9B3C-11E5-45DA-A6C5-DA4A606C1B6D}" dt="2025-05-17T09:29:16.033" v="219"/>
          <ac:spMkLst>
            <pc:docMk/>
            <pc:sldMk cId="0" sldId="259"/>
            <ac:spMk id="11" creationId="{FCB4C31E-4D72-97D4-FDD9-E89D94E41784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2" creationId="{F0147522-4414-FCED-C63E-E1CA4DF38303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3" creationId="{D2D41528-DDF3-A840-62EC-FC7196884352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4" creationId="{0C2865DC-DFD2-2F25-A626-9C8293FEE531}"/>
          </ac:spMkLst>
        </pc:spChg>
        <pc:spChg chg="add mod">
          <ac:chgData name="Ananya ." userId="71ec47a6eac84068" providerId="LiveId" clId="{EB5B9B3C-11E5-45DA-A6C5-DA4A606C1B6D}" dt="2025-05-17T09:32:59.484" v="292" actId="5793"/>
          <ac:spMkLst>
            <pc:docMk/>
            <pc:sldMk cId="0" sldId="259"/>
            <ac:spMk id="16" creationId="{A03A9108-EFCA-05A0-E90C-6493C3C84ACC}"/>
          </ac:spMkLst>
        </pc:spChg>
      </pc:sldChg>
      <pc:sldChg chg="addSp modSp mod">
        <pc:chgData name="Ananya ." userId="71ec47a6eac84068" providerId="LiveId" clId="{EB5B9B3C-11E5-45DA-A6C5-DA4A606C1B6D}" dt="2025-05-17T09:39:43.704" v="301" actId="115"/>
        <pc:sldMkLst>
          <pc:docMk/>
          <pc:sldMk cId="0" sldId="260"/>
        </pc:sldMkLst>
        <pc:spChg chg="add mod">
          <ac:chgData name="Ananya ." userId="71ec47a6eac84068" providerId="LiveId" clId="{EB5B9B3C-11E5-45DA-A6C5-DA4A606C1B6D}" dt="2025-05-17T09:39:43.704" v="301" actId="115"/>
          <ac:spMkLst>
            <pc:docMk/>
            <pc:sldMk cId="0" sldId="260"/>
            <ac:spMk id="4" creationId="{4A17DEF8-956D-E110-BB30-0196CE096821}"/>
          </ac:spMkLst>
        </pc:spChg>
        <pc:spChg chg="add mod">
          <ac:chgData name="Ananya ." userId="71ec47a6eac84068" providerId="LiveId" clId="{EB5B9B3C-11E5-45DA-A6C5-DA4A606C1B6D}" dt="2025-05-17T09:39:26.052" v="300" actId="14100"/>
          <ac:spMkLst>
            <pc:docMk/>
            <pc:sldMk cId="0" sldId="260"/>
            <ac:spMk id="6" creationId="{2E42D951-6980-0431-F3D5-077319DF4732}"/>
          </ac:spMkLst>
        </pc:spChg>
      </pc:sldChg>
      <pc:sldChg chg="addSp delSp modSp mod">
        <pc:chgData name="Ananya ." userId="71ec47a6eac84068" providerId="LiveId" clId="{EB5B9B3C-11E5-45DA-A6C5-DA4A606C1B6D}" dt="2025-05-17T09:45:12.140" v="325" actId="20577"/>
        <pc:sldMkLst>
          <pc:docMk/>
          <pc:sldMk cId="0" sldId="261"/>
        </pc:sldMkLst>
        <pc:spChg chg="add mod">
          <ac:chgData name="Ananya ." userId="71ec47a6eac84068" providerId="LiveId" clId="{EB5B9B3C-11E5-45DA-A6C5-DA4A606C1B6D}" dt="2025-05-17T09:45:12.140" v="325" actId="20577"/>
          <ac:spMkLst>
            <pc:docMk/>
            <pc:sldMk cId="0" sldId="261"/>
            <ac:spMk id="4" creationId="{F2C64840-55DA-2C87-6051-7C19A4654D3F}"/>
          </ac:spMkLst>
        </pc:spChg>
        <pc:spChg chg="add del">
          <ac:chgData name="Ananya ." userId="71ec47a6eac84068" providerId="LiveId" clId="{EB5B9B3C-11E5-45DA-A6C5-DA4A606C1B6D}" dt="2025-05-17T09:44:05.268" v="309" actId="22"/>
          <ac:spMkLst>
            <pc:docMk/>
            <pc:sldMk cId="0" sldId="261"/>
            <ac:spMk id="6" creationId="{6428F45A-B242-5F01-45D2-CD3618D26730}"/>
          </ac:spMkLst>
        </pc:spChg>
        <pc:spChg chg="add del mod">
          <ac:chgData name="Ananya ." userId="71ec47a6eac84068" providerId="LiveId" clId="{EB5B9B3C-11E5-45DA-A6C5-DA4A606C1B6D}" dt="2025-05-17T09:44:28.723" v="313" actId="22"/>
          <ac:spMkLst>
            <pc:docMk/>
            <pc:sldMk cId="0" sldId="261"/>
            <ac:spMk id="8" creationId="{3FCDEE55-C5A2-D6C5-22A9-8A211F1C63B0}"/>
          </ac:spMkLst>
        </pc:spChg>
        <pc:spChg chg="add del">
          <ac:chgData name="Ananya ." userId="71ec47a6eac84068" providerId="LiveId" clId="{EB5B9B3C-11E5-45DA-A6C5-DA4A606C1B6D}" dt="2025-05-17T09:44:47.973" v="315" actId="22"/>
          <ac:spMkLst>
            <pc:docMk/>
            <pc:sldMk cId="0" sldId="261"/>
            <ac:spMk id="10" creationId="{0BD88C3F-49A3-FA5F-3251-4F4BC404004F}"/>
          </ac:spMkLst>
        </pc:spChg>
      </pc:sldChg>
      <pc:sldChg chg="addSp modSp mod">
        <pc:chgData name="Ananya ." userId="71ec47a6eac84068" providerId="LiveId" clId="{EB5B9B3C-11E5-45DA-A6C5-DA4A606C1B6D}" dt="2025-05-17T09:51:21.602" v="360" actId="5793"/>
        <pc:sldMkLst>
          <pc:docMk/>
          <pc:sldMk cId="0" sldId="262"/>
        </pc:sldMkLst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2" creationId="{A50C0726-FE3B-BB76-9755-855BB242B0C6}"/>
          </ac:spMkLst>
        </pc:spChg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4" creationId="{647B52BC-54F8-6597-B6BC-CF4DC75D4CD5}"/>
          </ac:spMkLst>
        </pc:spChg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5" creationId="{9CB98E39-BF58-2E89-E7B1-EA6BDBC007BD}"/>
          </ac:spMkLst>
        </pc:spChg>
        <pc:spChg chg="add mod">
          <ac:chgData name="Ananya ." userId="71ec47a6eac84068" providerId="LiveId" clId="{EB5B9B3C-11E5-45DA-A6C5-DA4A606C1B6D}" dt="2025-05-17T09:51:21.602" v="360" actId="5793"/>
          <ac:spMkLst>
            <pc:docMk/>
            <pc:sldMk cId="0" sldId="262"/>
            <ac:spMk id="7" creationId="{36D4F506-A6E1-0BD7-1805-A345A5F6ABD7}"/>
          </ac:spMkLst>
        </pc:spChg>
      </pc:sldChg>
      <pc:sldChg chg="addSp modSp mod">
        <pc:chgData name="Ananya ." userId="71ec47a6eac84068" providerId="LiveId" clId="{EB5B9B3C-11E5-45DA-A6C5-DA4A606C1B6D}" dt="2025-05-17T09:57:28.291" v="373" actId="14100"/>
        <pc:sldMkLst>
          <pc:docMk/>
          <pc:sldMk cId="0" sldId="263"/>
        </pc:sldMkLst>
        <pc:picChg chg="add mod">
          <ac:chgData name="Ananya ." userId="71ec47a6eac84068" providerId="LiveId" clId="{EB5B9B3C-11E5-45DA-A6C5-DA4A606C1B6D}" dt="2025-05-17T09:57:28.291" v="373" actId="14100"/>
          <ac:picMkLst>
            <pc:docMk/>
            <pc:sldMk cId="0" sldId="263"/>
            <ac:picMk id="4" creationId="{E914C13B-01CA-F742-0267-66C24EC6F60E}"/>
          </ac:picMkLst>
        </pc:picChg>
      </pc:sldChg>
      <pc:sldChg chg="addSp modSp add mod">
        <pc:chgData name="Ananya ." userId="71ec47a6eac84068" providerId="LiveId" clId="{EB5B9B3C-11E5-45DA-A6C5-DA4A606C1B6D}" dt="2025-05-17T09:58:45.901" v="377" actId="14100"/>
        <pc:sldMkLst>
          <pc:docMk/>
          <pc:sldMk cId="1638986147" sldId="264"/>
        </pc:sldMkLst>
        <pc:picChg chg="add mod">
          <ac:chgData name="Ananya ." userId="71ec47a6eac84068" providerId="LiveId" clId="{EB5B9B3C-11E5-45DA-A6C5-DA4A606C1B6D}" dt="2025-05-17T09:58:45.901" v="377" actId="14100"/>
          <ac:picMkLst>
            <pc:docMk/>
            <pc:sldMk cId="1638986147" sldId="264"/>
            <ac:picMk id="4" creationId="{D0E5B53B-ABE0-8AEE-72F5-ACF82EEFEB93}"/>
          </ac:picMkLst>
        </pc:picChg>
      </pc:sldChg>
      <pc:sldChg chg="add del">
        <pc:chgData name="Ananya ." userId="71ec47a6eac84068" providerId="LiveId" clId="{EB5B9B3C-11E5-45DA-A6C5-DA4A606C1B6D}" dt="2025-05-17T09:51:49.364" v="364" actId="2696"/>
        <pc:sldMkLst>
          <pc:docMk/>
          <pc:sldMk cId="238183244" sldId="265"/>
        </pc:sldMkLst>
      </pc:sldChg>
      <pc:sldChg chg="addSp modSp add mod">
        <pc:chgData name="Ananya ." userId="71ec47a6eac84068" providerId="LiveId" clId="{EB5B9B3C-11E5-45DA-A6C5-DA4A606C1B6D}" dt="2025-05-17T10:00:13.912" v="381" actId="14100"/>
        <pc:sldMkLst>
          <pc:docMk/>
          <pc:sldMk cId="2230296157" sldId="266"/>
        </pc:sldMkLst>
        <pc:picChg chg="add mod">
          <ac:chgData name="Ananya ." userId="71ec47a6eac84068" providerId="LiveId" clId="{EB5B9B3C-11E5-45DA-A6C5-DA4A606C1B6D}" dt="2025-05-17T10:00:13.912" v="381" actId="14100"/>
          <ac:picMkLst>
            <pc:docMk/>
            <pc:sldMk cId="2230296157" sldId="266"/>
            <ac:picMk id="4" creationId="{0E375887-17B4-B62C-391D-B0FBC9804C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OS3a0bLn1zDnhqv5KRRH_BfFml6gCVX/view?usp=shar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59960" y="2329815"/>
            <a:ext cx="6431280" cy="1325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I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DETECTION </a:t>
            </a:r>
          </a:p>
          <a:p>
            <a:pPr algn="r"/>
            <a:r>
              <a:rPr lang="en-I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DEEP LEARNING</a:t>
            </a:r>
          </a:p>
          <a:p>
            <a:pPr algn="r"/>
            <a:endParaRPr lang="en-IN" altLang="en-US" sz="32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PANTULA ANANYA            </a:t>
            </a:r>
          </a:p>
          <a:p>
            <a:pPr algn="r"/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STU679cee65a1d7a1738337893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4F506-A6E1-0BD7-1805-A345A5F6ABD7}"/>
              </a:ext>
            </a:extLst>
          </p:cNvPr>
          <p:cNvSpPr txBox="1"/>
          <p:nvPr/>
        </p:nvSpPr>
        <p:spPr>
          <a:xfrm>
            <a:off x="149087" y="1388261"/>
            <a:ext cx="11826345" cy="554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🧠 Project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developed a </a:t>
            </a:r>
            <a:r>
              <a:rPr lang="en-US" b="1" dirty="0"/>
              <a:t>CNN-based image classification system</a:t>
            </a:r>
            <a:r>
              <a:rPr lang="en-US" dirty="0"/>
              <a:t> to detect plant diseases from leaf photos.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CNN learns </a:t>
            </a:r>
            <a:r>
              <a:rPr lang="en-US" b="1" dirty="0"/>
              <a:t>visual patterns</a:t>
            </a:r>
            <a:r>
              <a:rPr lang="en-US" dirty="0"/>
              <a:t> like spots, color changes, and edges by passing the image through layers that extract features step by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model was trained to classify leaf images into </a:t>
            </a:r>
            <a:r>
              <a:rPr lang="en-US" b="1" dirty="0"/>
              <a:t>multiple classes</a:t>
            </a:r>
            <a:r>
              <a:rPr lang="en-US" dirty="0"/>
              <a:t> such as "Healthy", "Early Blight", "Leaf Mold", etc., achieving high accuracy and reliability.</a:t>
            </a:r>
          </a:p>
          <a:p>
            <a:pPr>
              <a:buNone/>
            </a:pPr>
            <a:r>
              <a:rPr lang="en-US" b="1" dirty="0"/>
              <a:t>🌱 Future Scope</a:t>
            </a:r>
          </a:p>
          <a:p>
            <a:r>
              <a:rPr lang="en-US" dirty="0"/>
              <a:t>  📱</a:t>
            </a:r>
            <a:r>
              <a:rPr lang="en-US" b="1" dirty="0"/>
              <a:t>Mobile &amp; Web App Deployment</a:t>
            </a:r>
            <a:endParaRPr lang="en-US" dirty="0"/>
          </a:p>
          <a:p>
            <a:pPr marL="457200" lvl="1"/>
            <a:r>
              <a:rPr lang="en-US" dirty="0"/>
              <a:t>Turn the model into an app farmers can use in the field for instant results.</a:t>
            </a:r>
          </a:p>
          <a:p>
            <a:r>
              <a:rPr lang="en-US" dirty="0"/>
              <a:t>  🌍 </a:t>
            </a:r>
            <a:r>
              <a:rPr lang="en-US" b="1" dirty="0"/>
              <a:t>More Crop Varieties &amp; Diseases</a:t>
            </a:r>
            <a:endParaRPr lang="en-US" dirty="0"/>
          </a:p>
          <a:p>
            <a:pPr marL="457200" lvl="1"/>
            <a:r>
              <a:rPr lang="en-US" dirty="0"/>
              <a:t>Expand the model to recognize more plant types (e.g., wheat, rice, cotton) and additional diseases.</a:t>
            </a:r>
          </a:p>
          <a:p>
            <a:r>
              <a:rPr lang="en-US" dirty="0"/>
              <a:t>  🛰️ </a:t>
            </a:r>
            <a:r>
              <a:rPr lang="en-US" b="1" dirty="0"/>
              <a:t>IoT &amp; Drone Integration</a:t>
            </a:r>
            <a:endParaRPr lang="en-US" dirty="0"/>
          </a:p>
          <a:p>
            <a:pPr marL="457200" lvl="1"/>
            <a:r>
              <a:rPr lang="en-US" dirty="0"/>
              <a:t>Use drones or field cameras to capture leaf images in large farms automatically.</a:t>
            </a:r>
          </a:p>
          <a:p>
            <a:r>
              <a:rPr lang="en-US" dirty="0"/>
              <a:t>  🎓 </a:t>
            </a:r>
            <a:r>
              <a:rPr lang="en-US" b="1" dirty="0"/>
              <a:t>Self-Learning System</a:t>
            </a:r>
            <a:endParaRPr lang="en-US" dirty="0"/>
          </a:p>
          <a:p>
            <a:pPr marL="457200" lvl="1"/>
            <a:r>
              <a:rPr lang="en-US" dirty="0"/>
              <a:t>Create a feedback loop where new images improve the model, making it smarter over time.</a:t>
            </a:r>
          </a:p>
          <a:p>
            <a:r>
              <a:rPr lang="en-US" dirty="0"/>
              <a:t>  ⚙️ </a:t>
            </a:r>
            <a:r>
              <a:rPr lang="en-US" b="1" dirty="0"/>
              <a:t>Generalization</a:t>
            </a:r>
            <a:endParaRPr lang="en-US" dirty="0"/>
          </a:p>
          <a:p>
            <a:pPr marL="457200" lvl="1"/>
            <a:r>
              <a:rPr lang="en-US" dirty="0"/>
              <a:t>Train on </a:t>
            </a:r>
            <a:r>
              <a:rPr lang="en-US" b="1" dirty="0"/>
              <a:t>more diverse datasets</a:t>
            </a:r>
            <a:r>
              <a:rPr lang="en-US" dirty="0"/>
              <a:t> (lighting, angles, backgrounds) to make the model work well in </a:t>
            </a:r>
            <a:r>
              <a:rPr lang="en-US" b="1" dirty="0"/>
              <a:t>any real-world environment</a:t>
            </a:r>
            <a:r>
              <a:rPr lang="en-US" dirty="0"/>
              <a:t>, not just lab conditions.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28930" y="1560195"/>
            <a:ext cx="6949440" cy="421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Plant Disease Detection Using CNN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CNN (Convolutional Neural Network) helps detect plant diseases from leaf images by learning patterns like spots and colors.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Model classifies 38 diseases (e.g., Tomato Late Blight, Apple Black Rot).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What It Does: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Learns features from images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Predicts disease type automatically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Key Metrics: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Accuracy – Overall correctness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Precision &amp; Recall – Quality of predictions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F1 Score – Balance of precision and recall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Applications: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Smart farming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Medical diagnosis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Self-driving tech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21BE-609C-5CBF-E194-F7ACA67FA3A4}"/>
              </a:ext>
            </a:extLst>
          </p:cNvPr>
          <p:cNvSpPr txBox="1"/>
          <p:nvPr/>
        </p:nvSpPr>
        <p:spPr>
          <a:xfrm>
            <a:off x="135835" y="1556084"/>
            <a:ext cx="1118187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  Python</a:t>
            </a:r>
            <a:endParaRPr lang="en-IN" dirty="0"/>
          </a:p>
          <a:p>
            <a:pPr marL="457200" lvl="1"/>
            <a:r>
              <a:rPr lang="en-IN" dirty="0"/>
              <a:t>    Main programming language used for coding and model development.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TensorFlow &amp; </a:t>
            </a:r>
            <a:r>
              <a:rPr lang="en-IN" b="1" dirty="0" err="1"/>
              <a:t>Keras</a:t>
            </a:r>
            <a:endParaRPr lang="en-IN" dirty="0"/>
          </a:p>
          <a:p>
            <a:pPr marL="457200" lvl="1"/>
            <a:r>
              <a:rPr lang="en-IN" dirty="0"/>
              <a:t>    Deep learning libraries used to build and train the CNN model for image classification.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OpenCV</a:t>
            </a:r>
            <a:endParaRPr lang="en-IN" dirty="0"/>
          </a:p>
          <a:p>
            <a:pPr marL="457200" lvl="1"/>
            <a:r>
              <a:rPr lang="en-IN" dirty="0"/>
              <a:t>    Used for image processing and visualization tasks like reading and resizing images.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NumPy &amp; Pandas</a:t>
            </a:r>
            <a:endParaRPr lang="en-IN" dirty="0"/>
          </a:p>
          <a:p>
            <a:pPr marL="457200" lvl="1"/>
            <a:r>
              <a:rPr lang="en-IN" dirty="0"/>
              <a:t>    For data manipulation and numerical operations during preprocessing.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Matplotlib</a:t>
            </a:r>
            <a:endParaRPr lang="en-IN" dirty="0"/>
          </a:p>
          <a:p>
            <a:pPr marL="457200" lvl="1"/>
            <a:r>
              <a:rPr lang="en-IN" dirty="0"/>
              <a:t>    To plot graphs and visualize model performance (accuracy/loss curves).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Google </a:t>
            </a:r>
            <a:r>
              <a:rPr lang="en-IN" b="1" dirty="0" err="1"/>
              <a:t>Colab</a:t>
            </a:r>
            <a:endParaRPr lang="en-IN" dirty="0"/>
          </a:p>
          <a:p>
            <a:pPr marL="457200" lvl="1"/>
            <a:r>
              <a:rPr lang="en-IN" dirty="0"/>
              <a:t>    Cloud-based </a:t>
            </a:r>
            <a:r>
              <a:rPr lang="en-IN" dirty="0" err="1"/>
              <a:t>Jupyter</a:t>
            </a:r>
            <a:r>
              <a:rPr lang="en-IN" dirty="0"/>
              <a:t> notebook with free GPU support; used to run the entire project easily online .             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Dataset (</a:t>
            </a:r>
            <a:r>
              <a:rPr lang="en-IN" b="1" dirty="0" err="1"/>
              <a:t>PlantVillage</a:t>
            </a:r>
            <a:r>
              <a:rPr lang="en-IN" b="1" dirty="0"/>
              <a:t>)</a:t>
            </a:r>
            <a:endParaRPr lang="en-IN" dirty="0"/>
          </a:p>
          <a:p>
            <a:pPr marL="457200" lvl="1"/>
            <a:r>
              <a:rPr lang="en-IN" dirty="0"/>
              <a:t>    Contains images of plant leaves </a:t>
            </a:r>
            <a:r>
              <a:rPr lang="en-IN" dirty="0" err="1"/>
              <a:t>labeled</a:t>
            </a:r>
            <a:r>
              <a:rPr lang="en-IN" dirty="0"/>
              <a:t> with disease names (38 classes total). Used for training and testing the model.</a:t>
            </a:r>
          </a:p>
          <a:p>
            <a:pPr marL="457200" lvl="1"/>
            <a:r>
              <a:rPr lang="en-IN" dirty="0">
                <a:hlinkClick r:id="rId2"/>
              </a:rPr>
              <a:t>    https://drive.google.com/file/d/12OS3a0bLn1zDnhqv5KRRH_BfFml6gCVX/view?usp=sharing</a:t>
            </a:r>
            <a:r>
              <a:rPr lang="en-IN" dirty="0"/>
              <a:t> this is the link of the dataset which contains the details about the plant village.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A9108-EFCA-05A0-E90C-6493C3C84ACC}"/>
              </a:ext>
            </a:extLst>
          </p:cNvPr>
          <p:cNvSpPr txBox="1"/>
          <p:nvPr/>
        </p:nvSpPr>
        <p:spPr>
          <a:xfrm>
            <a:off x="268356" y="1581871"/>
            <a:ext cx="10892590" cy="411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📁 Dataset Collection</a:t>
            </a:r>
            <a:endParaRPr lang="en-IN" dirty="0"/>
          </a:p>
          <a:p>
            <a:pPr marL="457200" lvl="1"/>
            <a:r>
              <a:rPr lang="en-IN" dirty="0"/>
              <a:t>      Used the </a:t>
            </a:r>
            <a:r>
              <a:rPr lang="en-IN" b="1" dirty="0" err="1"/>
              <a:t>PlantVillage</a:t>
            </a:r>
            <a:r>
              <a:rPr lang="en-IN" b="1" dirty="0"/>
              <a:t> dataset</a:t>
            </a:r>
            <a:r>
              <a:rPr lang="en-IN" dirty="0"/>
              <a:t> with 38 plant leaf classes</a:t>
            </a:r>
          </a:p>
          <a:p>
            <a:r>
              <a:rPr lang="en-IN" b="1" dirty="0"/>
              <a:t>🧹 Data Preprocessing</a:t>
            </a:r>
            <a:endParaRPr lang="en-IN" dirty="0"/>
          </a:p>
          <a:p>
            <a:pPr marL="457200" lvl="1"/>
            <a:r>
              <a:rPr lang="en-IN" dirty="0"/>
              <a:t>      Resized and normalized images for uniform input</a:t>
            </a:r>
          </a:p>
          <a:p>
            <a:r>
              <a:rPr lang="en-IN" b="1" dirty="0"/>
              <a:t>🧠 Model Building (CNN)</a:t>
            </a:r>
            <a:endParaRPr lang="en-IN" dirty="0"/>
          </a:p>
          <a:p>
            <a:pPr marL="457200" lvl="1"/>
            <a:r>
              <a:rPr lang="en-IN" dirty="0"/>
              <a:t>      Built a CNN with convolution, pooling, and dense layers</a:t>
            </a:r>
          </a:p>
          <a:p>
            <a:r>
              <a:rPr lang="en-IN" b="1" dirty="0"/>
              <a:t>📈 Model Training</a:t>
            </a:r>
            <a:endParaRPr lang="en-IN" dirty="0"/>
          </a:p>
          <a:p>
            <a:pPr marL="457200" lvl="1"/>
            <a:r>
              <a:rPr lang="en-IN" dirty="0"/>
              <a:t>      the model and tuned it using validation data</a:t>
            </a:r>
          </a:p>
          <a:p>
            <a:r>
              <a:rPr lang="en-IN" b="1" dirty="0"/>
              <a:t>🧪 Model Evaluation</a:t>
            </a:r>
            <a:endParaRPr lang="en-IN" dirty="0"/>
          </a:p>
          <a:p>
            <a:pPr marL="457200" lvl="1"/>
            <a:r>
              <a:rPr lang="en-IN" dirty="0"/>
              <a:t>      Evaluated with accuracy, precision, and recall</a:t>
            </a:r>
          </a:p>
          <a:p>
            <a:r>
              <a:rPr lang="en-IN" b="1" dirty="0"/>
              <a:t>🔍 Prediction</a:t>
            </a:r>
            <a:endParaRPr lang="en-IN" dirty="0"/>
          </a:p>
          <a:p>
            <a:pPr marL="457200" lvl="1"/>
            <a:r>
              <a:rPr lang="en-IN" dirty="0"/>
              <a:t>      Tested the model on new images to identify disease</a:t>
            </a:r>
          </a:p>
          <a:p>
            <a:r>
              <a:rPr lang="en-IN" b="1" dirty="0"/>
              <a:t>📊 Result Visualization</a:t>
            </a:r>
            <a:endParaRPr lang="en-IN" dirty="0"/>
          </a:p>
          <a:p>
            <a:pPr marL="457200" lvl="1"/>
            <a:r>
              <a:rPr lang="en-IN" dirty="0"/>
              <a:t>      Plotted accuracy/loss graphs during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7DEF8-956D-E110-BB30-0196CE096821}"/>
              </a:ext>
            </a:extLst>
          </p:cNvPr>
          <p:cNvSpPr txBox="1"/>
          <p:nvPr/>
        </p:nvSpPr>
        <p:spPr>
          <a:xfrm>
            <a:off x="255103" y="1454523"/>
            <a:ext cx="10942286" cy="1527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u="sng" dirty="0"/>
              <a:t>"Every leaf tells a story — but what if we could listen before it’s too late?"</a:t>
            </a:r>
            <a:endParaRPr lang="en-US" b="1" u="sng" dirty="0"/>
          </a:p>
          <a:p>
            <a:r>
              <a:rPr lang="en-US" dirty="0"/>
              <a:t>In the real world, millions of farmers struggle to detect plant diseases in time. A single undiagnosed infection can destroy entire harvests, disrupt food supply chains, and force the overuse of harmful pesticides. Visual identification by the human eye is slow, error-prone, and inaccessible to many rural communities without expert guidance.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2D951-6980-0431-F3D5-077319DF4732}"/>
              </a:ext>
            </a:extLst>
          </p:cNvPr>
          <p:cNvSpPr txBox="1"/>
          <p:nvPr/>
        </p:nvSpPr>
        <p:spPr>
          <a:xfrm>
            <a:off x="311251" y="2981864"/>
            <a:ext cx="10942286" cy="267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tackles the problem by developing a </a:t>
            </a:r>
            <a:r>
              <a:rPr lang="en-US" b="1" dirty="0"/>
              <a:t>deep learning-based image classification system</a:t>
            </a:r>
            <a:r>
              <a:rPr lang="en-US" dirty="0"/>
              <a:t> that can accurately detect and identify plant diseases using leaf images. Farmers or agricultural experts can take a photo of a leaf, and the system will instantly identify whether it’s healthy or infected, and if infected, specify the disease.</a:t>
            </a:r>
          </a:p>
          <a:p>
            <a:pPr>
              <a:buNone/>
            </a:pPr>
            <a:r>
              <a:rPr lang="en-US" b="1" dirty="0"/>
              <a:t>🔧 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Convolutional Neural Networks (CNNs)</a:t>
            </a:r>
            <a:r>
              <a:rPr lang="en-US" dirty="0"/>
              <a:t> for high-accuracy image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a dataset of labeled plant leaf images across various crops and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real-time diagnosis</a:t>
            </a:r>
            <a:r>
              <a:rPr lang="en-US" dirty="0"/>
              <a:t> using simple inputs like mobile photos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reduce </a:t>
            </a:r>
            <a:r>
              <a:rPr lang="en-US" b="1" dirty="0"/>
              <a:t>crop loss</a:t>
            </a:r>
            <a:r>
              <a:rPr lang="en-US" dirty="0"/>
              <a:t> and </a:t>
            </a:r>
            <a:r>
              <a:rPr lang="en-US" b="1" dirty="0"/>
              <a:t>dependency on expert intervention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64840-55DA-2C87-6051-7C19A4654D3F}"/>
              </a:ext>
            </a:extLst>
          </p:cNvPr>
          <p:cNvSpPr txBox="1"/>
          <p:nvPr/>
        </p:nvSpPr>
        <p:spPr>
          <a:xfrm>
            <a:off x="376988" y="1612231"/>
            <a:ext cx="10668001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Smart Learning</a:t>
            </a:r>
            <a:br>
              <a:rPr lang="en-US" dirty="0"/>
            </a:br>
            <a:r>
              <a:rPr lang="en-US" dirty="0"/>
              <a:t>We taught a computer to recognize sick leaves by showing it thousands of plant images — like teaching a kid to spot what's wrong in a picture!</a:t>
            </a:r>
          </a:p>
          <a:p>
            <a:pPr>
              <a:buNone/>
            </a:pPr>
            <a:r>
              <a:rPr lang="en-US" dirty="0"/>
              <a:t>📸 </a:t>
            </a:r>
            <a:r>
              <a:rPr lang="en-US" b="1" dirty="0"/>
              <a:t>Photo-Based Diagnosis</a:t>
            </a:r>
            <a:br>
              <a:rPr lang="en-US" dirty="0"/>
            </a:br>
            <a:r>
              <a:rPr lang="en-US" dirty="0"/>
              <a:t>Just snap a leaf photo, and our system tells you the disease in seconds. No guessing. No waiting.</a:t>
            </a:r>
          </a:p>
          <a:p>
            <a:pPr>
              <a:buNone/>
            </a:pPr>
            <a:r>
              <a:rPr lang="en-US" dirty="0"/>
              <a:t>💻 </a:t>
            </a:r>
            <a:r>
              <a:rPr lang="en-US" b="1" dirty="0"/>
              <a:t>Behind the Scenes</a:t>
            </a:r>
            <a:br>
              <a:rPr lang="en-US" dirty="0"/>
            </a:br>
            <a:r>
              <a:rPr lang="en-US" dirty="0"/>
              <a:t>A CNN (Convolutional Neural Network) works like a super-powered microscope — it finds tiny patterns, spots, and colors to decide what disease is present.</a:t>
            </a:r>
          </a:p>
          <a:p>
            <a:r>
              <a:rPr lang="en-US" dirty="0"/>
              <a:t>🌍 </a:t>
            </a:r>
            <a:r>
              <a:rPr lang="en-US" b="1" dirty="0"/>
              <a:t>Ready for the Real World</a:t>
            </a:r>
            <a:br>
              <a:rPr lang="en-US" dirty="0"/>
            </a:br>
            <a:r>
              <a:rPr lang="en-US" dirty="0"/>
              <a:t>It’s simple, fast, and works anywhere. Farmers, students, or anyone can use it with a phone or computer!</a:t>
            </a:r>
          </a:p>
          <a:p>
            <a:pPr>
              <a:buNone/>
            </a:pPr>
            <a:r>
              <a:rPr lang="en-US" b="1" dirty="0"/>
              <a:t>🌱 Tiny Idea, Big Impact</a:t>
            </a:r>
          </a:p>
          <a:p>
            <a:r>
              <a:rPr lang="en-US" dirty="0"/>
              <a:t>Our goal was simple:</a:t>
            </a:r>
            <a:br>
              <a:rPr lang="en-US" dirty="0"/>
            </a:br>
            <a:r>
              <a:rPr lang="en-US" b="1" dirty="0"/>
              <a:t>Make plant disease detection as easy as taking a selfie.</a:t>
            </a:r>
            <a:r>
              <a:rPr lang="en-US" dirty="0"/>
              <a:t> 🤳</a:t>
            </a:r>
          </a:p>
          <a:p>
            <a:r>
              <a:rPr lang="en-US" b="1" dirty="0"/>
              <a:t>Git hub link for this project is:</a:t>
            </a:r>
          </a:p>
          <a:p>
            <a:r>
              <a:rPr lang="en-US" b="1"/>
              <a:t>https://github.com/Ananya-class/Plant-Disease-Detection-System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4C13B-01CA-F742-0267-66C24EC6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8054707" cy="50665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AC4A-3A02-62F1-4807-F225A3777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766BC-0EBA-9C0C-839B-29B61272290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5B53B-ABE0-8AEE-72F5-ACF82EEF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642"/>
            <a:ext cx="11823032" cy="51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E9C4-3FBD-46E4-F11F-0D79F65A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28FBF2-2A3E-45B8-7924-F033B083C29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5887-17B4-B62C-391D-B0FBC980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1454523"/>
            <a:ext cx="9609973" cy="50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615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73</TotalTime>
  <Words>934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Ananya .</cp:lastModifiedBy>
  <cp:revision>6</cp:revision>
  <dcterms:created xsi:type="dcterms:W3CDTF">2024-12-31T09:40:00Z</dcterms:created>
  <dcterms:modified xsi:type="dcterms:W3CDTF">2025-05-18T05:54:14Z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C11E76A01C1D4532801F2B0C07AD2506_12</vt:lpwstr>
  </property>
  <property fmtid="{D5CDD505-2E9C-101B-9397-08002B2CF9AE}" pid="3" name="KSOProductBuildVer">
    <vt:lpwstr>1033-12.2.0.21179</vt:lpwstr>
  </property>
</Properties>
</file>