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69" r:id="rId3"/>
    <p:sldId id="271" r:id="rId4"/>
    <p:sldId id="276" r:id="rId5"/>
    <p:sldId id="306" r:id="rId6"/>
    <p:sldId id="308" r:id="rId7"/>
    <p:sldId id="307" r:id="rId8"/>
    <p:sldId id="310" r:id="rId9"/>
    <p:sldId id="279" r:id="rId10"/>
    <p:sldId id="309" r:id="rId11"/>
    <p:sldId id="284" r:id="rId12"/>
  </p:sldIdLst>
  <p:sldSz cx="9144000" cy="5143500" type="screen16x9"/>
  <p:notesSz cx="6858000" cy="9144000"/>
  <p:embeddedFontLst>
    <p:embeddedFont>
      <p:font typeface="Caveat Brush" panose="020B0604020202020204" charset="0"/>
      <p:regular r:id="rId14"/>
    </p:embeddedFont>
    <p:embeddedFont>
      <p:font typeface="Chiller" panose="04020404031007020602" pitchFamily="82" charset="0"/>
      <p:regular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32">
          <p15:clr>
            <a:srgbClr val="FF99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84"/>
    <a:srgbClr val="1212E8"/>
    <a:srgbClr val="A86ED4"/>
    <a:srgbClr val="80ECDF"/>
    <a:srgbClr val="887BE9"/>
    <a:srgbClr val="6BF9D4"/>
    <a:srgbClr val="13F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C35BBE-2AD9-4D1C-8023-A96D23321314}">
  <a:tblStyle styleId="{88C35BBE-2AD9-4D1C-8023-A96D23321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48C868-E3B2-484D-8AF9-72C974C1B3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67"/>
      </p:cViewPr>
      <p:guideLst>
        <p:guide orient="horz" pos="1632"/>
        <p:guide pos="2880"/>
        <p:guide orient="horz" pos="7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3312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73822b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73822b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1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a73822bb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a73822bb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86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893142cec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893142cec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15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8a9e04b7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8a9e04b7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43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c59db384d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c59db384d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539cc9a714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539cc9a714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2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5711575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0" y="2189968"/>
            <a:ext cx="7993813" cy="2953532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65600" y="1383866"/>
            <a:ext cx="45021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765650" y="3159613"/>
            <a:ext cx="45021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10800000">
            <a:off x="17" y="16"/>
            <a:ext cx="2823856" cy="1070559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6014038" y="3842225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08125" y="713225"/>
            <a:ext cx="53277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3">
    <p:bg>
      <p:bgPr>
        <a:solidFill>
          <a:srgbClr val="F4F0DB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5711563" y="3842225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539500" y="3043275"/>
            <a:ext cx="2590500" cy="5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1"/>
          </p:nvPr>
        </p:nvSpPr>
        <p:spPr>
          <a:xfrm>
            <a:off x="539500" y="3600675"/>
            <a:ext cx="25905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ctrTitle" idx="2"/>
          </p:nvPr>
        </p:nvSpPr>
        <p:spPr>
          <a:xfrm>
            <a:off x="3861225" y="713225"/>
            <a:ext cx="47433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3"/>
          </p:nvPr>
        </p:nvSpPr>
        <p:spPr>
          <a:xfrm>
            <a:off x="3276725" y="3043275"/>
            <a:ext cx="2590500" cy="5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4"/>
          </p:nvPr>
        </p:nvSpPr>
        <p:spPr>
          <a:xfrm>
            <a:off x="3276725" y="3600675"/>
            <a:ext cx="25905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 idx="5"/>
          </p:nvPr>
        </p:nvSpPr>
        <p:spPr>
          <a:xfrm>
            <a:off x="6013950" y="3043275"/>
            <a:ext cx="2590500" cy="5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6"/>
          </p:nvPr>
        </p:nvSpPr>
        <p:spPr>
          <a:xfrm>
            <a:off x="6013950" y="3600675"/>
            <a:ext cx="25905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8"/>
          <p:cNvGrpSpPr/>
          <p:nvPr/>
        </p:nvGrpSpPr>
        <p:grpSpPr>
          <a:xfrm rot="10800000">
            <a:off x="-25441" y="-38437"/>
            <a:ext cx="3573690" cy="1396447"/>
            <a:chOff x="4645400" y="3385700"/>
            <a:chExt cx="4498603" cy="1757864"/>
          </a:xfrm>
        </p:grpSpPr>
        <p:sp>
          <p:nvSpPr>
            <p:cNvPr id="175" name="Google Shape;175;p18"/>
            <p:cNvSpPr/>
            <p:nvPr/>
          </p:nvSpPr>
          <p:spPr>
            <a:xfrm>
              <a:off x="4645400" y="4597224"/>
              <a:ext cx="134601" cy="538756"/>
            </a:xfrm>
            <a:custGeom>
              <a:avLst/>
              <a:gdLst/>
              <a:ahLst/>
              <a:cxnLst/>
              <a:rect l="l" t="t" r="r" b="b"/>
              <a:pathLst>
                <a:path w="3809" h="15246" extrusionOk="0">
                  <a:moveTo>
                    <a:pt x="3809" y="0"/>
                  </a:moveTo>
                  <a:lnTo>
                    <a:pt x="2800" y="985"/>
                  </a:lnTo>
                  <a:lnTo>
                    <a:pt x="890" y="3073"/>
                  </a:lnTo>
                  <a:lnTo>
                    <a:pt x="1" y="4164"/>
                  </a:lnTo>
                  <a:lnTo>
                    <a:pt x="1" y="15245"/>
                  </a:lnTo>
                  <a:lnTo>
                    <a:pt x="3809" y="152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869674" y="4419485"/>
              <a:ext cx="134212" cy="716892"/>
            </a:xfrm>
            <a:custGeom>
              <a:avLst/>
              <a:gdLst/>
              <a:ahLst/>
              <a:cxnLst/>
              <a:rect l="l" t="t" r="r" b="b"/>
              <a:pathLst>
                <a:path w="3798" h="20287" extrusionOk="0">
                  <a:moveTo>
                    <a:pt x="3797" y="0"/>
                  </a:moveTo>
                  <a:lnTo>
                    <a:pt x="2812" y="653"/>
                  </a:lnTo>
                  <a:lnTo>
                    <a:pt x="914" y="2041"/>
                  </a:lnTo>
                  <a:lnTo>
                    <a:pt x="1" y="2776"/>
                  </a:lnTo>
                  <a:lnTo>
                    <a:pt x="1" y="20287"/>
                  </a:lnTo>
                  <a:lnTo>
                    <a:pt x="3797" y="20287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093524" y="4302100"/>
              <a:ext cx="134636" cy="834707"/>
            </a:xfrm>
            <a:custGeom>
              <a:avLst/>
              <a:gdLst/>
              <a:ahLst/>
              <a:cxnLst/>
              <a:rect l="l" t="t" r="r" b="b"/>
              <a:pathLst>
                <a:path w="3810" h="23621" extrusionOk="0">
                  <a:moveTo>
                    <a:pt x="3809" y="0"/>
                  </a:moveTo>
                  <a:lnTo>
                    <a:pt x="3002" y="344"/>
                  </a:lnTo>
                  <a:lnTo>
                    <a:pt x="1401" y="1092"/>
                  </a:lnTo>
                  <a:lnTo>
                    <a:pt x="606" y="1495"/>
                  </a:lnTo>
                  <a:lnTo>
                    <a:pt x="309" y="1661"/>
                  </a:lnTo>
                  <a:lnTo>
                    <a:pt x="1" y="1827"/>
                  </a:lnTo>
                  <a:lnTo>
                    <a:pt x="1" y="23621"/>
                  </a:lnTo>
                  <a:lnTo>
                    <a:pt x="3809" y="236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317798" y="4225809"/>
              <a:ext cx="134636" cy="911425"/>
            </a:xfrm>
            <a:custGeom>
              <a:avLst/>
              <a:gdLst/>
              <a:ahLst/>
              <a:cxnLst/>
              <a:rect l="l" t="t" r="r" b="b"/>
              <a:pathLst>
                <a:path w="3810" h="25792" extrusionOk="0">
                  <a:moveTo>
                    <a:pt x="3809" y="0"/>
                  </a:moveTo>
                  <a:lnTo>
                    <a:pt x="2848" y="261"/>
                  </a:lnTo>
                  <a:lnTo>
                    <a:pt x="950" y="842"/>
                  </a:lnTo>
                  <a:lnTo>
                    <a:pt x="1" y="1175"/>
                  </a:lnTo>
                  <a:lnTo>
                    <a:pt x="1" y="25792"/>
                  </a:lnTo>
                  <a:lnTo>
                    <a:pt x="3809" y="25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542108" y="4180509"/>
              <a:ext cx="134601" cy="957152"/>
            </a:xfrm>
            <a:custGeom>
              <a:avLst/>
              <a:gdLst/>
              <a:ahLst/>
              <a:cxnLst/>
              <a:rect l="l" t="t" r="r" b="b"/>
              <a:pathLst>
                <a:path w="3809" h="27086" extrusionOk="0">
                  <a:moveTo>
                    <a:pt x="3808" y="1"/>
                  </a:moveTo>
                  <a:lnTo>
                    <a:pt x="2847" y="143"/>
                  </a:lnTo>
                  <a:lnTo>
                    <a:pt x="949" y="475"/>
                  </a:lnTo>
                  <a:lnTo>
                    <a:pt x="0" y="677"/>
                  </a:lnTo>
                  <a:lnTo>
                    <a:pt x="0" y="27086"/>
                  </a:lnTo>
                  <a:lnTo>
                    <a:pt x="3808" y="27086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766382" y="4160403"/>
              <a:ext cx="134601" cy="977683"/>
            </a:xfrm>
            <a:custGeom>
              <a:avLst/>
              <a:gdLst/>
              <a:ahLst/>
              <a:cxnLst/>
              <a:rect l="l" t="t" r="r" b="b"/>
              <a:pathLst>
                <a:path w="3809" h="27667" extrusionOk="0">
                  <a:moveTo>
                    <a:pt x="3808" y="0"/>
                  </a:moveTo>
                  <a:lnTo>
                    <a:pt x="1898" y="95"/>
                  </a:lnTo>
                  <a:lnTo>
                    <a:pt x="0" y="261"/>
                  </a:lnTo>
                  <a:lnTo>
                    <a:pt x="0" y="27666"/>
                  </a:lnTo>
                  <a:lnTo>
                    <a:pt x="3808" y="2766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990657" y="4157894"/>
              <a:ext cx="134601" cy="980616"/>
            </a:xfrm>
            <a:custGeom>
              <a:avLst/>
              <a:gdLst/>
              <a:ahLst/>
              <a:cxnLst/>
              <a:rect l="l" t="t" r="r" b="b"/>
              <a:pathLst>
                <a:path w="3809" h="27750" extrusionOk="0">
                  <a:moveTo>
                    <a:pt x="0" y="0"/>
                  </a:moveTo>
                  <a:lnTo>
                    <a:pt x="0" y="27749"/>
                  </a:lnTo>
                  <a:lnTo>
                    <a:pt x="3809" y="27749"/>
                  </a:lnTo>
                  <a:lnTo>
                    <a:pt x="3809" y="83"/>
                  </a:lnTo>
                  <a:lnTo>
                    <a:pt x="3714" y="83"/>
                  </a:lnTo>
                  <a:lnTo>
                    <a:pt x="18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214931" y="4166269"/>
              <a:ext cx="134176" cy="972665"/>
            </a:xfrm>
            <a:custGeom>
              <a:avLst/>
              <a:gdLst/>
              <a:ahLst/>
              <a:cxnLst/>
              <a:rect l="l" t="t" r="r" b="b"/>
              <a:pathLst>
                <a:path w="3797" h="27525" extrusionOk="0">
                  <a:moveTo>
                    <a:pt x="0" y="0"/>
                  </a:moveTo>
                  <a:lnTo>
                    <a:pt x="0" y="27524"/>
                  </a:lnTo>
                  <a:lnTo>
                    <a:pt x="3797" y="27524"/>
                  </a:lnTo>
                  <a:lnTo>
                    <a:pt x="3797" y="356"/>
                  </a:lnTo>
                  <a:lnTo>
                    <a:pt x="1899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438781" y="4189308"/>
              <a:ext cx="134601" cy="950049"/>
            </a:xfrm>
            <a:custGeom>
              <a:avLst/>
              <a:gdLst/>
              <a:ahLst/>
              <a:cxnLst/>
              <a:rect l="l" t="t" r="r" b="b"/>
              <a:pathLst>
                <a:path w="3809" h="26885" extrusionOk="0">
                  <a:moveTo>
                    <a:pt x="1" y="1"/>
                  </a:moveTo>
                  <a:lnTo>
                    <a:pt x="1" y="26884"/>
                  </a:lnTo>
                  <a:lnTo>
                    <a:pt x="3809" y="26884"/>
                  </a:lnTo>
                  <a:lnTo>
                    <a:pt x="3809" y="499"/>
                  </a:lnTo>
                  <a:lnTo>
                    <a:pt x="1911" y="2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663056" y="4219520"/>
              <a:ext cx="134601" cy="920224"/>
            </a:xfrm>
            <a:custGeom>
              <a:avLst/>
              <a:gdLst/>
              <a:ahLst/>
              <a:cxnLst/>
              <a:rect l="l" t="t" r="r" b="b"/>
              <a:pathLst>
                <a:path w="3809" h="26041" extrusionOk="0">
                  <a:moveTo>
                    <a:pt x="1" y="0"/>
                  </a:moveTo>
                  <a:lnTo>
                    <a:pt x="1" y="26041"/>
                  </a:lnTo>
                  <a:lnTo>
                    <a:pt x="3809" y="26041"/>
                  </a:lnTo>
                  <a:lnTo>
                    <a:pt x="3809" y="534"/>
                  </a:lnTo>
                  <a:lnTo>
                    <a:pt x="1911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887330" y="4250121"/>
              <a:ext cx="134636" cy="889622"/>
            </a:xfrm>
            <a:custGeom>
              <a:avLst/>
              <a:gdLst/>
              <a:ahLst/>
              <a:cxnLst/>
              <a:rect l="l" t="t" r="r" b="b"/>
              <a:pathLst>
                <a:path w="3810" h="25175" extrusionOk="0">
                  <a:moveTo>
                    <a:pt x="1" y="0"/>
                  </a:moveTo>
                  <a:lnTo>
                    <a:pt x="1" y="25175"/>
                  </a:lnTo>
                  <a:lnTo>
                    <a:pt x="3809" y="25175"/>
                  </a:lnTo>
                  <a:lnTo>
                    <a:pt x="3809" y="415"/>
                  </a:lnTo>
                  <a:lnTo>
                    <a:pt x="3726" y="415"/>
                  </a:lnTo>
                  <a:lnTo>
                    <a:pt x="1863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7111604" y="4273159"/>
              <a:ext cx="134636" cy="867006"/>
            </a:xfrm>
            <a:custGeom>
              <a:avLst/>
              <a:gdLst/>
              <a:ahLst/>
              <a:cxnLst/>
              <a:rect l="l" t="t" r="r" b="b"/>
              <a:pathLst>
                <a:path w="3810" h="24535" extrusionOk="0">
                  <a:moveTo>
                    <a:pt x="1" y="1"/>
                  </a:moveTo>
                  <a:lnTo>
                    <a:pt x="1" y="24535"/>
                  </a:lnTo>
                  <a:lnTo>
                    <a:pt x="3809" y="24535"/>
                  </a:lnTo>
                  <a:lnTo>
                    <a:pt x="3809" y="202"/>
                  </a:lnTo>
                  <a:lnTo>
                    <a:pt x="1899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7335914" y="4276092"/>
              <a:ext cx="134601" cy="864497"/>
            </a:xfrm>
            <a:custGeom>
              <a:avLst/>
              <a:gdLst/>
              <a:ahLst/>
              <a:cxnLst/>
              <a:rect l="l" t="t" r="r" b="b"/>
              <a:pathLst>
                <a:path w="3809" h="24464" extrusionOk="0">
                  <a:moveTo>
                    <a:pt x="3808" y="1"/>
                  </a:moveTo>
                  <a:lnTo>
                    <a:pt x="2859" y="60"/>
                  </a:lnTo>
                  <a:lnTo>
                    <a:pt x="949" y="131"/>
                  </a:lnTo>
                  <a:lnTo>
                    <a:pt x="0" y="143"/>
                  </a:lnTo>
                  <a:lnTo>
                    <a:pt x="0" y="24464"/>
                  </a:lnTo>
                  <a:lnTo>
                    <a:pt x="3808" y="2446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560188" y="4245916"/>
              <a:ext cx="134601" cy="895099"/>
            </a:xfrm>
            <a:custGeom>
              <a:avLst/>
              <a:gdLst/>
              <a:ahLst/>
              <a:cxnLst/>
              <a:rect l="l" t="t" r="r" b="b"/>
              <a:pathLst>
                <a:path w="3809" h="25330" extrusionOk="0">
                  <a:moveTo>
                    <a:pt x="3808" y="1"/>
                  </a:moveTo>
                  <a:lnTo>
                    <a:pt x="2859" y="190"/>
                  </a:lnTo>
                  <a:lnTo>
                    <a:pt x="949" y="499"/>
                  </a:lnTo>
                  <a:lnTo>
                    <a:pt x="0" y="617"/>
                  </a:lnTo>
                  <a:lnTo>
                    <a:pt x="0" y="25329"/>
                  </a:lnTo>
                  <a:lnTo>
                    <a:pt x="3808" y="2532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784462" y="4179696"/>
              <a:ext cx="134176" cy="961745"/>
            </a:xfrm>
            <a:custGeom>
              <a:avLst/>
              <a:gdLst/>
              <a:ahLst/>
              <a:cxnLst/>
              <a:rect l="l" t="t" r="r" b="b"/>
              <a:pathLst>
                <a:path w="3797" h="27216" extrusionOk="0">
                  <a:moveTo>
                    <a:pt x="3797" y="0"/>
                  </a:moveTo>
                  <a:lnTo>
                    <a:pt x="3559" y="95"/>
                  </a:lnTo>
                  <a:lnTo>
                    <a:pt x="2681" y="427"/>
                  </a:lnTo>
                  <a:lnTo>
                    <a:pt x="902" y="1020"/>
                  </a:lnTo>
                  <a:lnTo>
                    <a:pt x="0" y="1269"/>
                  </a:lnTo>
                  <a:lnTo>
                    <a:pt x="0" y="27215"/>
                  </a:lnTo>
                  <a:lnTo>
                    <a:pt x="3797" y="27215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8008313" y="4064819"/>
              <a:ext cx="134601" cy="1077052"/>
            </a:xfrm>
            <a:custGeom>
              <a:avLst/>
              <a:gdLst/>
              <a:ahLst/>
              <a:cxnLst/>
              <a:rect l="l" t="t" r="r" b="b"/>
              <a:pathLst>
                <a:path w="3809" h="30479" extrusionOk="0">
                  <a:moveTo>
                    <a:pt x="3809" y="0"/>
                  </a:moveTo>
                  <a:lnTo>
                    <a:pt x="2883" y="570"/>
                  </a:lnTo>
                  <a:lnTo>
                    <a:pt x="973" y="1638"/>
                  </a:lnTo>
                  <a:lnTo>
                    <a:pt x="0" y="2124"/>
                  </a:lnTo>
                  <a:lnTo>
                    <a:pt x="0" y="30478"/>
                  </a:lnTo>
                  <a:lnTo>
                    <a:pt x="3809" y="304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8232587" y="3903829"/>
              <a:ext cx="134601" cy="1238862"/>
            </a:xfrm>
            <a:custGeom>
              <a:avLst/>
              <a:gdLst/>
              <a:ahLst/>
              <a:cxnLst/>
              <a:rect l="l" t="t" r="r" b="b"/>
              <a:pathLst>
                <a:path w="3809" h="35058" extrusionOk="0">
                  <a:moveTo>
                    <a:pt x="3809" y="1"/>
                  </a:moveTo>
                  <a:lnTo>
                    <a:pt x="2872" y="748"/>
                  </a:lnTo>
                  <a:lnTo>
                    <a:pt x="973" y="2184"/>
                  </a:lnTo>
                  <a:lnTo>
                    <a:pt x="1" y="2884"/>
                  </a:lnTo>
                  <a:lnTo>
                    <a:pt x="1" y="35058"/>
                  </a:lnTo>
                  <a:lnTo>
                    <a:pt x="3809" y="35058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8456861" y="3715596"/>
              <a:ext cx="134601" cy="1427105"/>
            </a:xfrm>
            <a:custGeom>
              <a:avLst/>
              <a:gdLst/>
              <a:ahLst/>
              <a:cxnLst/>
              <a:rect l="l" t="t" r="r" b="b"/>
              <a:pathLst>
                <a:path w="3809" h="40385" extrusionOk="0">
                  <a:moveTo>
                    <a:pt x="3809" y="1"/>
                  </a:moveTo>
                  <a:lnTo>
                    <a:pt x="1911" y="1626"/>
                  </a:lnTo>
                  <a:lnTo>
                    <a:pt x="1" y="3240"/>
                  </a:lnTo>
                  <a:lnTo>
                    <a:pt x="1" y="40385"/>
                  </a:lnTo>
                  <a:lnTo>
                    <a:pt x="3809" y="40385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8681136" y="3532415"/>
              <a:ext cx="134601" cy="1610719"/>
            </a:xfrm>
            <a:custGeom>
              <a:avLst/>
              <a:gdLst/>
              <a:ahLst/>
              <a:cxnLst/>
              <a:rect l="l" t="t" r="r" b="b"/>
              <a:pathLst>
                <a:path w="3809" h="45581" extrusionOk="0">
                  <a:moveTo>
                    <a:pt x="3809" y="1"/>
                  </a:moveTo>
                  <a:lnTo>
                    <a:pt x="2848" y="736"/>
                  </a:lnTo>
                  <a:lnTo>
                    <a:pt x="938" y="2255"/>
                  </a:lnTo>
                  <a:lnTo>
                    <a:pt x="1" y="3038"/>
                  </a:lnTo>
                  <a:lnTo>
                    <a:pt x="1" y="45581"/>
                  </a:lnTo>
                  <a:lnTo>
                    <a:pt x="3809" y="45581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8905410" y="3385700"/>
              <a:ext cx="134636" cy="1757864"/>
            </a:xfrm>
            <a:custGeom>
              <a:avLst/>
              <a:gdLst/>
              <a:ahLst/>
              <a:cxnLst/>
              <a:rect l="l" t="t" r="r" b="b"/>
              <a:pathLst>
                <a:path w="3810" h="49745" extrusionOk="0">
                  <a:moveTo>
                    <a:pt x="3809" y="0"/>
                  </a:moveTo>
                  <a:lnTo>
                    <a:pt x="2836" y="534"/>
                  </a:lnTo>
                  <a:lnTo>
                    <a:pt x="926" y="1709"/>
                  </a:lnTo>
                  <a:lnTo>
                    <a:pt x="1" y="2337"/>
                  </a:lnTo>
                  <a:lnTo>
                    <a:pt x="1" y="49745"/>
                  </a:lnTo>
                  <a:lnTo>
                    <a:pt x="3809" y="497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973631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5197905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5646489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87033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094614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54316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767437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991711" y="4694893"/>
              <a:ext cx="134212" cy="448186"/>
            </a:xfrm>
            <a:custGeom>
              <a:avLst/>
              <a:gdLst/>
              <a:ahLst/>
              <a:cxnLst/>
              <a:rect l="l" t="t" r="r" b="b"/>
              <a:pathLst>
                <a:path w="3798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439871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7664145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788841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8336968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8560818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900940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TITLE_1_1_3_2">
    <p:bg>
      <p:bgPr>
        <a:solidFill>
          <a:srgbClr val="F4F0DB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66963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title" idx="2"/>
          </p:nvPr>
        </p:nvSpPr>
        <p:spPr>
          <a:xfrm>
            <a:off x="941675" y="1727100"/>
            <a:ext cx="17862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1"/>
          </p:nvPr>
        </p:nvSpPr>
        <p:spPr>
          <a:xfrm>
            <a:off x="607300" y="2200075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title" idx="3"/>
          </p:nvPr>
        </p:nvSpPr>
        <p:spPr>
          <a:xfrm>
            <a:off x="2310275" y="3278550"/>
            <a:ext cx="17862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4"/>
          </p:nvPr>
        </p:nvSpPr>
        <p:spPr>
          <a:xfrm>
            <a:off x="1975925" y="3751500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title" idx="5"/>
          </p:nvPr>
        </p:nvSpPr>
        <p:spPr>
          <a:xfrm>
            <a:off x="3678900" y="1727100"/>
            <a:ext cx="17862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6"/>
          </p:nvPr>
        </p:nvSpPr>
        <p:spPr>
          <a:xfrm>
            <a:off x="3344550" y="2200075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 idx="7"/>
          </p:nvPr>
        </p:nvSpPr>
        <p:spPr>
          <a:xfrm>
            <a:off x="5047525" y="3278550"/>
            <a:ext cx="17862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ubTitle" idx="8"/>
          </p:nvPr>
        </p:nvSpPr>
        <p:spPr>
          <a:xfrm>
            <a:off x="4713175" y="3751500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title" idx="9"/>
          </p:nvPr>
        </p:nvSpPr>
        <p:spPr>
          <a:xfrm>
            <a:off x="6416150" y="1727100"/>
            <a:ext cx="17862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13"/>
          </p:nvPr>
        </p:nvSpPr>
        <p:spPr>
          <a:xfrm>
            <a:off x="6081800" y="2200075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229" name="Google Shape;229;p20"/>
          <p:cNvGrpSpPr/>
          <p:nvPr/>
        </p:nvGrpSpPr>
        <p:grpSpPr>
          <a:xfrm rot="10800000" flipH="1">
            <a:off x="5595834" y="-38437"/>
            <a:ext cx="3573690" cy="1396447"/>
            <a:chOff x="4645400" y="3385700"/>
            <a:chExt cx="4498603" cy="1757864"/>
          </a:xfrm>
        </p:grpSpPr>
        <p:sp>
          <p:nvSpPr>
            <p:cNvPr id="230" name="Google Shape;230;p20"/>
            <p:cNvSpPr/>
            <p:nvPr/>
          </p:nvSpPr>
          <p:spPr>
            <a:xfrm>
              <a:off x="4645400" y="4597224"/>
              <a:ext cx="134601" cy="538756"/>
            </a:xfrm>
            <a:custGeom>
              <a:avLst/>
              <a:gdLst/>
              <a:ahLst/>
              <a:cxnLst/>
              <a:rect l="l" t="t" r="r" b="b"/>
              <a:pathLst>
                <a:path w="3809" h="15246" extrusionOk="0">
                  <a:moveTo>
                    <a:pt x="3809" y="0"/>
                  </a:moveTo>
                  <a:lnTo>
                    <a:pt x="2800" y="985"/>
                  </a:lnTo>
                  <a:lnTo>
                    <a:pt x="890" y="3073"/>
                  </a:lnTo>
                  <a:lnTo>
                    <a:pt x="1" y="4164"/>
                  </a:lnTo>
                  <a:lnTo>
                    <a:pt x="1" y="15245"/>
                  </a:lnTo>
                  <a:lnTo>
                    <a:pt x="3809" y="152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4869674" y="4419485"/>
              <a:ext cx="134212" cy="716892"/>
            </a:xfrm>
            <a:custGeom>
              <a:avLst/>
              <a:gdLst/>
              <a:ahLst/>
              <a:cxnLst/>
              <a:rect l="l" t="t" r="r" b="b"/>
              <a:pathLst>
                <a:path w="3798" h="20287" extrusionOk="0">
                  <a:moveTo>
                    <a:pt x="3797" y="0"/>
                  </a:moveTo>
                  <a:lnTo>
                    <a:pt x="2812" y="653"/>
                  </a:lnTo>
                  <a:lnTo>
                    <a:pt x="914" y="2041"/>
                  </a:lnTo>
                  <a:lnTo>
                    <a:pt x="1" y="2776"/>
                  </a:lnTo>
                  <a:lnTo>
                    <a:pt x="1" y="20287"/>
                  </a:lnTo>
                  <a:lnTo>
                    <a:pt x="3797" y="20287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5093524" y="4302100"/>
              <a:ext cx="134636" cy="834707"/>
            </a:xfrm>
            <a:custGeom>
              <a:avLst/>
              <a:gdLst/>
              <a:ahLst/>
              <a:cxnLst/>
              <a:rect l="l" t="t" r="r" b="b"/>
              <a:pathLst>
                <a:path w="3810" h="23621" extrusionOk="0">
                  <a:moveTo>
                    <a:pt x="3809" y="0"/>
                  </a:moveTo>
                  <a:lnTo>
                    <a:pt x="3002" y="344"/>
                  </a:lnTo>
                  <a:lnTo>
                    <a:pt x="1401" y="1092"/>
                  </a:lnTo>
                  <a:lnTo>
                    <a:pt x="606" y="1495"/>
                  </a:lnTo>
                  <a:lnTo>
                    <a:pt x="309" y="1661"/>
                  </a:lnTo>
                  <a:lnTo>
                    <a:pt x="1" y="1827"/>
                  </a:lnTo>
                  <a:lnTo>
                    <a:pt x="1" y="23621"/>
                  </a:lnTo>
                  <a:lnTo>
                    <a:pt x="3809" y="236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5317798" y="4225809"/>
              <a:ext cx="134636" cy="911425"/>
            </a:xfrm>
            <a:custGeom>
              <a:avLst/>
              <a:gdLst/>
              <a:ahLst/>
              <a:cxnLst/>
              <a:rect l="l" t="t" r="r" b="b"/>
              <a:pathLst>
                <a:path w="3810" h="25792" extrusionOk="0">
                  <a:moveTo>
                    <a:pt x="3809" y="0"/>
                  </a:moveTo>
                  <a:lnTo>
                    <a:pt x="2848" y="261"/>
                  </a:lnTo>
                  <a:lnTo>
                    <a:pt x="950" y="842"/>
                  </a:lnTo>
                  <a:lnTo>
                    <a:pt x="1" y="1175"/>
                  </a:lnTo>
                  <a:lnTo>
                    <a:pt x="1" y="25792"/>
                  </a:lnTo>
                  <a:lnTo>
                    <a:pt x="3809" y="25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5542108" y="4180509"/>
              <a:ext cx="134601" cy="957152"/>
            </a:xfrm>
            <a:custGeom>
              <a:avLst/>
              <a:gdLst/>
              <a:ahLst/>
              <a:cxnLst/>
              <a:rect l="l" t="t" r="r" b="b"/>
              <a:pathLst>
                <a:path w="3809" h="27086" extrusionOk="0">
                  <a:moveTo>
                    <a:pt x="3808" y="1"/>
                  </a:moveTo>
                  <a:lnTo>
                    <a:pt x="2847" y="143"/>
                  </a:lnTo>
                  <a:lnTo>
                    <a:pt x="949" y="475"/>
                  </a:lnTo>
                  <a:lnTo>
                    <a:pt x="0" y="677"/>
                  </a:lnTo>
                  <a:lnTo>
                    <a:pt x="0" y="27086"/>
                  </a:lnTo>
                  <a:lnTo>
                    <a:pt x="3808" y="27086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5766382" y="4160403"/>
              <a:ext cx="134601" cy="977683"/>
            </a:xfrm>
            <a:custGeom>
              <a:avLst/>
              <a:gdLst/>
              <a:ahLst/>
              <a:cxnLst/>
              <a:rect l="l" t="t" r="r" b="b"/>
              <a:pathLst>
                <a:path w="3809" h="27667" extrusionOk="0">
                  <a:moveTo>
                    <a:pt x="3808" y="0"/>
                  </a:moveTo>
                  <a:lnTo>
                    <a:pt x="1898" y="95"/>
                  </a:lnTo>
                  <a:lnTo>
                    <a:pt x="0" y="261"/>
                  </a:lnTo>
                  <a:lnTo>
                    <a:pt x="0" y="27666"/>
                  </a:lnTo>
                  <a:lnTo>
                    <a:pt x="3808" y="2766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990657" y="4157894"/>
              <a:ext cx="134601" cy="980616"/>
            </a:xfrm>
            <a:custGeom>
              <a:avLst/>
              <a:gdLst/>
              <a:ahLst/>
              <a:cxnLst/>
              <a:rect l="l" t="t" r="r" b="b"/>
              <a:pathLst>
                <a:path w="3809" h="27750" extrusionOk="0">
                  <a:moveTo>
                    <a:pt x="0" y="0"/>
                  </a:moveTo>
                  <a:lnTo>
                    <a:pt x="0" y="27749"/>
                  </a:lnTo>
                  <a:lnTo>
                    <a:pt x="3809" y="27749"/>
                  </a:lnTo>
                  <a:lnTo>
                    <a:pt x="3809" y="83"/>
                  </a:lnTo>
                  <a:lnTo>
                    <a:pt x="3714" y="83"/>
                  </a:lnTo>
                  <a:lnTo>
                    <a:pt x="18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6214931" y="4166269"/>
              <a:ext cx="134176" cy="972665"/>
            </a:xfrm>
            <a:custGeom>
              <a:avLst/>
              <a:gdLst/>
              <a:ahLst/>
              <a:cxnLst/>
              <a:rect l="l" t="t" r="r" b="b"/>
              <a:pathLst>
                <a:path w="3797" h="27525" extrusionOk="0">
                  <a:moveTo>
                    <a:pt x="0" y="0"/>
                  </a:moveTo>
                  <a:lnTo>
                    <a:pt x="0" y="27524"/>
                  </a:lnTo>
                  <a:lnTo>
                    <a:pt x="3797" y="27524"/>
                  </a:lnTo>
                  <a:lnTo>
                    <a:pt x="3797" y="356"/>
                  </a:lnTo>
                  <a:lnTo>
                    <a:pt x="1899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6438781" y="4189308"/>
              <a:ext cx="134601" cy="950049"/>
            </a:xfrm>
            <a:custGeom>
              <a:avLst/>
              <a:gdLst/>
              <a:ahLst/>
              <a:cxnLst/>
              <a:rect l="l" t="t" r="r" b="b"/>
              <a:pathLst>
                <a:path w="3809" h="26885" extrusionOk="0">
                  <a:moveTo>
                    <a:pt x="1" y="1"/>
                  </a:moveTo>
                  <a:lnTo>
                    <a:pt x="1" y="26884"/>
                  </a:lnTo>
                  <a:lnTo>
                    <a:pt x="3809" y="26884"/>
                  </a:lnTo>
                  <a:lnTo>
                    <a:pt x="3809" y="499"/>
                  </a:lnTo>
                  <a:lnTo>
                    <a:pt x="1911" y="2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6663056" y="4219520"/>
              <a:ext cx="134601" cy="920224"/>
            </a:xfrm>
            <a:custGeom>
              <a:avLst/>
              <a:gdLst/>
              <a:ahLst/>
              <a:cxnLst/>
              <a:rect l="l" t="t" r="r" b="b"/>
              <a:pathLst>
                <a:path w="3809" h="26041" extrusionOk="0">
                  <a:moveTo>
                    <a:pt x="1" y="0"/>
                  </a:moveTo>
                  <a:lnTo>
                    <a:pt x="1" y="26041"/>
                  </a:lnTo>
                  <a:lnTo>
                    <a:pt x="3809" y="26041"/>
                  </a:lnTo>
                  <a:lnTo>
                    <a:pt x="3809" y="534"/>
                  </a:lnTo>
                  <a:lnTo>
                    <a:pt x="1911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6887330" y="4250121"/>
              <a:ext cx="134636" cy="889622"/>
            </a:xfrm>
            <a:custGeom>
              <a:avLst/>
              <a:gdLst/>
              <a:ahLst/>
              <a:cxnLst/>
              <a:rect l="l" t="t" r="r" b="b"/>
              <a:pathLst>
                <a:path w="3810" h="25175" extrusionOk="0">
                  <a:moveTo>
                    <a:pt x="1" y="0"/>
                  </a:moveTo>
                  <a:lnTo>
                    <a:pt x="1" y="25175"/>
                  </a:lnTo>
                  <a:lnTo>
                    <a:pt x="3809" y="25175"/>
                  </a:lnTo>
                  <a:lnTo>
                    <a:pt x="3809" y="415"/>
                  </a:lnTo>
                  <a:lnTo>
                    <a:pt x="3726" y="415"/>
                  </a:lnTo>
                  <a:lnTo>
                    <a:pt x="1863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111604" y="4273159"/>
              <a:ext cx="134636" cy="867006"/>
            </a:xfrm>
            <a:custGeom>
              <a:avLst/>
              <a:gdLst/>
              <a:ahLst/>
              <a:cxnLst/>
              <a:rect l="l" t="t" r="r" b="b"/>
              <a:pathLst>
                <a:path w="3810" h="24535" extrusionOk="0">
                  <a:moveTo>
                    <a:pt x="1" y="1"/>
                  </a:moveTo>
                  <a:lnTo>
                    <a:pt x="1" y="24535"/>
                  </a:lnTo>
                  <a:lnTo>
                    <a:pt x="3809" y="24535"/>
                  </a:lnTo>
                  <a:lnTo>
                    <a:pt x="3809" y="202"/>
                  </a:lnTo>
                  <a:lnTo>
                    <a:pt x="1899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335914" y="4276092"/>
              <a:ext cx="134601" cy="864497"/>
            </a:xfrm>
            <a:custGeom>
              <a:avLst/>
              <a:gdLst/>
              <a:ahLst/>
              <a:cxnLst/>
              <a:rect l="l" t="t" r="r" b="b"/>
              <a:pathLst>
                <a:path w="3809" h="24464" extrusionOk="0">
                  <a:moveTo>
                    <a:pt x="3808" y="1"/>
                  </a:moveTo>
                  <a:lnTo>
                    <a:pt x="2859" y="60"/>
                  </a:lnTo>
                  <a:lnTo>
                    <a:pt x="949" y="131"/>
                  </a:lnTo>
                  <a:lnTo>
                    <a:pt x="0" y="143"/>
                  </a:lnTo>
                  <a:lnTo>
                    <a:pt x="0" y="24464"/>
                  </a:lnTo>
                  <a:lnTo>
                    <a:pt x="3808" y="2446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7560188" y="4245916"/>
              <a:ext cx="134601" cy="895099"/>
            </a:xfrm>
            <a:custGeom>
              <a:avLst/>
              <a:gdLst/>
              <a:ahLst/>
              <a:cxnLst/>
              <a:rect l="l" t="t" r="r" b="b"/>
              <a:pathLst>
                <a:path w="3809" h="25330" extrusionOk="0">
                  <a:moveTo>
                    <a:pt x="3808" y="1"/>
                  </a:moveTo>
                  <a:lnTo>
                    <a:pt x="2859" y="190"/>
                  </a:lnTo>
                  <a:lnTo>
                    <a:pt x="949" y="499"/>
                  </a:lnTo>
                  <a:lnTo>
                    <a:pt x="0" y="617"/>
                  </a:lnTo>
                  <a:lnTo>
                    <a:pt x="0" y="25329"/>
                  </a:lnTo>
                  <a:lnTo>
                    <a:pt x="3808" y="2532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7784462" y="4179696"/>
              <a:ext cx="134176" cy="961745"/>
            </a:xfrm>
            <a:custGeom>
              <a:avLst/>
              <a:gdLst/>
              <a:ahLst/>
              <a:cxnLst/>
              <a:rect l="l" t="t" r="r" b="b"/>
              <a:pathLst>
                <a:path w="3797" h="27216" extrusionOk="0">
                  <a:moveTo>
                    <a:pt x="3797" y="0"/>
                  </a:moveTo>
                  <a:lnTo>
                    <a:pt x="3559" y="95"/>
                  </a:lnTo>
                  <a:lnTo>
                    <a:pt x="2681" y="427"/>
                  </a:lnTo>
                  <a:lnTo>
                    <a:pt x="902" y="1020"/>
                  </a:lnTo>
                  <a:lnTo>
                    <a:pt x="0" y="1269"/>
                  </a:lnTo>
                  <a:lnTo>
                    <a:pt x="0" y="27215"/>
                  </a:lnTo>
                  <a:lnTo>
                    <a:pt x="3797" y="27215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8008313" y="4064819"/>
              <a:ext cx="134601" cy="1077052"/>
            </a:xfrm>
            <a:custGeom>
              <a:avLst/>
              <a:gdLst/>
              <a:ahLst/>
              <a:cxnLst/>
              <a:rect l="l" t="t" r="r" b="b"/>
              <a:pathLst>
                <a:path w="3809" h="30479" extrusionOk="0">
                  <a:moveTo>
                    <a:pt x="3809" y="0"/>
                  </a:moveTo>
                  <a:lnTo>
                    <a:pt x="2883" y="570"/>
                  </a:lnTo>
                  <a:lnTo>
                    <a:pt x="973" y="1638"/>
                  </a:lnTo>
                  <a:lnTo>
                    <a:pt x="0" y="2124"/>
                  </a:lnTo>
                  <a:lnTo>
                    <a:pt x="0" y="30478"/>
                  </a:lnTo>
                  <a:lnTo>
                    <a:pt x="3809" y="304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8232587" y="3903829"/>
              <a:ext cx="134601" cy="1238862"/>
            </a:xfrm>
            <a:custGeom>
              <a:avLst/>
              <a:gdLst/>
              <a:ahLst/>
              <a:cxnLst/>
              <a:rect l="l" t="t" r="r" b="b"/>
              <a:pathLst>
                <a:path w="3809" h="35058" extrusionOk="0">
                  <a:moveTo>
                    <a:pt x="3809" y="1"/>
                  </a:moveTo>
                  <a:lnTo>
                    <a:pt x="2872" y="748"/>
                  </a:lnTo>
                  <a:lnTo>
                    <a:pt x="973" y="2184"/>
                  </a:lnTo>
                  <a:lnTo>
                    <a:pt x="1" y="2884"/>
                  </a:lnTo>
                  <a:lnTo>
                    <a:pt x="1" y="35058"/>
                  </a:lnTo>
                  <a:lnTo>
                    <a:pt x="3809" y="35058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8456861" y="3715596"/>
              <a:ext cx="134601" cy="1427105"/>
            </a:xfrm>
            <a:custGeom>
              <a:avLst/>
              <a:gdLst/>
              <a:ahLst/>
              <a:cxnLst/>
              <a:rect l="l" t="t" r="r" b="b"/>
              <a:pathLst>
                <a:path w="3809" h="40385" extrusionOk="0">
                  <a:moveTo>
                    <a:pt x="3809" y="1"/>
                  </a:moveTo>
                  <a:lnTo>
                    <a:pt x="1911" y="1626"/>
                  </a:lnTo>
                  <a:lnTo>
                    <a:pt x="1" y="3240"/>
                  </a:lnTo>
                  <a:lnTo>
                    <a:pt x="1" y="40385"/>
                  </a:lnTo>
                  <a:lnTo>
                    <a:pt x="3809" y="40385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8681136" y="3532415"/>
              <a:ext cx="134601" cy="1610719"/>
            </a:xfrm>
            <a:custGeom>
              <a:avLst/>
              <a:gdLst/>
              <a:ahLst/>
              <a:cxnLst/>
              <a:rect l="l" t="t" r="r" b="b"/>
              <a:pathLst>
                <a:path w="3809" h="45581" extrusionOk="0">
                  <a:moveTo>
                    <a:pt x="3809" y="1"/>
                  </a:moveTo>
                  <a:lnTo>
                    <a:pt x="2848" y="736"/>
                  </a:lnTo>
                  <a:lnTo>
                    <a:pt x="938" y="2255"/>
                  </a:lnTo>
                  <a:lnTo>
                    <a:pt x="1" y="3038"/>
                  </a:lnTo>
                  <a:lnTo>
                    <a:pt x="1" y="45581"/>
                  </a:lnTo>
                  <a:lnTo>
                    <a:pt x="3809" y="45581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905410" y="3385700"/>
              <a:ext cx="134636" cy="1757864"/>
            </a:xfrm>
            <a:custGeom>
              <a:avLst/>
              <a:gdLst/>
              <a:ahLst/>
              <a:cxnLst/>
              <a:rect l="l" t="t" r="r" b="b"/>
              <a:pathLst>
                <a:path w="3810" h="49745" extrusionOk="0">
                  <a:moveTo>
                    <a:pt x="3809" y="0"/>
                  </a:moveTo>
                  <a:lnTo>
                    <a:pt x="2836" y="534"/>
                  </a:lnTo>
                  <a:lnTo>
                    <a:pt x="926" y="1709"/>
                  </a:lnTo>
                  <a:lnTo>
                    <a:pt x="1" y="2337"/>
                  </a:lnTo>
                  <a:lnTo>
                    <a:pt x="1" y="49745"/>
                  </a:lnTo>
                  <a:lnTo>
                    <a:pt x="3809" y="497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973631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5197905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5646489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587033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094614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54316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6767437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6991711" y="4694893"/>
              <a:ext cx="134212" cy="448186"/>
            </a:xfrm>
            <a:custGeom>
              <a:avLst/>
              <a:gdLst/>
              <a:ahLst/>
              <a:cxnLst/>
              <a:rect l="l" t="t" r="r" b="b"/>
              <a:pathLst>
                <a:path w="3798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439871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7664145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788841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8336968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8560818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900940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EA4335"/>
          </p15:clr>
        </p15:guide>
        <p15:guide id="2" orient="horz" pos="449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791">
          <p15:clr>
            <a:srgbClr val="EA4335"/>
          </p15:clr>
        </p15:guide>
        <p15:guide id="5" pos="1110">
          <p15:clr>
            <a:srgbClr val="EA4335"/>
          </p15:clr>
        </p15:guide>
        <p15:guide id="6" pos="1202">
          <p15:clr>
            <a:srgbClr val="EA4335"/>
          </p15:clr>
        </p15:guide>
        <p15:guide id="7" pos="1972">
          <p15:clr>
            <a:srgbClr val="EA4335"/>
          </p15:clr>
        </p15:guide>
        <p15:guide id="8" pos="2064">
          <p15:clr>
            <a:srgbClr val="EA4335"/>
          </p15:clr>
        </p15:guide>
        <p15:guide id="9" pos="2834">
          <p15:clr>
            <a:srgbClr val="EA4335"/>
          </p15:clr>
        </p15:guide>
        <p15:guide id="10" pos="2926">
          <p15:clr>
            <a:srgbClr val="EA4335"/>
          </p15:clr>
        </p15:guide>
        <p15:guide id="11" pos="3696">
          <p15:clr>
            <a:srgbClr val="EA4335"/>
          </p15:clr>
        </p15:guide>
        <p15:guide id="12" pos="3788">
          <p15:clr>
            <a:srgbClr val="EA4335"/>
          </p15:clr>
        </p15:guide>
        <p15:guide id="13" pos="4558">
          <p15:clr>
            <a:srgbClr val="EA4335"/>
          </p15:clr>
        </p15:guide>
        <p15:guide id="14" pos="4651">
          <p15:clr>
            <a:srgbClr val="EA4335"/>
          </p15:clr>
        </p15:guide>
        <p15:guide id="15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ctrTitle"/>
          </p:nvPr>
        </p:nvSpPr>
        <p:spPr>
          <a:xfrm>
            <a:off x="3765600" y="1383865"/>
            <a:ext cx="5211486" cy="1775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Classification of audio signals</a:t>
            </a:r>
            <a:endParaRPr dirty="0"/>
          </a:p>
        </p:txBody>
      </p:sp>
      <p:sp>
        <p:nvSpPr>
          <p:cNvPr id="306" name="Google Shape;306;p28"/>
          <p:cNvSpPr/>
          <p:nvPr/>
        </p:nvSpPr>
        <p:spPr>
          <a:xfrm flipH="1">
            <a:off x="2422961" y="955957"/>
            <a:ext cx="43008" cy="68506"/>
          </a:xfrm>
          <a:custGeom>
            <a:avLst/>
            <a:gdLst/>
            <a:ahLst/>
            <a:cxnLst/>
            <a:rect l="l" t="t" r="r" b="b"/>
            <a:pathLst>
              <a:path w="1874" h="2985" extrusionOk="0">
                <a:moveTo>
                  <a:pt x="1477" y="0"/>
                </a:moveTo>
                <a:lnTo>
                  <a:pt x="1143" y="96"/>
                </a:lnTo>
                <a:lnTo>
                  <a:pt x="778" y="413"/>
                </a:lnTo>
                <a:lnTo>
                  <a:pt x="429" y="889"/>
                </a:lnTo>
                <a:lnTo>
                  <a:pt x="286" y="1175"/>
                </a:lnTo>
                <a:lnTo>
                  <a:pt x="159" y="1477"/>
                </a:lnTo>
                <a:lnTo>
                  <a:pt x="16" y="2048"/>
                </a:lnTo>
                <a:lnTo>
                  <a:pt x="0" y="2525"/>
                </a:lnTo>
                <a:lnTo>
                  <a:pt x="143" y="2858"/>
                </a:lnTo>
                <a:lnTo>
                  <a:pt x="270" y="2937"/>
                </a:lnTo>
                <a:lnTo>
                  <a:pt x="413" y="2985"/>
                </a:lnTo>
                <a:lnTo>
                  <a:pt x="746" y="2874"/>
                </a:lnTo>
                <a:lnTo>
                  <a:pt x="1111" y="2556"/>
                </a:lnTo>
                <a:lnTo>
                  <a:pt x="1461" y="2080"/>
                </a:lnTo>
                <a:lnTo>
                  <a:pt x="1604" y="1794"/>
                </a:lnTo>
                <a:lnTo>
                  <a:pt x="1731" y="1493"/>
                </a:lnTo>
                <a:lnTo>
                  <a:pt x="1873" y="921"/>
                </a:lnTo>
                <a:lnTo>
                  <a:pt x="1873" y="445"/>
                </a:lnTo>
                <a:lnTo>
                  <a:pt x="1746" y="111"/>
                </a:lnTo>
                <a:lnTo>
                  <a:pt x="1619" y="32"/>
                </a:lnTo>
                <a:lnTo>
                  <a:pt x="14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 flipH="1">
            <a:off x="2386172" y="986550"/>
            <a:ext cx="68139" cy="39382"/>
          </a:xfrm>
          <a:custGeom>
            <a:avLst/>
            <a:gdLst/>
            <a:ahLst/>
            <a:cxnLst/>
            <a:rect l="l" t="t" r="r" b="b"/>
            <a:pathLst>
              <a:path w="2969" h="1716" fill="none" extrusionOk="0">
                <a:moveTo>
                  <a:pt x="0" y="1"/>
                </a:moveTo>
                <a:lnTo>
                  <a:pt x="2969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 flipH="1">
            <a:off x="2469597" y="1062701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2" y="1"/>
                </a:moveTo>
                <a:lnTo>
                  <a:pt x="1128" y="112"/>
                </a:lnTo>
                <a:lnTo>
                  <a:pt x="763" y="414"/>
                </a:lnTo>
                <a:lnTo>
                  <a:pt x="414" y="890"/>
                </a:lnTo>
                <a:lnTo>
                  <a:pt x="271" y="1192"/>
                </a:lnTo>
                <a:lnTo>
                  <a:pt x="144" y="1493"/>
                </a:lnTo>
                <a:lnTo>
                  <a:pt x="1" y="2049"/>
                </a:lnTo>
                <a:lnTo>
                  <a:pt x="1" y="2525"/>
                </a:lnTo>
                <a:lnTo>
                  <a:pt x="128" y="2859"/>
                </a:lnTo>
                <a:lnTo>
                  <a:pt x="255" y="2938"/>
                </a:lnTo>
                <a:lnTo>
                  <a:pt x="398" y="2986"/>
                </a:lnTo>
                <a:lnTo>
                  <a:pt x="731" y="2875"/>
                </a:lnTo>
                <a:lnTo>
                  <a:pt x="1096" y="2573"/>
                </a:lnTo>
                <a:lnTo>
                  <a:pt x="1446" y="2097"/>
                </a:lnTo>
                <a:lnTo>
                  <a:pt x="1589" y="1795"/>
                </a:lnTo>
                <a:lnTo>
                  <a:pt x="1716" y="1509"/>
                </a:lnTo>
                <a:lnTo>
                  <a:pt x="1858" y="938"/>
                </a:lnTo>
                <a:lnTo>
                  <a:pt x="1874" y="461"/>
                </a:lnTo>
                <a:lnTo>
                  <a:pt x="1731" y="128"/>
                </a:lnTo>
                <a:lnTo>
                  <a:pt x="1604" y="49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 flipH="1">
            <a:off x="2432808" y="1093684"/>
            <a:ext cx="68506" cy="39382"/>
          </a:xfrm>
          <a:custGeom>
            <a:avLst/>
            <a:gdLst/>
            <a:ahLst/>
            <a:cxnLst/>
            <a:rect l="l" t="t" r="r" b="b"/>
            <a:pathLst>
              <a:path w="2985" h="1716" fill="none" extrusionOk="0">
                <a:moveTo>
                  <a:pt x="0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 flipH="1">
            <a:off x="2529728" y="1169835"/>
            <a:ext cx="43008" cy="68529"/>
          </a:xfrm>
          <a:custGeom>
            <a:avLst/>
            <a:gdLst/>
            <a:ahLst/>
            <a:cxnLst/>
            <a:rect l="l" t="t" r="r" b="b"/>
            <a:pathLst>
              <a:path w="1874" h="2986" extrusionOk="0">
                <a:moveTo>
                  <a:pt x="1461" y="1"/>
                </a:moveTo>
                <a:lnTo>
                  <a:pt x="1128" y="112"/>
                </a:lnTo>
                <a:lnTo>
                  <a:pt x="762" y="413"/>
                </a:lnTo>
                <a:lnTo>
                  <a:pt x="413" y="890"/>
                </a:lnTo>
                <a:lnTo>
                  <a:pt x="270" y="1175"/>
                </a:lnTo>
                <a:lnTo>
                  <a:pt x="143" y="1477"/>
                </a:lnTo>
                <a:lnTo>
                  <a:pt x="0" y="2049"/>
                </a:lnTo>
                <a:lnTo>
                  <a:pt x="0" y="2525"/>
                </a:lnTo>
                <a:lnTo>
                  <a:pt x="127" y="2858"/>
                </a:lnTo>
                <a:lnTo>
                  <a:pt x="254" y="2938"/>
                </a:lnTo>
                <a:lnTo>
                  <a:pt x="397" y="2985"/>
                </a:lnTo>
                <a:lnTo>
                  <a:pt x="731" y="2874"/>
                </a:lnTo>
                <a:lnTo>
                  <a:pt x="1096" y="2557"/>
                </a:lnTo>
                <a:lnTo>
                  <a:pt x="1445" y="2096"/>
                </a:lnTo>
                <a:lnTo>
                  <a:pt x="1588" y="1795"/>
                </a:lnTo>
                <a:lnTo>
                  <a:pt x="1715" y="1493"/>
                </a:lnTo>
                <a:lnTo>
                  <a:pt x="1858" y="921"/>
                </a:lnTo>
                <a:lnTo>
                  <a:pt x="1874" y="445"/>
                </a:lnTo>
                <a:lnTo>
                  <a:pt x="1731" y="128"/>
                </a:lnTo>
                <a:lnTo>
                  <a:pt x="1604" y="32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 flipH="1">
            <a:off x="2492916" y="1200451"/>
            <a:ext cx="68529" cy="39359"/>
          </a:xfrm>
          <a:custGeom>
            <a:avLst/>
            <a:gdLst/>
            <a:ahLst/>
            <a:cxnLst/>
            <a:rect l="l" t="t" r="r" b="b"/>
            <a:pathLst>
              <a:path w="2986" h="1715" fill="none" extrusionOk="0">
                <a:moveTo>
                  <a:pt x="1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 flipH="1">
            <a:off x="2589836" y="1276601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1" y="0"/>
                </a:moveTo>
                <a:lnTo>
                  <a:pt x="1128" y="111"/>
                </a:lnTo>
                <a:lnTo>
                  <a:pt x="763" y="429"/>
                </a:lnTo>
                <a:lnTo>
                  <a:pt x="414" y="889"/>
                </a:lnTo>
                <a:lnTo>
                  <a:pt x="271" y="1191"/>
                </a:lnTo>
                <a:lnTo>
                  <a:pt x="144" y="1493"/>
                </a:lnTo>
                <a:lnTo>
                  <a:pt x="1" y="2048"/>
                </a:lnTo>
                <a:lnTo>
                  <a:pt x="1" y="2540"/>
                </a:lnTo>
                <a:lnTo>
                  <a:pt x="128" y="2858"/>
                </a:lnTo>
                <a:lnTo>
                  <a:pt x="255" y="2953"/>
                </a:lnTo>
                <a:lnTo>
                  <a:pt x="398" y="2985"/>
                </a:lnTo>
                <a:lnTo>
                  <a:pt x="731" y="2874"/>
                </a:lnTo>
                <a:lnTo>
                  <a:pt x="1096" y="2572"/>
                </a:lnTo>
                <a:lnTo>
                  <a:pt x="1446" y="2096"/>
                </a:lnTo>
                <a:lnTo>
                  <a:pt x="1588" y="1810"/>
                </a:lnTo>
                <a:lnTo>
                  <a:pt x="1715" y="1509"/>
                </a:lnTo>
                <a:lnTo>
                  <a:pt x="1858" y="937"/>
                </a:lnTo>
                <a:lnTo>
                  <a:pt x="1874" y="461"/>
                </a:lnTo>
                <a:lnTo>
                  <a:pt x="1731" y="127"/>
                </a:lnTo>
                <a:lnTo>
                  <a:pt x="1604" y="48"/>
                </a:lnTo>
                <a:lnTo>
                  <a:pt x="1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 flipH="1">
            <a:off x="2553047" y="1307562"/>
            <a:ext cx="68529" cy="39382"/>
          </a:xfrm>
          <a:custGeom>
            <a:avLst/>
            <a:gdLst/>
            <a:ahLst/>
            <a:cxnLst/>
            <a:rect l="l" t="t" r="r" b="b"/>
            <a:pathLst>
              <a:path w="2986" h="1716" fill="none" extrusionOk="0">
                <a:moveTo>
                  <a:pt x="1" y="1"/>
                </a:moveTo>
                <a:lnTo>
                  <a:pt x="2986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 flipH="1">
            <a:off x="2636839" y="1383712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77" y="1"/>
                </a:moveTo>
                <a:lnTo>
                  <a:pt x="1128" y="96"/>
                </a:lnTo>
                <a:lnTo>
                  <a:pt x="763" y="414"/>
                </a:lnTo>
                <a:lnTo>
                  <a:pt x="429" y="890"/>
                </a:lnTo>
                <a:lnTo>
                  <a:pt x="287" y="1176"/>
                </a:lnTo>
                <a:lnTo>
                  <a:pt x="144" y="1477"/>
                </a:lnTo>
                <a:lnTo>
                  <a:pt x="1" y="2049"/>
                </a:lnTo>
                <a:lnTo>
                  <a:pt x="1" y="2525"/>
                </a:lnTo>
                <a:lnTo>
                  <a:pt x="144" y="2859"/>
                </a:lnTo>
                <a:lnTo>
                  <a:pt x="255" y="2938"/>
                </a:lnTo>
                <a:lnTo>
                  <a:pt x="398" y="2986"/>
                </a:lnTo>
                <a:lnTo>
                  <a:pt x="747" y="2875"/>
                </a:lnTo>
                <a:lnTo>
                  <a:pt x="1112" y="2557"/>
                </a:lnTo>
                <a:lnTo>
                  <a:pt x="1446" y="2081"/>
                </a:lnTo>
                <a:lnTo>
                  <a:pt x="1604" y="1795"/>
                </a:lnTo>
                <a:lnTo>
                  <a:pt x="1731" y="1493"/>
                </a:lnTo>
                <a:lnTo>
                  <a:pt x="1874" y="922"/>
                </a:lnTo>
                <a:lnTo>
                  <a:pt x="1874" y="445"/>
                </a:lnTo>
                <a:lnTo>
                  <a:pt x="1747" y="112"/>
                </a:lnTo>
                <a:lnTo>
                  <a:pt x="1620" y="33"/>
                </a:lnTo>
                <a:lnTo>
                  <a:pt x="147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8"/>
          <p:cNvSpPr/>
          <p:nvPr/>
        </p:nvSpPr>
        <p:spPr>
          <a:xfrm flipH="1">
            <a:off x="2600050" y="1414328"/>
            <a:ext cx="68162" cy="39382"/>
          </a:xfrm>
          <a:custGeom>
            <a:avLst/>
            <a:gdLst/>
            <a:ahLst/>
            <a:cxnLst/>
            <a:rect l="l" t="t" r="r" b="b"/>
            <a:pathLst>
              <a:path w="2970" h="1716" fill="none" extrusionOk="0">
                <a:moveTo>
                  <a:pt x="1" y="1"/>
                </a:moveTo>
                <a:lnTo>
                  <a:pt x="2970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"/>
          <p:cNvSpPr/>
          <p:nvPr/>
        </p:nvSpPr>
        <p:spPr>
          <a:xfrm flipH="1">
            <a:off x="2743606" y="1571012"/>
            <a:ext cx="43008" cy="68506"/>
          </a:xfrm>
          <a:custGeom>
            <a:avLst/>
            <a:gdLst/>
            <a:ahLst/>
            <a:cxnLst/>
            <a:rect l="l" t="t" r="r" b="b"/>
            <a:pathLst>
              <a:path w="1874" h="2985" extrusionOk="0">
                <a:moveTo>
                  <a:pt x="1461" y="0"/>
                </a:moveTo>
                <a:lnTo>
                  <a:pt x="1127" y="96"/>
                </a:lnTo>
                <a:lnTo>
                  <a:pt x="762" y="413"/>
                </a:lnTo>
                <a:lnTo>
                  <a:pt x="429" y="889"/>
                </a:lnTo>
                <a:lnTo>
                  <a:pt x="270" y="1175"/>
                </a:lnTo>
                <a:lnTo>
                  <a:pt x="143" y="1477"/>
                </a:lnTo>
                <a:lnTo>
                  <a:pt x="0" y="2048"/>
                </a:lnTo>
                <a:lnTo>
                  <a:pt x="0" y="2525"/>
                </a:lnTo>
                <a:lnTo>
                  <a:pt x="127" y="2858"/>
                </a:lnTo>
                <a:lnTo>
                  <a:pt x="254" y="2937"/>
                </a:lnTo>
                <a:lnTo>
                  <a:pt x="397" y="2985"/>
                </a:lnTo>
                <a:lnTo>
                  <a:pt x="746" y="2874"/>
                </a:lnTo>
                <a:lnTo>
                  <a:pt x="1096" y="2556"/>
                </a:lnTo>
                <a:lnTo>
                  <a:pt x="1445" y="2080"/>
                </a:lnTo>
                <a:lnTo>
                  <a:pt x="1588" y="1794"/>
                </a:lnTo>
                <a:lnTo>
                  <a:pt x="1731" y="1493"/>
                </a:lnTo>
                <a:lnTo>
                  <a:pt x="1873" y="921"/>
                </a:lnTo>
                <a:lnTo>
                  <a:pt x="1873" y="445"/>
                </a:lnTo>
                <a:lnTo>
                  <a:pt x="1731" y="111"/>
                </a:lnTo>
                <a:lnTo>
                  <a:pt x="1619" y="32"/>
                </a:lnTo>
                <a:lnTo>
                  <a:pt x="1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"/>
          <p:cNvSpPr/>
          <p:nvPr/>
        </p:nvSpPr>
        <p:spPr>
          <a:xfrm flipH="1">
            <a:off x="2706817" y="1601606"/>
            <a:ext cx="68506" cy="39382"/>
          </a:xfrm>
          <a:custGeom>
            <a:avLst/>
            <a:gdLst/>
            <a:ahLst/>
            <a:cxnLst/>
            <a:rect l="l" t="t" r="r" b="b"/>
            <a:pathLst>
              <a:path w="2985" h="1716" fill="none" extrusionOk="0">
                <a:moveTo>
                  <a:pt x="0" y="1"/>
                </a:moveTo>
                <a:lnTo>
                  <a:pt x="2985" y="1716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"/>
          <p:cNvSpPr/>
          <p:nvPr/>
        </p:nvSpPr>
        <p:spPr>
          <a:xfrm flipH="1">
            <a:off x="2797174" y="1690884"/>
            <a:ext cx="43008" cy="68896"/>
          </a:xfrm>
          <a:custGeom>
            <a:avLst/>
            <a:gdLst/>
            <a:ahLst/>
            <a:cxnLst/>
            <a:rect l="l" t="t" r="r" b="b"/>
            <a:pathLst>
              <a:path w="1874" h="3002" extrusionOk="0">
                <a:moveTo>
                  <a:pt x="1461" y="1"/>
                </a:moveTo>
                <a:lnTo>
                  <a:pt x="1127" y="112"/>
                </a:lnTo>
                <a:lnTo>
                  <a:pt x="762" y="429"/>
                </a:lnTo>
                <a:lnTo>
                  <a:pt x="429" y="905"/>
                </a:lnTo>
                <a:lnTo>
                  <a:pt x="270" y="1191"/>
                </a:lnTo>
                <a:lnTo>
                  <a:pt x="143" y="1493"/>
                </a:lnTo>
                <a:lnTo>
                  <a:pt x="0" y="2064"/>
                </a:lnTo>
                <a:lnTo>
                  <a:pt x="0" y="2541"/>
                </a:lnTo>
                <a:lnTo>
                  <a:pt x="127" y="2874"/>
                </a:lnTo>
                <a:lnTo>
                  <a:pt x="254" y="2954"/>
                </a:lnTo>
                <a:lnTo>
                  <a:pt x="397" y="3001"/>
                </a:lnTo>
                <a:lnTo>
                  <a:pt x="746" y="2890"/>
                </a:lnTo>
                <a:lnTo>
                  <a:pt x="1096" y="2572"/>
                </a:lnTo>
                <a:lnTo>
                  <a:pt x="1445" y="2096"/>
                </a:lnTo>
                <a:lnTo>
                  <a:pt x="1588" y="1810"/>
                </a:lnTo>
                <a:lnTo>
                  <a:pt x="1715" y="1509"/>
                </a:lnTo>
                <a:lnTo>
                  <a:pt x="1874" y="937"/>
                </a:lnTo>
                <a:lnTo>
                  <a:pt x="1874" y="461"/>
                </a:lnTo>
                <a:lnTo>
                  <a:pt x="1731" y="128"/>
                </a:lnTo>
                <a:lnTo>
                  <a:pt x="1620" y="48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/>
          <p:nvPr/>
        </p:nvSpPr>
        <p:spPr>
          <a:xfrm flipH="1">
            <a:off x="2760361" y="1721867"/>
            <a:ext cx="68529" cy="39359"/>
          </a:xfrm>
          <a:custGeom>
            <a:avLst/>
            <a:gdLst/>
            <a:ahLst/>
            <a:cxnLst/>
            <a:rect l="l" t="t" r="r" b="b"/>
            <a:pathLst>
              <a:path w="2986" h="1715" fill="none" extrusionOk="0">
                <a:moveTo>
                  <a:pt x="0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"/>
          <p:cNvSpPr/>
          <p:nvPr/>
        </p:nvSpPr>
        <p:spPr>
          <a:xfrm flipH="1">
            <a:off x="2857282" y="1811490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1" y="1"/>
                </a:moveTo>
                <a:lnTo>
                  <a:pt x="1128" y="112"/>
                </a:lnTo>
                <a:lnTo>
                  <a:pt x="763" y="413"/>
                </a:lnTo>
                <a:lnTo>
                  <a:pt x="414" y="890"/>
                </a:lnTo>
                <a:lnTo>
                  <a:pt x="271" y="1175"/>
                </a:lnTo>
                <a:lnTo>
                  <a:pt x="144" y="1477"/>
                </a:lnTo>
                <a:lnTo>
                  <a:pt x="1" y="2049"/>
                </a:lnTo>
                <a:lnTo>
                  <a:pt x="1" y="2525"/>
                </a:lnTo>
                <a:lnTo>
                  <a:pt x="128" y="2858"/>
                </a:lnTo>
                <a:lnTo>
                  <a:pt x="255" y="2938"/>
                </a:lnTo>
                <a:lnTo>
                  <a:pt x="398" y="2985"/>
                </a:lnTo>
                <a:lnTo>
                  <a:pt x="731" y="2874"/>
                </a:lnTo>
                <a:lnTo>
                  <a:pt x="1096" y="2557"/>
                </a:lnTo>
                <a:lnTo>
                  <a:pt x="1445" y="2080"/>
                </a:lnTo>
                <a:lnTo>
                  <a:pt x="1588" y="1795"/>
                </a:lnTo>
                <a:lnTo>
                  <a:pt x="1715" y="1493"/>
                </a:lnTo>
                <a:lnTo>
                  <a:pt x="1858" y="921"/>
                </a:lnTo>
                <a:lnTo>
                  <a:pt x="1874" y="445"/>
                </a:lnTo>
                <a:lnTo>
                  <a:pt x="1731" y="128"/>
                </a:lnTo>
                <a:lnTo>
                  <a:pt x="1604" y="32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8"/>
          <p:cNvSpPr/>
          <p:nvPr/>
        </p:nvSpPr>
        <p:spPr>
          <a:xfrm flipH="1">
            <a:off x="2820492" y="1842473"/>
            <a:ext cx="68529" cy="38992"/>
          </a:xfrm>
          <a:custGeom>
            <a:avLst/>
            <a:gdLst/>
            <a:ahLst/>
            <a:cxnLst/>
            <a:rect l="l" t="t" r="r" b="b"/>
            <a:pathLst>
              <a:path w="2986" h="1699" fill="none" extrusionOk="0">
                <a:moveTo>
                  <a:pt x="1" y="0"/>
                </a:moveTo>
                <a:lnTo>
                  <a:pt x="2986" y="1699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8"/>
          <p:cNvSpPr/>
          <p:nvPr/>
        </p:nvSpPr>
        <p:spPr>
          <a:xfrm flipH="1">
            <a:off x="1813047" y="743893"/>
            <a:ext cx="1462925" cy="1614854"/>
          </a:xfrm>
          <a:custGeom>
            <a:avLst/>
            <a:gdLst/>
            <a:ahLst/>
            <a:cxnLst/>
            <a:rect l="l" t="t" r="r" b="b"/>
            <a:pathLst>
              <a:path w="63744" h="70364" extrusionOk="0">
                <a:moveTo>
                  <a:pt x="47295" y="0"/>
                </a:moveTo>
                <a:lnTo>
                  <a:pt x="46613" y="16"/>
                </a:lnTo>
                <a:lnTo>
                  <a:pt x="45962" y="127"/>
                </a:lnTo>
                <a:lnTo>
                  <a:pt x="45200" y="365"/>
                </a:lnTo>
                <a:lnTo>
                  <a:pt x="44390" y="778"/>
                </a:lnTo>
                <a:lnTo>
                  <a:pt x="43565" y="1413"/>
                </a:lnTo>
                <a:lnTo>
                  <a:pt x="42802" y="2334"/>
                </a:lnTo>
                <a:lnTo>
                  <a:pt x="42453" y="2937"/>
                </a:lnTo>
                <a:lnTo>
                  <a:pt x="30229" y="25910"/>
                </a:lnTo>
                <a:lnTo>
                  <a:pt x="14733" y="55043"/>
                </a:lnTo>
                <a:lnTo>
                  <a:pt x="14638" y="55234"/>
                </a:lnTo>
                <a:lnTo>
                  <a:pt x="14368" y="55551"/>
                </a:lnTo>
                <a:lnTo>
                  <a:pt x="14051" y="55805"/>
                </a:lnTo>
                <a:lnTo>
                  <a:pt x="13702" y="55996"/>
                </a:lnTo>
                <a:lnTo>
                  <a:pt x="13321" y="56107"/>
                </a:lnTo>
                <a:lnTo>
                  <a:pt x="12924" y="56154"/>
                </a:lnTo>
                <a:lnTo>
                  <a:pt x="12511" y="56123"/>
                </a:lnTo>
                <a:lnTo>
                  <a:pt x="12114" y="56012"/>
                </a:lnTo>
                <a:lnTo>
                  <a:pt x="11923" y="55916"/>
                </a:lnTo>
                <a:lnTo>
                  <a:pt x="11574" y="55726"/>
                </a:lnTo>
                <a:lnTo>
                  <a:pt x="11066" y="55154"/>
                </a:lnTo>
                <a:lnTo>
                  <a:pt x="10780" y="54440"/>
                </a:lnTo>
                <a:lnTo>
                  <a:pt x="10764" y="53678"/>
                </a:lnTo>
                <a:lnTo>
                  <a:pt x="10891" y="53297"/>
                </a:lnTo>
                <a:lnTo>
                  <a:pt x="18210" y="34039"/>
                </a:lnTo>
                <a:lnTo>
                  <a:pt x="18417" y="33531"/>
                </a:lnTo>
                <a:lnTo>
                  <a:pt x="18957" y="32547"/>
                </a:lnTo>
                <a:lnTo>
                  <a:pt x="19623" y="31657"/>
                </a:lnTo>
                <a:lnTo>
                  <a:pt x="20417" y="30880"/>
                </a:lnTo>
                <a:lnTo>
                  <a:pt x="20862" y="30530"/>
                </a:lnTo>
                <a:lnTo>
                  <a:pt x="24720" y="27673"/>
                </a:lnTo>
                <a:lnTo>
                  <a:pt x="2033" y="26418"/>
                </a:lnTo>
                <a:lnTo>
                  <a:pt x="3890" y="28403"/>
                </a:lnTo>
                <a:lnTo>
                  <a:pt x="4208" y="28768"/>
                </a:lnTo>
                <a:lnTo>
                  <a:pt x="4779" y="29546"/>
                </a:lnTo>
                <a:lnTo>
                  <a:pt x="5255" y="30387"/>
                </a:lnTo>
                <a:lnTo>
                  <a:pt x="5605" y="31276"/>
                </a:lnTo>
                <a:lnTo>
                  <a:pt x="5859" y="32197"/>
                </a:lnTo>
                <a:lnTo>
                  <a:pt x="5986" y="33134"/>
                </a:lnTo>
                <a:lnTo>
                  <a:pt x="6018" y="34102"/>
                </a:lnTo>
                <a:lnTo>
                  <a:pt x="5906" y="35071"/>
                </a:lnTo>
                <a:lnTo>
                  <a:pt x="5811" y="35547"/>
                </a:lnTo>
                <a:lnTo>
                  <a:pt x="4192" y="42564"/>
                </a:lnTo>
                <a:lnTo>
                  <a:pt x="1413" y="55218"/>
                </a:lnTo>
                <a:lnTo>
                  <a:pt x="445" y="60108"/>
                </a:lnTo>
                <a:lnTo>
                  <a:pt x="80" y="62330"/>
                </a:lnTo>
                <a:lnTo>
                  <a:pt x="16" y="62949"/>
                </a:lnTo>
                <a:lnTo>
                  <a:pt x="0" y="63299"/>
                </a:lnTo>
                <a:lnTo>
                  <a:pt x="48" y="63981"/>
                </a:lnTo>
                <a:lnTo>
                  <a:pt x="159" y="64696"/>
                </a:lnTo>
                <a:lnTo>
                  <a:pt x="366" y="65394"/>
                </a:lnTo>
                <a:lnTo>
                  <a:pt x="636" y="66077"/>
                </a:lnTo>
                <a:lnTo>
                  <a:pt x="985" y="66744"/>
                </a:lnTo>
                <a:lnTo>
                  <a:pt x="1398" y="67395"/>
                </a:lnTo>
                <a:lnTo>
                  <a:pt x="1890" y="67998"/>
                </a:lnTo>
                <a:lnTo>
                  <a:pt x="2461" y="68538"/>
                </a:lnTo>
                <a:lnTo>
                  <a:pt x="3096" y="69046"/>
                </a:lnTo>
                <a:lnTo>
                  <a:pt x="3811" y="69475"/>
                </a:lnTo>
                <a:lnTo>
                  <a:pt x="4589" y="69824"/>
                </a:lnTo>
                <a:lnTo>
                  <a:pt x="5430" y="70110"/>
                </a:lnTo>
                <a:lnTo>
                  <a:pt x="6351" y="70284"/>
                </a:lnTo>
                <a:lnTo>
                  <a:pt x="7335" y="70364"/>
                </a:lnTo>
                <a:lnTo>
                  <a:pt x="8399" y="70332"/>
                </a:lnTo>
                <a:lnTo>
                  <a:pt x="8955" y="70268"/>
                </a:lnTo>
                <a:lnTo>
                  <a:pt x="9494" y="70173"/>
                </a:lnTo>
                <a:lnTo>
                  <a:pt x="10574" y="69808"/>
                </a:lnTo>
                <a:lnTo>
                  <a:pt x="11574" y="69268"/>
                </a:lnTo>
                <a:lnTo>
                  <a:pt x="12527" y="68570"/>
                </a:lnTo>
                <a:lnTo>
                  <a:pt x="13432" y="67744"/>
                </a:lnTo>
                <a:lnTo>
                  <a:pt x="14257" y="66823"/>
                </a:lnTo>
                <a:lnTo>
                  <a:pt x="15384" y="65347"/>
                </a:lnTo>
                <a:lnTo>
                  <a:pt x="16655" y="63299"/>
                </a:lnTo>
                <a:lnTo>
                  <a:pt x="17623" y="61409"/>
                </a:lnTo>
                <a:lnTo>
                  <a:pt x="18560" y="59298"/>
                </a:lnTo>
                <a:lnTo>
                  <a:pt x="18671" y="58980"/>
                </a:lnTo>
                <a:lnTo>
                  <a:pt x="46359" y="4906"/>
                </a:lnTo>
                <a:lnTo>
                  <a:pt x="46486" y="4684"/>
                </a:lnTo>
                <a:lnTo>
                  <a:pt x="46803" y="4271"/>
                </a:lnTo>
                <a:lnTo>
                  <a:pt x="47168" y="3922"/>
                </a:lnTo>
                <a:lnTo>
                  <a:pt x="47597" y="3636"/>
                </a:lnTo>
                <a:lnTo>
                  <a:pt x="48057" y="3430"/>
                </a:lnTo>
                <a:lnTo>
                  <a:pt x="48550" y="3303"/>
                </a:lnTo>
                <a:lnTo>
                  <a:pt x="49058" y="3271"/>
                </a:lnTo>
                <a:lnTo>
                  <a:pt x="49566" y="3318"/>
                </a:lnTo>
                <a:lnTo>
                  <a:pt x="49820" y="3382"/>
                </a:lnTo>
                <a:lnTo>
                  <a:pt x="60250" y="6176"/>
                </a:lnTo>
                <a:lnTo>
                  <a:pt x="63743" y="4779"/>
                </a:lnTo>
                <a:lnTo>
                  <a:pt x="47391" y="16"/>
                </a:lnTo>
                <a:lnTo>
                  <a:pt x="472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/>
          <p:nvPr/>
        </p:nvSpPr>
        <p:spPr>
          <a:xfrm flipH="1">
            <a:off x="1737953" y="827319"/>
            <a:ext cx="191311" cy="75827"/>
          </a:xfrm>
          <a:custGeom>
            <a:avLst/>
            <a:gdLst/>
            <a:ahLst/>
            <a:cxnLst/>
            <a:rect l="l" t="t" r="r" b="b"/>
            <a:pathLst>
              <a:path w="8336" h="3304" extrusionOk="0">
                <a:moveTo>
                  <a:pt x="1525" y="1"/>
                </a:moveTo>
                <a:lnTo>
                  <a:pt x="1" y="2081"/>
                </a:lnTo>
                <a:lnTo>
                  <a:pt x="318" y="2224"/>
                </a:lnTo>
                <a:lnTo>
                  <a:pt x="1985" y="2890"/>
                </a:lnTo>
                <a:lnTo>
                  <a:pt x="3096" y="3240"/>
                </a:lnTo>
                <a:lnTo>
                  <a:pt x="3493" y="3303"/>
                </a:lnTo>
                <a:lnTo>
                  <a:pt x="3668" y="3287"/>
                </a:lnTo>
                <a:lnTo>
                  <a:pt x="4081" y="3192"/>
                </a:lnTo>
                <a:lnTo>
                  <a:pt x="4732" y="2890"/>
                </a:lnTo>
                <a:lnTo>
                  <a:pt x="5668" y="2382"/>
                </a:lnTo>
                <a:lnTo>
                  <a:pt x="6303" y="2081"/>
                </a:lnTo>
                <a:lnTo>
                  <a:pt x="6684" y="1985"/>
                </a:lnTo>
                <a:lnTo>
                  <a:pt x="6843" y="1985"/>
                </a:lnTo>
                <a:lnTo>
                  <a:pt x="7589" y="2001"/>
                </a:lnTo>
                <a:lnTo>
                  <a:pt x="8336" y="1970"/>
                </a:lnTo>
                <a:lnTo>
                  <a:pt x="15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8"/>
          <p:cNvSpPr/>
          <p:nvPr/>
        </p:nvSpPr>
        <p:spPr>
          <a:xfrm flipH="1">
            <a:off x="1644318" y="4246580"/>
            <a:ext cx="301333" cy="376770"/>
          </a:xfrm>
          <a:custGeom>
            <a:avLst/>
            <a:gdLst/>
            <a:ahLst/>
            <a:cxnLst/>
            <a:rect l="l" t="t" r="r" b="b"/>
            <a:pathLst>
              <a:path w="13130" h="16417" extrusionOk="0">
                <a:moveTo>
                  <a:pt x="13130" y="0"/>
                </a:moveTo>
                <a:lnTo>
                  <a:pt x="4191" y="524"/>
                </a:lnTo>
                <a:lnTo>
                  <a:pt x="0" y="16416"/>
                </a:lnTo>
                <a:lnTo>
                  <a:pt x="8367" y="16099"/>
                </a:lnTo>
                <a:lnTo>
                  <a:pt x="13130" y="0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"/>
          <p:cNvSpPr/>
          <p:nvPr/>
        </p:nvSpPr>
        <p:spPr>
          <a:xfrm flipH="1">
            <a:off x="1724838" y="4579250"/>
            <a:ext cx="560416" cy="202970"/>
          </a:xfrm>
          <a:custGeom>
            <a:avLst/>
            <a:gdLst/>
            <a:ahLst/>
            <a:cxnLst/>
            <a:rect l="l" t="t" r="r" b="b"/>
            <a:pathLst>
              <a:path w="24419" h="8844" extrusionOk="0">
                <a:moveTo>
                  <a:pt x="23513" y="0"/>
                </a:moveTo>
                <a:lnTo>
                  <a:pt x="15019" y="95"/>
                </a:lnTo>
                <a:lnTo>
                  <a:pt x="1223" y="6398"/>
                </a:lnTo>
                <a:lnTo>
                  <a:pt x="890" y="6589"/>
                </a:lnTo>
                <a:lnTo>
                  <a:pt x="382" y="7113"/>
                </a:lnTo>
                <a:lnTo>
                  <a:pt x="80" y="7764"/>
                </a:lnTo>
                <a:lnTo>
                  <a:pt x="1" y="8478"/>
                </a:lnTo>
                <a:lnTo>
                  <a:pt x="64" y="8843"/>
                </a:lnTo>
                <a:lnTo>
                  <a:pt x="24418" y="8843"/>
                </a:lnTo>
                <a:lnTo>
                  <a:pt x="235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"/>
          <p:cNvSpPr/>
          <p:nvPr/>
        </p:nvSpPr>
        <p:spPr>
          <a:xfrm flipH="1">
            <a:off x="1272667" y="2265133"/>
            <a:ext cx="714158" cy="2201479"/>
          </a:xfrm>
          <a:custGeom>
            <a:avLst/>
            <a:gdLst/>
            <a:ahLst/>
            <a:cxnLst/>
            <a:rect l="l" t="t" r="r" b="b"/>
            <a:pathLst>
              <a:path w="31118" h="95925" extrusionOk="0">
                <a:moveTo>
                  <a:pt x="12066" y="0"/>
                </a:moveTo>
                <a:lnTo>
                  <a:pt x="0" y="94718"/>
                </a:lnTo>
                <a:lnTo>
                  <a:pt x="12701" y="95924"/>
                </a:lnTo>
                <a:lnTo>
                  <a:pt x="13304" y="94607"/>
                </a:lnTo>
                <a:lnTo>
                  <a:pt x="14479" y="91797"/>
                </a:lnTo>
                <a:lnTo>
                  <a:pt x="15606" y="88780"/>
                </a:lnTo>
                <a:lnTo>
                  <a:pt x="16702" y="85605"/>
                </a:lnTo>
                <a:lnTo>
                  <a:pt x="17750" y="82271"/>
                </a:lnTo>
                <a:lnTo>
                  <a:pt x="18750" y="78810"/>
                </a:lnTo>
                <a:lnTo>
                  <a:pt x="20179" y="73412"/>
                </a:lnTo>
                <a:lnTo>
                  <a:pt x="21925" y="65903"/>
                </a:lnTo>
                <a:lnTo>
                  <a:pt x="23513" y="58187"/>
                </a:lnTo>
                <a:lnTo>
                  <a:pt x="24942" y="50439"/>
                </a:lnTo>
                <a:lnTo>
                  <a:pt x="26212" y="42787"/>
                </a:lnTo>
                <a:lnTo>
                  <a:pt x="27323" y="35389"/>
                </a:lnTo>
                <a:lnTo>
                  <a:pt x="28291" y="28387"/>
                </a:lnTo>
                <a:lnTo>
                  <a:pt x="29482" y="18861"/>
                </a:lnTo>
                <a:lnTo>
                  <a:pt x="30943" y="5081"/>
                </a:lnTo>
                <a:lnTo>
                  <a:pt x="31117" y="3049"/>
                </a:lnTo>
                <a:lnTo>
                  <a:pt x="120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/>
          <p:nvPr/>
        </p:nvSpPr>
        <p:spPr>
          <a:xfrm flipH="1">
            <a:off x="1098845" y="3992608"/>
            <a:ext cx="268194" cy="478783"/>
          </a:xfrm>
          <a:custGeom>
            <a:avLst/>
            <a:gdLst/>
            <a:ahLst/>
            <a:cxnLst/>
            <a:rect l="l" t="t" r="r" b="b"/>
            <a:pathLst>
              <a:path w="11686" h="20862" extrusionOk="0">
                <a:moveTo>
                  <a:pt x="7335" y="1"/>
                </a:moveTo>
                <a:lnTo>
                  <a:pt x="0" y="5113"/>
                </a:lnTo>
                <a:lnTo>
                  <a:pt x="4716" y="20862"/>
                </a:lnTo>
                <a:lnTo>
                  <a:pt x="11685" y="16226"/>
                </a:lnTo>
                <a:lnTo>
                  <a:pt x="7335" y="1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8"/>
          <p:cNvSpPr/>
          <p:nvPr/>
        </p:nvSpPr>
        <p:spPr>
          <a:xfrm flipH="1">
            <a:off x="1023803" y="4329661"/>
            <a:ext cx="455466" cy="453630"/>
          </a:xfrm>
          <a:custGeom>
            <a:avLst/>
            <a:gdLst/>
            <a:ahLst/>
            <a:cxnLst/>
            <a:rect l="l" t="t" r="r" b="b"/>
            <a:pathLst>
              <a:path w="19846" h="19766" extrusionOk="0">
                <a:moveTo>
                  <a:pt x="16035" y="0"/>
                </a:moveTo>
                <a:lnTo>
                  <a:pt x="8844" y="4509"/>
                </a:lnTo>
                <a:lnTo>
                  <a:pt x="350" y="17067"/>
                </a:lnTo>
                <a:lnTo>
                  <a:pt x="159" y="17400"/>
                </a:lnTo>
                <a:lnTo>
                  <a:pt x="1" y="18115"/>
                </a:lnTo>
                <a:lnTo>
                  <a:pt x="80" y="18829"/>
                </a:lnTo>
                <a:lnTo>
                  <a:pt x="397" y="19480"/>
                </a:lnTo>
                <a:lnTo>
                  <a:pt x="651" y="19766"/>
                </a:lnTo>
                <a:lnTo>
                  <a:pt x="19846" y="8065"/>
                </a:lnTo>
                <a:lnTo>
                  <a:pt x="160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8"/>
          <p:cNvSpPr/>
          <p:nvPr/>
        </p:nvSpPr>
        <p:spPr>
          <a:xfrm flipH="1">
            <a:off x="1101059" y="2332172"/>
            <a:ext cx="889427" cy="1976316"/>
          </a:xfrm>
          <a:custGeom>
            <a:avLst/>
            <a:gdLst/>
            <a:ahLst/>
            <a:cxnLst/>
            <a:rect l="l" t="t" r="r" b="b"/>
            <a:pathLst>
              <a:path w="38755" h="86114" extrusionOk="0">
                <a:moveTo>
                  <a:pt x="1" y="1"/>
                </a:moveTo>
                <a:lnTo>
                  <a:pt x="17" y="350"/>
                </a:lnTo>
                <a:lnTo>
                  <a:pt x="334" y="4208"/>
                </a:lnTo>
                <a:lnTo>
                  <a:pt x="922" y="9415"/>
                </a:lnTo>
                <a:lnTo>
                  <a:pt x="1525" y="13749"/>
                </a:lnTo>
                <a:lnTo>
                  <a:pt x="2335" y="18735"/>
                </a:lnTo>
                <a:lnTo>
                  <a:pt x="3382" y="24323"/>
                </a:lnTo>
                <a:lnTo>
                  <a:pt x="4668" y="30419"/>
                </a:lnTo>
                <a:lnTo>
                  <a:pt x="6256" y="36992"/>
                </a:lnTo>
                <a:lnTo>
                  <a:pt x="8161" y="43946"/>
                </a:lnTo>
                <a:lnTo>
                  <a:pt x="10415" y="51217"/>
                </a:lnTo>
                <a:lnTo>
                  <a:pt x="12352" y="56853"/>
                </a:lnTo>
                <a:lnTo>
                  <a:pt x="13765" y="60664"/>
                </a:lnTo>
                <a:lnTo>
                  <a:pt x="15274" y="64522"/>
                </a:lnTo>
                <a:lnTo>
                  <a:pt x="16877" y="68427"/>
                </a:lnTo>
                <a:lnTo>
                  <a:pt x="18608" y="72333"/>
                </a:lnTo>
                <a:lnTo>
                  <a:pt x="20449" y="76270"/>
                </a:lnTo>
                <a:lnTo>
                  <a:pt x="22402" y="80207"/>
                </a:lnTo>
                <a:lnTo>
                  <a:pt x="24466" y="84145"/>
                </a:lnTo>
                <a:lnTo>
                  <a:pt x="25561" y="86113"/>
                </a:lnTo>
                <a:lnTo>
                  <a:pt x="38754" y="80763"/>
                </a:lnTo>
                <a:lnTo>
                  <a:pt x="19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 flipH="1">
            <a:off x="1387062" y="625835"/>
            <a:ext cx="292245" cy="263443"/>
          </a:xfrm>
          <a:custGeom>
            <a:avLst/>
            <a:gdLst/>
            <a:ahLst/>
            <a:cxnLst/>
            <a:rect l="l" t="t" r="r" b="b"/>
            <a:pathLst>
              <a:path w="12734" h="11479" extrusionOk="0">
                <a:moveTo>
                  <a:pt x="5843" y="0"/>
                </a:moveTo>
                <a:lnTo>
                  <a:pt x="5637" y="32"/>
                </a:lnTo>
                <a:lnTo>
                  <a:pt x="5430" y="96"/>
                </a:lnTo>
                <a:lnTo>
                  <a:pt x="5113" y="318"/>
                </a:lnTo>
                <a:lnTo>
                  <a:pt x="4763" y="826"/>
                </a:lnTo>
                <a:lnTo>
                  <a:pt x="4478" y="1540"/>
                </a:lnTo>
                <a:lnTo>
                  <a:pt x="4303" y="1890"/>
                </a:lnTo>
                <a:lnTo>
                  <a:pt x="4160" y="1969"/>
                </a:lnTo>
                <a:lnTo>
                  <a:pt x="4065" y="1921"/>
                </a:lnTo>
                <a:lnTo>
                  <a:pt x="3906" y="1794"/>
                </a:lnTo>
                <a:lnTo>
                  <a:pt x="3684" y="1413"/>
                </a:lnTo>
                <a:lnTo>
                  <a:pt x="3430" y="1064"/>
                </a:lnTo>
                <a:lnTo>
                  <a:pt x="3096" y="937"/>
                </a:lnTo>
                <a:lnTo>
                  <a:pt x="2779" y="937"/>
                </a:lnTo>
                <a:lnTo>
                  <a:pt x="2557" y="969"/>
                </a:lnTo>
                <a:lnTo>
                  <a:pt x="2350" y="1032"/>
                </a:lnTo>
                <a:lnTo>
                  <a:pt x="2096" y="1191"/>
                </a:lnTo>
                <a:lnTo>
                  <a:pt x="1906" y="1509"/>
                </a:lnTo>
                <a:lnTo>
                  <a:pt x="1906" y="1969"/>
                </a:lnTo>
                <a:lnTo>
                  <a:pt x="1858" y="2255"/>
                </a:lnTo>
                <a:lnTo>
                  <a:pt x="1747" y="2382"/>
                </a:lnTo>
                <a:lnTo>
                  <a:pt x="1652" y="2414"/>
                </a:lnTo>
                <a:lnTo>
                  <a:pt x="1525" y="2445"/>
                </a:lnTo>
                <a:lnTo>
                  <a:pt x="1223" y="2636"/>
                </a:lnTo>
                <a:lnTo>
                  <a:pt x="874" y="2969"/>
                </a:lnTo>
                <a:lnTo>
                  <a:pt x="540" y="3398"/>
                </a:lnTo>
                <a:lnTo>
                  <a:pt x="270" y="3906"/>
                </a:lnTo>
                <a:lnTo>
                  <a:pt x="64" y="4509"/>
                </a:lnTo>
                <a:lnTo>
                  <a:pt x="1" y="5160"/>
                </a:lnTo>
                <a:lnTo>
                  <a:pt x="112" y="5859"/>
                </a:lnTo>
                <a:lnTo>
                  <a:pt x="255" y="6224"/>
                </a:lnTo>
                <a:lnTo>
                  <a:pt x="366" y="6367"/>
                </a:lnTo>
                <a:lnTo>
                  <a:pt x="1064" y="6922"/>
                </a:lnTo>
                <a:lnTo>
                  <a:pt x="2827" y="8161"/>
                </a:lnTo>
                <a:lnTo>
                  <a:pt x="5779" y="10034"/>
                </a:lnTo>
                <a:lnTo>
                  <a:pt x="7589" y="11082"/>
                </a:lnTo>
                <a:lnTo>
                  <a:pt x="8351" y="11447"/>
                </a:lnTo>
                <a:lnTo>
                  <a:pt x="8478" y="11479"/>
                </a:lnTo>
                <a:lnTo>
                  <a:pt x="8955" y="11384"/>
                </a:lnTo>
                <a:lnTo>
                  <a:pt x="10082" y="11018"/>
                </a:lnTo>
                <a:lnTo>
                  <a:pt x="10606" y="10717"/>
                </a:lnTo>
                <a:lnTo>
                  <a:pt x="10892" y="10447"/>
                </a:lnTo>
                <a:lnTo>
                  <a:pt x="11003" y="10288"/>
                </a:lnTo>
                <a:lnTo>
                  <a:pt x="11161" y="9971"/>
                </a:lnTo>
                <a:lnTo>
                  <a:pt x="11241" y="9367"/>
                </a:lnTo>
                <a:lnTo>
                  <a:pt x="11241" y="8780"/>
                </a:lnTo>
                <a:lnTo>
                  <a:pt x="11320" y="8367"/>
                </a:lnTo>
                <a:lnTo>
                  <a:pt x="11479" y="8113"/>
                </a:lnTo>
                <a:lnTo>
                  <a:pt x="11590" y="8002"/>
                </a:lnTo>
                <a:lnTo>
                  <a:pt x="11876" y="7732"/>
                </a:lnTo>
                <a:lnTo>
                  <a:pt x="12352" y="7129"/>
                </a:lnTo>
                <a:lnTo>
                  <a:pt x="12606" y="6637"/>
                </a:lnTo>
                <a:lnTo>
                  <a:pt x="12733" y="6097"/>
                </a:lnTo>
                <a:lnTo>
                  <a:pt x="12670" y="5509"/>
                </a:lnTo>
                <a:lnTo>
                  <a:pt x="12368" y="4890"/>
                </a:lnTo>
                <a:lnTo>
                  <a:pt x="11749" y="4255"/>
                </a:lnTo>
                <a:lnTo>
                  <a:pt x="11288" y="3938"/>
                </a:lnTo>
                <a:lnTo>
                  <a:pt x="10812" y="3652"/>
                </a:lnTo>
                <a:lnTo>
                  <a:pt x="10034" y="3271"/>
                </a:lnTo>
                <a:lnTo>
                  <a:pt x="9225" y="3017"/>
                </a:lnTo>
                <a:lnTo>
                  <a:pt x="8732" y="2953"/>
                </a:lnTo>
                <a:lnTo>
                  <a:pt x="8494" y="2890"/>
                </a:lnTo>
                <a:lnTo>
                  <a:pt x="8304" y="2715"/>
                </a:lnTo>
                <a:lnTo>
                  <a:pt x="8097" y="2382"/>
                </a:lnTo>
                <a:lnTo>
                  <a:pt x="7986" y="2128"/>
                </a:lnTo>
                <a:lnTo>
                  <a:pt x="7748" y="1572"/>
                </a:lnTo>
                <a:lnTo>
                  <a:pt x="7256" y="715"/>
                </a:lnTo>
                <a:lnTo>
                  <a:pt x="6859" y="286"/>
                </a:lnTo>
                <a:lnTo>
                  <a:pt x="6557" y="96"/>
                </a:lnTo>
                <a:lnTo>
                  <a:pt x="62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/>
          <p:nvPr/>
        </p:nvSpPr>
        <p:spPr>
          <a:xfrm flipH="1">
            <a:off x="1469042" y="683028"/>
            <a:ext cx="271843" cy="550938"/>
          </a:xfrm>
          <a:custGeom>
            <a:avLst/>
            <a:gdLst/>
            <a:ahLst/>
            <a:cxnLst/>
            <a:rect l="l" t="t" r="r" b="b"/>
            <a:pathLst>
              <a:path w="11845" h="24006" extrusionOk="0">
                <a:moveTo>
                  <a:pt x="6526" y="1"/>
                </a:moveTo>
                <a:lnTo>
                  <a:pt x="5510" y="160"/>
                </a:lnTo>
                <a:lnTo>
                  <a:pt x="4541" y="477"/>
                </a:lnTo>
                <a:lnTo>
                  <a:pt x="3652" y="969"/>
                </a:lnTo>
                <a:lnTo>
                  <a:pt x="2842" y="1589"/>
                </a:lnTo>
                <a:lnTo>
                  <a:pt x="2144" y="2351"/>
                </a:lnTo>
                <a:lnTo>
                  <a:pt x="1556" y="3224"/>
                </a:lnTo>
                <a:lnTo>
                  <a:pt x="1334" y="3700"/>
                </a:lnTo>
                <a:lnTo>
                  <a:pt x="1096" y="4256"/>
                </a:lnTo>
                <a:lnTo>
                  <a:pt x="636" y="5478"/>
                </a:lnTo>
                <a:lnTo>
                  <a:pt x="270" y="6764"/>
                </a:lnTo>
                <a:lnTo>
                  <a:pt x="48" y="8066"/>
                </a:lnTo>
                <a:lnTo>
                  <a:pt x="1" y="9352"/>
                </a:lnTo>
                <a:lnTo>
                  <a:pt x="128" y="10289"/>
                </a:lnTo>
                <a:lnTo>
                  <a:pt x="302" y="10876"/>
                </a:lnTo>
                <a:lnTo>
                  <a:pt x="540" y="11432"/>
                </a:lnTo>
                <a:lnTo>
                  <a:pt x="858" y="11956"/>
                </a:lnTo>
                <a:lnTo>
                  <a:pt x="1271" y="12432"/>
                </a:lnTo>
                <a:lnTo>
                  <a:pt x="1763" y="12877"/>
                </a:lnTo>
                <a:lnTo>
                  <a:pt x="2049" y="13067"/>
                </a:lnTo>
                <a:lnTo>
                  <a:pt x="556" y="21878"/>
                </a:lnTo>
                <a:lnTo>
                  <a:pt x="620" y="22005"/>
                </a:lnTo>
                <a:lnTo>
                  <a:pt x="1223" y="22752"/>
                </a:lnTo>
                <a:lnTo>
                  <a:pt x="1953" y="23323"/>
                </a:lnTo>
                <a:lnTo>
                  <a:pt x="2731" y="23672"/>
                </a:lnTo>
                <a:lnTo>
                  <a:pt x="3350" y="23863"/>
                </a:lnTo>
                <a:lnTo>
                  <a:pt x="4065" y="23974"/>
                </a:lnTo>
                <a:lnTo>
                  <a:pt x="4890" y="24006"/>
                </a:lnTo>
                <a:lnTo>
                  <a:pt x="5811" y="23926"/>
                </a:lnTo>
                <a:lnTo>
                  <a:pt x="6843" y="23720"/>
                </a:lnTo>
                <a:lnTo>
                  <a:pt x="7986" y="23387"/>
                </a:lnTo>
                <a:lnTo>
                  <a:pt x="9256" y="22879"/>
                </a:lnTo>
                <a:lnTo>
                  <a:pt x="9939" y="22561"/>
                </a:lnTo>
                <a:lnTo>
                  <a:pt x="10812" y="11305"/>
                </a:lnTo>
                <a:lnTo>
                  <a:pt x="10892" y="11083"/>
                </a:lnTo>
                <a:lnTo>
                  <a:pt x="11304" y="9543"/>
                </a:lnTo>
                <a:lnTo>
                  <a:pt x="11606" y="8114"/>
                </a:lnTo>
                <a:lnTo>
                  <a:pt x="11828" y="6494"/>
                </a:lnTo>
                <a:lnTo>
                  <a:pt x="11844" y="4811"/>
                </a:lnTo>
                <a:lnTo>
                  <a:pt x="11685" y="3605"/>
                </a:lnTo>
                <a:lnTo>
                  <a:pt x="11479" y="2859"/>
                </a:lnTo>
                <a:lnTo>
                  <a:pt x="11177" y="2176"/>
                </a:lnTo>
                <a:lnTo>
                  <a:pt x="10765" y="1589"/>
                </a:lnTo>
                <a:lnTo>
                  <a:pt x="10495" y="1319"/>
                </a:lnTo>
                <a:lnTo>
                  <a:pt x="10241" y="1096"/>
                </a:lnTo>
                <a:lnTo>
                  <a:pt x="9685" y="715"/>
                </a:lnTo>
                <a:lnTo>
                  <a:pt x="9082" y="414"/>
                </a:lnTo>
                <a:lnTo>
                  <a:pt x="8431" y="191"/>
                </a:lnTo>
                <a:lnTo>
                  <a:pt x="8097" y="112"/>
                </a:lnTo>
                <a:lnTo>
                  <a:pt x="7573" y="33"/>
                </a:lnTo>
                <a:lnTo>
                  <a:pt x="6526" y="1"/>
                </a:lnTo>
                <a:close/>
              </a:path>
            </a:pathLst>
          </a:custGeom>
          <a:solidFill>
            <a:srgbClr val="D67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8"/>
          <p:cNvSpPr/>
          <p:nvPr/>
        </p:nvSpPr>
        <p:spPr>
          <a:xfrm flipH="1">
            <a:off x="1460665" y="683028"/>
            <a:ext cx="280219" cy="550938"/>
          </a:xfrm>
          <a:custGeom>
            <a:avLst/>
            <a:gdLst/>
            <a:ahLst/>
            <a:cxnLst/>
            <a:rect l="l" t="t" r="r" b="b"/>
            <a:pathLst>
              <a:path w="12210" h="24006" extrusionOk="0">
                <a:moveTo>
                  <a:pt x="6526" y="1"/>
                </a:moveTo>
                <a:lnTo>
                  <a:pt x="5510" y="160"/>
                </a:lnTo>
                <a:lnTo>
                  <a:pt x="4541" y="493"/>
                </a:lnTo>
                <a:lnTo>
                  <a:pt x="3652" y="969"/>
                </a:lnTo>
                <a:lnTo>
                  <a:pt x="2842" y="1589"/>
                </a:lnTo>
                <a:lnTo>
                  <a:pt x="2144" y="2351"/>
                </a:lnTo>
                <a:lnTo>
                  <a:pt x="1556" y="3224"/>
                </a:lnTo>
                <a:lnTo>
                  <a:pt x="1334" y="3700"/>
                </a:lnTo>
                <a:lnTo>
                  <a:pt x="1096" y="4256"/>
                </a:lnTo>
                <a:lnTo>
                  <a:pt x="636" y="5478"/>
                </a:lnTo>
                <a:lnTo>
                  <a:pt x="270" y="6764"/>
                </a:lnTo>
                <a:lnTo>
                  <a:pt x="48" y="8066"/>
                </a:lnTo>
                <a:lnTo>
                  <a:pt x="1" y="9352"/>
                </a:lnTo>
                <a:lnTo>
                  <a:pt x="128" y="10289"/>
                </a:lnTo>
                <a:lnTo>
                  <a:pt x="302" y="10876"/>
                </a:lnTo>
                <a:lnTo>
                  <a:pt x="540" y="11432"/>
                </a:lnTo>
                <a:lnTo>
                  <a:pt x="858" y="11956"/>
                </a:lnTo>
                <a:lnTo>
                  <a:pt x="1255" y="12432"/>
                </a:lnTo>
                <a:lnTo>
                  <a:pt x="1763" y="12877"/>
                </a:lnTo>
                <a:lnTo>
                  <a:pt x="2049" y="13067"/>
                </a:lnTo>
                <a:lnTo>
                  <a:pt x="556" y="21878"/>
                </a:lnTo>
                <a:lnTo>
                  <a:pt x="620" y="22005"/>
                </a:lnTo>
                <a:lnTo>
                  <a:pt x="1223" y="22752"/>
                </a:lnTo>
                <a:lnTo>
                  <a:pt x="1953" y="23323"/>
                </a:lnTo>
                <a:lnTo>
                  <a:pt x="2731" y="23672"/>
                </a:lnTo>
                <a:lnTo>
                  <a:pt x="3350" y="23863"/>
                </a:lnTo>
                <a:lnTo>
                  <a:pt x="4065" y="23974"/>
                </a:lnTo>
                <a:lnTo>
                  <a:pt x="4890" y="24006"/>
                </a:lnTo>
                <a:lnTo>
                  <a:pt x="5811" y="23926"/>
                </a:lnTo>
                <a:lnTo>
                  <a:pt x="6843" y="23720"/>
                </a:lnTo>
                <a:lnTo>
                  <a:pt x="7986" y="23387"/>
                </a:lnTo>
                <a:lnTo>
                  <a:pt x="9256" y="22879"/>
                </a:lnTo>
                <a:lnTo>
                  <a:pt x="9939" y="22561"/>
                </a:lnTo>
                <a:lnTo>
                  <a:pt x="10812" y="11305"/>
                </a:lnTo>
                <a:lnTo>
                  <a:pt x="10844" y="11194"/>
                </a:lnTo>
                <a:lnTo>
                  <a:pt x="10987" y="10733"/>
                </a:lnTo>
                <a:lnTo>
                  <a:pt x="11177" y="10717"/>
                </a:lnTo>
                <a:lnTo>
                  <a:pt x="11542" y="10575"/>
                </a:lnTo>
                <a:lnTo>
                  <a:pt x="11828" y="10336"/>
                </a:lnTo>
                <a:lnTo>
                  <a:pt x="12050" y="10035"/>
                </a:lnTo>
                <a:lnTo>
                  <a:pt x="12177" y="9701"/>
                </a:lnTo>
                <a:lnTo>
                  <a:pt x="12209" y="9336"/>
                </a:lnTo>
                <a:lnTo>
                  <a:pt x="12114" y="9003"/>
                </a:lnTo>
                <a:lnTo>
                  <a:pt x="11908" y="8717"/>
                </a:lnTo>
                <a:lnTo>
                  <a:pt x="11749" y="8606"/>
                </a:lnTo>
                <a:lnTo>
                  <a:pt x="11527" y="8463"/>
                </a:lnTo>
                <a:lnTo>
                  <a:pt x="11685" y="7558"/>
                </a:lnTo>
                <a:lnTo>
                  <a:pt x="11828" y="6082"/>
                </a:lnTo>
                <a:lnTo>
                  <a:pt x="11844" y="5097"/>
                </a:lnTo>
                <a:lnTo>
                  <a:pt x="11765" y="4129"/>
                </a:lnTo>
                <a:lnTo>
                  <a:pt x="11590" y="3208"/>
                </a:lnTo>
                <a:lnTo>
                  <a:pt x="11273" y="2367"/>
                </a:lnTo>
                <a:lnTo>
                  <a:pt x="10796" y="1636"/>
                </a:lnTo>
                <a:lnTo>
                  <a:pt x="10495" y="1319"/>
                </a:lnTo>
                <a:lnTo>
                  <a:pt x="10241" y="1096"/>
                </a:lnTo>
                <a:lnTo>
                  <a:pt x="9669" y="715"/>
                </a:lnTo>
                <a:lnTo>
                  <a:pt x="9066" y="414"/>
                </a:lnTo>
                <a:lnTo>
                  <a:pt x="8431" y="191"/>
                </a:lnTo>
                <a:lnTo>
                  <a:pt x="8097" y="112"/>
                </a:lnTo>
                <a:lnTo>
                  <a:pt x="7558" y="33"/>
                </a:lnTo>
                <a:lnTo>
                  <a:pt x="6526" y="1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"/>
          <p:cNvSpPr/>
          <p:nvPr/>
        </p:nvSpPr>
        <p:spPr>
          <a:xfrm flipH="1">
            <a:off x="1471604" y="898007"/>
            <a:ext cx="21137" cy="12416"/>
          </a:xfrm>
          <a:custGeom>
            <a:avLst/>
            <a:gdLst/>
            <a:ahLst/>
            <a:cxnLst/>
            <a:rect l="l" t="t" r="r" b="b"/>
            <a:pathLst>
              <a:path w="921" h="541" fill="none" extrusionOk="0">
                <a:moveTo>
                  <a:pt x="0" y="541"/>
                </a:moveTo>
                <a:lnTo>
                  <a:pt x="48" y="414"/>
                </a:lnTo>
                <a:lnTo>
                  <a:pt x="429" y="33"/>
                </a:lnTo>
                <a:lnTo>
                  <a:pt x="667" y="1"/>
                </a:lnTo>
                <a:lnTo>
                  <a:pt x="842" y="96"/>
                </a:lnTo>
                <a:lnTo>
                  <a:pt x="921" y="191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"/>
          <p:cNvSpPr/>
          <p:nvPr/>
        </p:nvSpPr>
        <p:spPr>
          <a:xfrm flipH="1">
            <a:off x="1533186" y="971610"/>
            <a:ext cx="169073" cy="64535"/>
          </a:xfrm>
          <a:custGeom>
            <a:avLst/>
            <a:gdLst/>
            <a:ahLst/>
            <a:cxnLst/>
            <a:rect l="l" t="t" r="r" b="b"/>
            <a:pathLst>
              <a:path w="7367" h="2812" extrusionOk="0">
                <a:moveTo>
                  <a:pt x="7367" y="1"/>
                </a:moveTo>
                <a:lnTo>
                  <a:pt x="6525" y="318"/>
                </a:lnTo>
                <a:lnTo>
                  <a:pt x="5001" y="731"/>
                </a:lnTo>
                <a:lnTo>
                  <a:pt x="3700" y="938"/>
                </a:lnTo>
                <a:lnTo>
                  <a:pt x="2604" y="969"/>
                </a:lnTo>
                <a:lnTo>
                  <a:pt x="1334" y="826"/>
                </a:lnTo>
                <a:lnTo>
                  <a:pt x="445" y="541"/>
                </a:lnTo>
                <a:lnTo>
                  <a:pt x="366" y="493"/>
                </a:lnTo>
                <a:lnTo>
                  <a:pt x="0" y="2716"/>
                </a:lnTo>
                <a:lnTo>
                  <a:pt x="334" y="2779"/>
                </a:lnTo>
                <a:lnTo>
                  <a:pt x="1001" y="2811"/>
                </a:lnTo>
                <a:lnTo>
                  <a:pt x="2001" y="2732"/>
                </a:lnTo>
                <a:lnTo>
                  <a:pt x="3287" y="2398"/>
                </a:lnTo>
                <a:lnTo>
                  <a:pt x="4477" y="1906"/>
                </a:lnTo>
                <a:lnTo>
                  <a:pt x="6002" y="1033"/>
                </a:lnTo>
                <a:lnTo>
                  <a:pt x="7240" y="112"/>
                </a:lnTo>
                <a:lnTo>
                  <a:pt x="7367" y="1"/>
                </a:lnTo>
                <a:close/>
              </a:path>
            </a:pathLst>
          </a:custGeom>
          <a:solidFill>
            <a:srgbClr val="BA5A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"/>
          <p:cNvSpPr/>
          <p:nvPr/>
        </p:nvSpPr>
        <p:spPr>
          <a:xfrm flipH="1">
            <a:off x="1659249" y="796358"/>
            <a:ext cx="26989" cy="25153"/>
          </a:xfrm>
          <a:custGeom>
            <a:avLst/>
            <a:gdLst/>
            <a:ahLst/>
            <a:cxnLst/>
            <a:rect l="l" t="t" r="r" b="b"/>
            <a:pathLst>
              <a:path w="1176" h="1096" fill="none" extrusionOk="0">
                <a:moveTo>
                  <a:pt x="112" y="1096"/>
                </a:moveTo>
                <a:lnTo>
                  <a:pt x="1" y="254"/>
                </a:lnTo>
                <a:lnTo>
                  <a:pt x="176" y="286"/>
                </a:lnTo>
                <a:lnTo>
                  <a:pt x="572" y="223"/>
                </a:lnTo>
                <a:lnTo>
                  <a:pt x="1081" y="48"/>
                </a:lnTo>
                <a:lnTo>
                  <a:pt x="1176" y="0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"/>
          <p:cNvSpPr/>
          <p:nvPr/>
        </p:nvSpPr>
        <p:spPr>
          <a:xfrm flipH="1">
            <a:off x="1651952" y="829889"/>
            <a:ext cx="60519" cy="29537"/>
          </a:xfrm>
          <a:custGeom>
            <a:avLst/>
            <a:gdLst/>
            <a:ahLst/>
            <a:cxnLst/>
            <a:rect l="l" t="t" r="r" b="b"/>
            <a:pathLst>
              <a:path w="2637" h="1287" fill="none" extrusionOk="0">
                <a:moveTo>
                  <a:pt x="1" y="0"/>
                </a:moveTo>
                <a:lnTo>
                  <a:pt x="1" y="64"/>
                </a:lnTo>
                <a:lnTo>
                  <a:pt x="175" y="587"/>
                </a:lnTo>
                <a:lnTo>
                  <a:pt x="557" y="1032"/>
                </a:lnTo>
                <a:lnTo>
                  <a:pt x="953" y="1238"/>
                </a:lnTo>
                <a:lnTo>
                  <a:pt x="1493" y="1286"/>
                </a:lnTo>
                <a:lnTo>
                  <a:pt x="2192" y="1159"/>
                </a:lnTo>
                <a:lnTo>
                  <a:pt x="2636" y="969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"/>
          <p:cNvSpPr/>
          <p:nvPr/>
        </p:nvSpPr>
        <p:spPr>
          <a:xfrm flipH="1">
            <a:off x="1594391" y="775588"/>
            <a:ext cx="38281" cy="40094"/>
          </a:xfrm>
          <a:custGeom>
            <a:avLst/>
            <a:gdLst/>
            <a:ahLst/>
            <a:cxnLst/>
            <a:rect l="l" t="t" r="r" b="b"/>
            <a:pathLst>
              <a:path w="1668" h="1747" extrusionOk="0">
                <a:moveTo>
                  <a:pt x="302" y="1"/>
                </a:moveTo>
                <a:lnTo>
                  <a:pt x="255" y="48"/>
                </a:lnTo>
                <a:lnTo>
                  <a:pt x="80" y="477"/>
                </a:lnTo>
                <a:lnTo>
                  <a:pt x="17" y="921"/>
                </a:lnTo>
                <a:lnTo>
                  <a:pt x="1" y="1175"/>
                </a:lnTo>
                <a:lnTo>
                  <a:pt x="64" y="1414"/>
                </a:lnTo>
                <a:lnTo>
                  <a:pt x="96" y="1477"/>
                </a:lnTo>
                <a:lnTo>
                  <a:pt x="144" y="1541"/>
                </a:lnTo>
                <a:lnTo>
                  <a:pt x="159" y="1572"/>
                </a:lnTo>
                <a:lnTo>
                  <a:pt x="191" y="1604"/>
                </a:lnTo>
                <a:lnTo>
                  <a:pt x="255" y="1652"/>
                </a:lnTo>
                <a:lnTo>
                  <a:pt x="318" y="1699"/>
                </a:lnTo>
                <a:lnTo>
                  <a:pt x="382" y="1731"/>
                </a:lnTo>
                <a:lnTo>
                  <a:pt x="461" y="1747"/>
                </a:lnTo>
                <a:lnTo>
                  <a:pt x="683" y="1747"/>
                </a:lnTo>
                <a:lnTo>
                  <a:pt x="937" y="1636"/>
                </a:lnTo>
                <a:lnTo>
                  <a:pt x="1049" y="1556"/>
                </a:lnTo>
                <a:lnTo>
                  <a:pt x="1223" y="1382"/>
                </a:lnTo>
                <a:lnTo>
                  <a:pt x="1350" y="1175"/>
                </a:lnTo>
                <a:lnTo>
                  <a:pt x="1557" y="778"/>
                </a:lnTo>
                <a:lnTo>
                  <a:pt x="1668" y="334"/>
                </a:lnTo>
                <a:lnTo>
                  <a:pt x="1668" y="255"/>
                </a:lnTo>
                <a:lnTo>
                  <a:pt x="1525" y="207"/>
                </a:lnTo>
                <a:lnTo>
                  <a:pt x="1477" y="270"/>
                </a:lnTo>
                <a:lnTo>
                  <a:pt x="1303" y="651"/>
                </a:lnTo>
                <a:lnTo>
                  <a:pt x="1080" y="1001"/>
                </a:lnTo>
                <a:lnTo>
                  <a:pt x="969" y="1159"/>
                </a:lnTo>
                <a:lnTo>
                  <a:pt x="842" y="1302"/>
                </a:lnTo>
                <a:lnTo>
                  <a:pt x="715" y="1382"/>
                </a:lnTo>
                <a:lnTo>
                  <a:pt x="556" y="1398"/>
                </a:lnTo>
                <a:lnTo>
                  <a:pt x="493" y="1398"/>
                </a:lnTo>
                <a:lnTo>
                  <a:pt x="398" y="1318"/>
                </a:lnTo>
                <a:lnTo>
                  <a:pt x="366" y="1271"/>
                </a:lnTo>
                <a:lnTo>
                  <a:pt x="318" y="1096"/>
                </a:lnTo>
                <a:lnTo>
                  <a:pt x="302" y="905"/>
                </a:lnTo>
                <a:lnTo>
                  <a:pt x="334" y="493"/>
                </a:lnTo>
                <a:lnTo>
                  <a:pt x="414" y="96"/>
                </a:lnTo>
                <a:lnTo>
                  <a:pt x="414" y="32"/>
                </a:lnTo>
                <a:lnTo>
                  <a:pt x="302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"/>
          <p:cNvSpPr/>
          <p:nvPr/>
        </p:nvSpPr>
        <p:spPr>
          <a:xfrm flipH="1">
            <a:off x="1577269" y="753716"/>
            <a:ext cx="33530" cy="31005"/>
          </a:xfrm>
          <a:custGeom>
            <a:avLst/>
            <a:gdLst/>
            <a:ahLst/>
            <a:cxnLst/>
            <a:rect l="l" t="t" r="r" b="b"/>
            <a:pathLst>
              <a:path w="1461" h="1351" extrusionOk="0">
                <a:moveTo>
                  <a:pt x="445" y="1"/>
                </a:moveTo>
                <a:lnTo>
                  <a:pt x="159" y="33"/>
                </a:lnTo>
                <a:lnTo>
                  <a:pt x="32" y="80"/>
                </a:lnTo>
                <a:lnTo>
                  <a:pt x="48" y="96"/>
                </a:lnTo>
                <a:lnTo>
                  <a:pt x="0" y="128"/>
                </a:lnTo>
                <a:lnTo>
                  <a:pt x="16" y="223"/>
                </a:lnTo>
                <a:lnTo>
                  <a:pt x="64" y="239"/>
                </a:lnTo>
                <a:lnTo>
                  <a:pt x="286" y="239"/>
                </a:lnTo>
                <a:lnTo>
                  <a:pt x="715" y="382"/>
                </a:lnTo>
                <a:lnTo>
                  <a:pt x="905" y="525"/>
                </a:lnTo>
                <a:lnTo>
                  <a:pt x="1064" y="668"/>
                </a:lnTo>
                <a:lnTo>
                  <a:pt x="1159" y="874"/>
                </a:lnTo>
                <a:lnTo>
                  <a:pt x="1223" y="969"/>
                </a:lnTo>
                <a:lnTo>
                  <a:pt x="1255" y="1081"/>
                </a:lnTo>
                <a:lnTo>
                  <a:pt x="1302" y="1208"/>
                </a:lnTo>
                <a:lnTo>
                  <a:pt x="1334" y="1335"/>
                </a:lnTo>
                <a:lnTo>
                  <a:pt x="1366" y="1350"/>
                </a:lnTo>
                <a:lnTo>
                  <a:pt x="1429" y="1350"/>
                </a:lnTo>
                <a:lnTo>
                  <a:pt x="1445" y="1319"/>
                </a:lnTo>
                <a:lnTo>
                  <a:pt x="1461" y="1176"/>
                </a:lnTo>
                <a:lnTo>
                  <a:pt x="1461" y="1049"/>
                </a:lnTo>
                <a:lnTo>
                  <a:pt x="1445" y="906"/>
                </a:lnTo>
                <a:lnTo>
                  <a:pt x="1429" y="763"/>
                </a:lnTo>
                <a:lnTo>
                  <a:pt x="1382" y="620"/>
                </a:lnTo>
                <a:lnTo>
                  <a:pt x="1223" y="366"/>
                </a:lnTo>
                <a:lnTo>
                  <a:pt x="1127" y="255"/>
                </a:lnTo>
                <a:lnTo>
                  <a:pt x="1016" y="160"/>
                </a:lnTo>
                <a:lnTo>
                  <a:pt x="731" y="49"/>
                </a:lnTo>
                <a:lnTo>
                  <a:pt x="588" y="17"/>
                </a:lnTo>
                <a:lnTo>
                  <a:pt x="445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8"/>
          <p:cNvSpPr/>
          <p:nvPr/>
        </p:nvSpPr>
        <p:spPr>
          <a:xfrm flipH="1">
            <a:off x="1658883" y="740244"/>
            <a:ext cx="37179" cy="38281"/>
          </a:xfrm>
          <a:custGeom>
            <a:avLst/>
            <a:gdLst/>
            <a:ahLst/>
            <a:cxnLst/>
            <a:rect l="l" t="t" r="r" b="b"/>
            <a:pathLst>
              <a:path w="1620" h="1668" extrusionOk="0">
                <a:moveTo>
                  <a:pt x="365" y="1"/>
                </a:moveTo>
                <a:lnTo>
                  <a:pt x="318" y="64"/>
                </a:lnTo>
                <a:lnTo>
                  <a:pt x="127" y="429"/>
                </a:lnTo>
                <a:lnTo>
                  <a:pt x="32" y="842"/>
                </a:lnTo>
                <a:lnTo>
                  <a:pt x="0" y="1064"/>
                </a:lnTo>
                <a:lnTo>
                  <a:pt x="48" y="1302"/>
                </a:lnTo>
                <a:lnTo>
                  <a:pt x="64" y="1366"/>
                </a:lnTo>
                <a:lnTo>
                  <a:pt x="96" y="1414"/>
                </a:lnTo>
                <a:lnTo>
                  <a:pt x="127" y="1477"/>
                </a:lnTo>
                <a:lnTo>
                  <a:pt x="191" y="1525"/>
                </a:lnTo>
                <a:lnTo>
                  <a:pt x="238" y="1588"/>
                </a:lnTo>
                <a:lnTo>
                  <a:pt x="318" y="1604"/>
                </a:lnTo>
                <a:lnTo>
                  <a:pt x="381" y="1636"/>
                </a:lnTo>
                <a:lnTo>
                  <a:pt x="445" y="1652"/>
                </a:lnTo>
                <a:lnTo>
                  <a:pt x="572" y="1668"/>
                </a:lnTo>
                <a:lnTo>
                  <a:pt x="826" y="1588"/>
                </a:lnTo>
                <a:lnTo>
                  <a:pt x="937" y="1525"/>
                </a:lnTo>
                <a:lnTo>
                  <a:pt x="1112" y="1382"/>
                </a:lnTo>
                <a:lnTo>
                  <a:pt x="1239" y="1207"/>
                </a:lnTo>
                <a:lnTo>
                  <a:pt x="1461" y="858"/>
                </a:lnTo>
                <a:lnTo>
                  <a:pt x="1604" y="461"/>
                </a:lnTo>
                <a:lnTo>
                  <a:pt x="1620" y="366"/>
                </a:lnTo>
                <a:lnTo>
                  <a:pt x="1461" y="302"/>
                </a:lnTo>
                <a:lnTo>
                  <a:pt x="1413" y="382"/>
                </a:lnTo>
                <a:lnTo>
                  <a:pt x="1223" y="699"/>
                </a:lnTo>
                <a:lnTo>
                  <a:pt x="1000" y="1017"/>
                </a:lnTo>
                <a:lnTo>
                  <a:pt x="873" y="1144"/>
                </a:lnTo>
                <a:lnTo>
                  <a:pt x="746" y="1255"/>
                </a:lnTo>
                <a:lnTo>
                  <a:pt x="635" y="1318"/>
                </a:lnTo>
                <a:lnTo>
                  <a:pt x="492" y="1318"/>
                </a:lnTo>
                <a:lnTo>
                  <a:pt x="397" y="1287"/>
                </a:lnTo>
                <a:lnTo>
                  <a:pt x="334" y="1191"/>
                </a:lnTo>
                <a:lnTo>
                  <a:pt x="302" y="1032"/>
                </a:lnTo>
                <a:lnTo>
                  <a:pt x="318" y="874"/>
                </a:lnTo>
                <a:lnTo>
                  <a:pt x="381" y="493"/>
                </a:lnTo>
                <a:lnTo>
                  <a:pt x="477" y="143"/>
                </a:lnTo>
                <a:lnTo>
                  <a:pt x="492" y="143"/>
                </a:lnTo>
                <a:lnTo>
                  <a:pt x="492" y="64"/>
                </a:lnTo>
                <a:lnTo>
                  <a:pt x="365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8"/>
          <p:cNvSpPr/>
          <p:nvPr/>
        </p:nvSpPr>
        <p:spPr>
          <a:xfrm flipH="1">
            <a:off x="1643942" y="723123"/>
            <a:ext cx="33553" cy="30982"/>
          </a:xfrm>
          <a:custGeom>
            <a:avLst/>
            <a:gdLst/>
            <a:ahLst/>
            <a:cxnLst/>
            <a:rect l="l" t="t" r="r" b="b"/>
            <a:pathLst>
              <a:path w="1462" h="1350" extrusionOk="0">
                <a:moveTo>
                  <a:pt x="445" y="0"/>
                </a:moveTo>
                <a:lnTo>
                  <a:pt x="160" y="32"/>
                </a:lnTo>
                <a:lnTo>
                  <a:pt x="33" y="80"/>
                </a:lnTo>
                <a:lnTo>
                  <a:pt x="49" y="96"/>
                </a:lnTo>
                <a:lnTo>
                  <a:pt x="1" y="127"/>
                </a:lnTo>
                <a:lnTo>
                  <a:pt x="17" y="207"/>
                </a:lnTo>
                <a:lnTo>
                  <a:pt x="64" y="223"/>
                </a:lnTo>
                <a:lnTo>
                  <a:pt x="287" y="238"/>
                </a:lnTo>
                <a:lnTo>
                  <a:pt x="715" y="381"/>
                </a:lnTo>
                <a:lnTo>
                  <a:pt x="906" y="508"/>
                </a:lnTo>
                <a:lnTo>
                  <a:pt x="1065" y="667"/>
                </a:lnTo>
                <a:lnTo>
                  <a:pt x="1160" y="858"/>
                </a:lnTo>
                <a:lnTo>
                  <a:pt x="1223" y="969"/>
                </a:lnTo>
                <a:lnTo>
                  <a:pt x="1255" y="1080"/>
                </a:lnTo>
                <a:lnTo>
                  <a:pt x="1287" y="1191"/>
                </a:lnTo>
                <a:lnTo>
                  <a:pt x="1335" y="1318"/>
                </a:lnTo>
                <a:lnTo>
                  <a:pt x="1366" y="1350"/>
                </a:lnTo>
                <a:lnTo>
                  <a:pt x="1430" y="1334"/>
                </a:lnTo>
                <a:lnTo>
                  <a:pt x="1446" y="1302"/>
                </a:lnTo>
                <a:lnTo>
                  <a:pt x="1462" y="1175"/>
                </a:lnTo>
                <a:lnTo>
                  <a:pt x="1462" y="1032"/>
                </a:lnTo>
                <a:lnTo>
                  <a:pt x="1446" y="889"/>
                </a:lnTo>
                <a:lnTo>
                  <a:pt x="1430" y="762"/>
                </a:lnTo>
                <a:lnTo>
                  <a:pt x="1382" y="620"/>
                </a:lnTo>
                <a:lnTo>
                  <a:pt x="1223" y="366"/>
                </a:lnTo>
                <a:lnTo>
                  <a:pt x="1128" y="254"/>
                </a:lnTo>
                <a:lnTo>
                  <a:pt x="1001" y="159"/>
                </a:lnTo>
                <a:lnTo>
                  <a:pt x="731" y="32"/>
                </a:lnTo>
                <a:lnTo>
                  <a:pt x="588" y="0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"/>
          <p:cNvSpPr/>
          <p:nvPr/>
        </p:nvSpPr>
        <p:spPr>
          <a:xfrm flipH="1">
            <a:off x="1596571" y="777057"/>
            <a:ext cx="32818" cy="34632"/>
          </a:xfrm>
          <a:custGeom>
            <a:avLst/>
            <a:gdLst/>
            <a:ahLst/>
            <a:cxnLst/>
            <a:rect l="l" t="t" r="r" b="b"/>
            <a:pathLst>
              <a:path w="1430" h="1509" fill="none" extrusionOk="0">
                <a:moveTo>
                  <a:pt x="191" y="0"/>
                </a:moveTo>
                <a:lnTo>
                  <a:pt x="128" y="175"/>
                </a:lnTo>
                <a:lnTo>
                  <a:pt x="1" y="968"/>
                </a:lnTo>
                <a:lnTo>
                  <a:pt x="96" y="1318"/>
                </a:lnTo>
                <a:lnTo>
                  <a:pt x="239" y="1461"/>
                </a:lnTo>
                <a:lnTo>
                  <a:pt x="350" y="1508"/>
                </a:lnTo>
                <a:lnTo>
                  <a:pt x="477" y="1508"/>
                </a:lnTo>
                <a:lnTo>
                  <a:pt x="699" y="1429"/>
                </a:lnTo>
                <a:lnTo>
                  <a:pt x="985" y="1159"/>
                </a:lnTo>
                <a:lnTo>
                  <a:pt x="1382" y="413"/>
                </a:lnTo>
                <a:lnTo>
                  <a:pt x="1429" y="238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8"/>
          <p:cNvSpPr/>
          <p:nvPr/>
        </p:nvSpPr>
        <p:spPr>
          <a:xfrm flipH="1">
            <a:off x="1578715" y="756631"/>
            <a:ext cx="31005" cy="27356"/>
          </a:xfrm>
          <a:custGeom>
            <a:avLst/>
            <a:gdLst/>
            <a:ahLst/>
            <a:cxnLst/>
            <a:rect l="l" t="t" r="r" b="b"/>
            <a:pathLst>
              <a:path w="1351" h="1192" fill="none" extrusionOk="0">
                <a:moveTo>
                  <a:pt x="1" y="33"/>
                </a:moveTo>
                <a:lnTo>
                  <a:pt x="160" y="1"/>
                </a:lnTo>
                <a:lnTo>
                  <a:pt x="763" y="112"/>
                </a:lnTo>
                <a:lnTo>
                  <a:pt x="1001" y="271"/>
                </a:lnTo>
                <a:lnTo>
                  <a:pt x="1192" y="541"/>
                </a:lnTo>
                <a:lnTo>
                  <a:pt x="1319" y="938"/>
                </a:lnTo>
                <a:lnTo>
                  <a:pt x="1350" y="1192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 flipH="1">
            <a:off x="1661430" y="742791"/>
            <a:ext cx="31350" cy="32451"/>
          </a:xfrm>
          <a:custGeom>
            <a:avLst/>
            <a:gdLst/>
            <a:ahLst/>
            <a:cxnLst/>
            <a:rect l="l" t="t" r="r" b="b"/>
            <a:pathLst>
              <a:path w="1366" h="1414" fill="none" extrusionOk="0">
                <a:moveTo>
                  <a:pt x="254" y="1"/>
                </a:moveTo>
                <a:lnTo>
                  <a:pt x="191" y="144"/>
                </a:lnTo>
                <a:lnTo>
                  <a:pt x="0" y="874"/>
                </a:lnTo>
                <a:lnTo>
                  <a:pt x="64" y="1191"/>
                </a:lnTo>
                <a:lnTo>
                  <a:pt x="175" y="1350"/>
                </a:lnTo>
                <a:lnTo>
                  <a:pt x="286" y="1382"/>
                </a:lnTo>
                <a:lnTo>
                  <a:pt x="381" y="1414"/>
                </a:lnTo>
                <a:lnTo>
                  <a:pt x="603" y="1350"/>
                </a:lnTo>
                <a:lnTo>
                  <a:pt x="889" y="1128"/>
                </a:lnTo>
                <a:lnTo>
                  <a:pt x="1302" y="477"/>
                </a:lnTo>
                <a:lnTo>
                  <a:pt x="1366" y="334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flipH="1">
            <a:off x="1645387" y="725670"/>
            <a:ext cx="31005" cy="27356"/>
          </a:xfrm>
          <a:custGeom>
            <a:avLst/>
            <a:gdLst/>
            <a:ahLst/>
            <a:cxnLst/>
            <a:rect l="l" t="t" r="r" b="b"/>
            <a:pathLst>
              <a:path w="1351" h="1192" fill="none" extrusionOk="0">
                <a:moveTo>
                  <a:pt x="1" y="32"/>
                </a:moveTo>
                <a:lnTo>
                  <a:pt x="159" y="0"/>
                </a:lnTo>
                <a:lnTo>
                  <a:pt x="763" y="127"/>
                </a:lnTo>
                <a:lnTo>
                  <a:pt x="1001" y="286"/>
                </a:lnTo>
                <a:lnTo>
                  <a:pt x="1191" y="540"/>
                </a:lnTo>
                <a:lnTo>
                  <a:pt x="1318" y="937"/>
                </a:lnTo>
                <a:lnTo>
                  <a:pt x="1350" y="1191"/>
                </a:lnTo>
              </a:path>
            </a:pathLst>
          </a:custGeom>
          <a:noFill/>
          <a:ln w="83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flipH="1">
            <a:off x="1458481" y="678667"/>
            <a:ext cx="174558" cy="198586"/>
          </a:xfrm>
          <a:custGeom>
            <a:avLst/>
            <a:gdLst/>
            <a:ahLst/>
            <a:cxnLst/>
            <a:rect l="l" t="t" r="r" b="b"/>
            <a:pathLst>
              <a:path w="7606" h="8653" extrusionOk="0">
                <a:moveTo>
                  <a:pt x="2017" y="0"/>
                </a:moveTo>
                <a:lnTo>
                  <a:pt x="1398" y="32"/>
                </a:lnTo>
                <a:lnTo>
                  <a:pt x="811" y="191"/>
                </a:lnTo>
                <a:lnTo>
                  <a:pt x="255" y="445"/>
                </a:lnTo>
                <a:lnTo>
                  <a:pt x="1" y="620"/>
                </a:lnTo>
                <a:lnTo>
                  <a:pt x="334" y="810"/>
                </a:lnTo>
                <a:lnTo>
                  <a:pt x="1080" y="1096"/>
                </a:lnTo>
                <a:lnTo>
                  <a:pt x="2351" y="1398"/>
                </a:lnTo>
                <a:lnTo>
                  <a:pt x="4748" y="1652"/>
                </a:lnTo>
                <a:lnTo>
                  <a:pt x="5272" y="1652"/>
                </a:lnTo>
                <a:lnTo>
                  <a:pt x="5240" y="1731"/>
                </a:lnTo>
                <a:lnTo>
                  <a:pt x="5097" y="2445"/>
                </a:lnTo>
                <a:lnTo>
                  <a:pt x="5081" y="3334"/>
                </a:lnTo>
                <a:lnTo>
                  <a:pt x="5176" y="4065"/>
                </a:lnTo>
                <a:lnTo>
                  <a:pt x="5415" y="4874"/>
                </a:lnTo>
                <a:lnTo>
                  <a:pt x="5812" y="5748"/>
                </a:lnTo>
                <a:lnTo>
                  <a:pt x="6097" y="6224"/>
                </a:lnTo>
                <a:lnTo>
                  <a:pt x="6399" y="6716"/>
                </a:lnTo>
                <a:lnTo>
                  <a:pt x="6716" y="7589"/>
                </a:lnTo>
                <a:lnTo>
                  <a:pt x="6843" y="8526"/>
                </a:lnTo>
                <a:lnTo>
                  <a:pt x="6828" y="8653"/>
                </a:lnTo>
                <a:lnTo>
                  <a:pt x="6891" y="8542"/>
                </a:lnTo>
                <a:lnTo>
                  <a:pt x="7288" y="7319"/>
                </a:lnTo>
                <a:lnTo>
                  <a:pt x="7558" y="5938"/>
                </a:lnTo>
                <a:lnTo>
                  <a:pt x="7606" y="4938"/>
                </a:lnTo>
                <a:lnTo>
                  <a:pt x="7494" y="3954"/>
                </a:lnTo>
                <a:lnTo>
                  <a:pt x="7256" y="3255"/>
                </a:lnTo>
                <a:lnTo>
                  <a:pt x="7018" y="2826"/>
                </a:lnTo>
                <a:lnTo>
                  <a:pt x="6859" y="2636"/>
                </a:lnTo>
                <a:lnTo>
                  <a:pt x="6891" y="2652"/>
                </a:lnTo>
                <a:lnTo>
                  <a:pt x="6891" y="2652"/>
                </a:lnTo>
                <a:lnTo>
                  <a:pt x="6653" y="2191"/>
                </a:lnTo>
                <a:lnTo>
                  <a:pt x="6050" y="1445"/>
                </a:lnTo>
                <a:lnTo>
                  <a:pt x="5319" y="905"/>
                </a:lnTo>
                <a:lnTo>
                  <a:pt x="4541" y="508"/>
                </a:lnTo>
                <a:lnTo>
                  <a:pt x="3414" y="159"/>
                </a:lnTo>
                <a:lnTo>
                  <a:pt x="2382" y="0"/>
                </a:lnTo>
                <a:lnTo>
                  <a:pt x="2271" y="0"/>
                </a:lnTo>
                <a:lnTo>
                  <a:pt x="2319" y="32"/>
                </a:lnTo>
                <a:lnTo>
                  <a:pt x="20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"/>
          <p:cNvSpPr/>
          <p:nvPr/>
        </p:nvSpPr>
        <p:spPr>
          <a:xfrm flipH="1">
            <a:off x="1966426" y="1456603"/>
            <a:ext cx="780484" cy="604847"/>
          </a:xfrm>
          <a:custGeom>
            <a:avLst/>
            <a:gdLst/>
            <a:ahLst/>
            <a:cxnLst/>
            <a:rect l="l" t="t" r="r" b="b"/>
            <a:pathLst>
              <a:path w="34008" h="26355" extrusionOk="0">
                <a:moveTo>
                  <a:pt x="747" y="0"/>
                </a:moveTo>
                <a:lnTo>
                  <a:pt x="667" y="16"/>
                </a:lnTo>
                <a:lnTo>
                  <a:pt x="667" y="48"/>
                </a:lnTo>
                <a:lnTo>
                  <a:pt x="651" y="111"/>
                </a:lnTo>
                <a:lnTo>
                  <a:pt x="715" y="270"/>
                </a:lnTo>
                <a:lnTo>
                  <a:pt x="1255" y="1191"/>
                </a:lnTo>
                <a:lnTo>
                  <a:pt x="2255" y="3017"/>
                </a:lnTo>
                <a:lnTo>
                  <a:pt x="2255" y="3017"/>
                </a:lnTo>
                <a:lnTo>
                  <a:pt x="1969" y="2747"/>
                </a:lnTo>
                <a:lnTo>
                  <a:pt x="763" y="1699"/>
                </a:lnTo>
                <a:lnTo>
                  <a:pt x="318" y="1397"/>
                </a:lnTo>
                <a:lnTo>
                  <a:pt x="159" y="1397"/>
                </a:lnTo>
                <a:lnTo>
                  <a:pt x="159" y="1477"/>
                </a:lnTo>
                <a:lnTo>
                  <a:pt x="255" y="1778"/>
                </a:lnTo>
                <a:lnTo>
                  <a:pt x="667" y="2588"/>
                </a:lnTo>
                <a:lnTo>
                  <a:pt x="1445" y="3779"/>
                </a:lnTo>
                <a:lnTo>
                  <a:pt x="1620" y="4017"/>
                </a:lnTo>
                <a:lnTo>
                  <a:pt x="1398" y="3810"/>
                </a:lnTo>
                <a:lnTo>
                  <a:pt x="461" y="3017"/>
                </a:lnTo>
                <a:lnTo>
                  <a:pt x="112" y="2794"/>
                </a:lnTo>
                <a:lnTo>
                  <a:pt x="1" y="2794"/>
                </a:lnTo>
                <a:lnTo>
                  <a:pt x="16" y="2858"/>
                </a:lnTo>
                <a:lnTo>
                  <a:pt x="159" y="3160"/>
                </a:lnTo>
                <a:lnTo>
                  <a:pt x="1271" y="4715"/>
                </a:lnTo>
                <a:lnTo>
                  <a:pt x="3430" y="7541"/>
                </a:lnTo>
                <a:lnTo>
                  <a:pt x="3906" y="8145"/>
                </a:lnTo>
                <a:lnTo>
                  <a:pt x="4811" y="9986"/>
                </a:lnTo>
                <a:lnTo>
                  <a:pt x="5414" y="11479"/>
                </a:lnTo>
                <a:lnTo>
                  <a:pt x="6542" y="14162"/>
                </a:lnTo>
                <a:lnTo>
                  <a:pt x="7605" y="16511"/>
                </a:lnTo>
                <a:lnTo>
                  <a:pt x="8605" y="18528"/>
                </a:lnTo>
                <a:lnTo>
                  <a:pt x="9542" y="20258"/>
                </a:lnTo>
                <a:lnTo>
                  <a:pt x="10415" y="21719"/>
                </a:lnTo>
                <a:lnTo>
                  <a:pt x="11209" y="22941"/>
                </a:lnTo>
                <a:lnTo>
                  <a:pt x="11955" y="23910"/>
                </a:lnTo>
                <a:lnTo>
                  <a:pt x="12638" y="24704"/>
                </a:lnTo>
                <a:lnTo>
                  <a:pt x="13257" y="25291"/>
                </a:lnTo>
                <a:lnTo>
                  <a:pt x="14067" y="25910"/>
                </a:lnTo>
                <a:lnTo>
                  <a:pt x="14908" y="26291"/>
                </a:lnTo>
                <a:lnTo>
                  <a:pt x="15496" y="26355"/>
                </a:lnTo>
                <a:lnTo>
                  <a:pt x="15686" y="26323"/>
                </a:lnTo>
                <a:lnTo>
                  <a:pt x="16147" y="26339"/>
                </a:lnTo>
                <a:lnTo>
                  <a:pt x="17433" y="26212"/>
                </a:lnTo>
                <a:lnTo>
                  <a:pt x="18687" y="25847"/>
                </a:lnTo>
                <a:lnTo>
                  <a:pt x="19623" y="25466"/>
                </a:lnTo>
                <a:lnTo>
                  <a:pt x="20655" y="24942"/>
                </a:lnTo>
                <a:lnTo>
                  <a:pt x="21783" y="24243"/>
                </a:lnTo>
                <a:lnTo>
                  <a:pt x="22973" y="23338"/>
                </a:lnTo>
                <a:lnTo>
                  <a:pt x="24243" y="22227"/>
                </a:lnTo>
                <a:lnTo>
                  <a:pt x="25593" y="20893"/>
                </a:lnTo>
                <a:lnTo>
                  <a:pt x="26990" y="19274"/>
                </a:lnTo>
                <a:lnTo>
                  <a:pt x="28466" y="17385"/>
                </a:lnTo>
                <a:lnTo>
                  <a:pt x="29991" y="15194"/>
                </a:lnTo>
                <a:lnTo>
                  <a:pt x="31562" y="12685"/>
                </a:lnTo>
                <a:lnTo>
                  <a:pt x="33182" y="9812"/>
                </a:lnTo>
                <a:lnTo>
                  <a:pt x="34007" y="8240"/>
                </a:lnTo>
                <a:lnTo>
                  <a:pt x="29927" y="1350"/>
                </a:lnTo>
                <a:lnTo>
                  <a:pt x="29149" y="2350"/>
                </a:lnTo>
                <a:lnTo>
                  <a:pt x="23846" y="8891"/>
                </a:lnTo>
                <a:lnTo>
                  <a:pt x="18893" y="14749"/>
                </a:lnTo>
                <a:lnTo>
                  <a:pt x="16115" y="17940"/>
                </a:lnTo>
                <a:lnTo>
                  <a:pt x="15162" y="16956"/>
                </a:lnTo>
                <a:lnTo>
                  <a:pt x="13352" y="14908"/>
                </a:lnTo>
                <a:lnTo>
                  <a:pt x="11701" y="12876"/>
                </a:lnTo>
                <a:lnTo>
                  <a:pt x="10272" y="10939"/>
                </a:lnTo>
                <a:lnTo>
                  <a:pt x="7542" y="6906"/>
                </a:lnTo>
                <a:lnTo>
                  <a:pt x="7050" y="6065"/>
                </a:lnTo>
                <a:lnTo>
                  <a:pt x="6923" y="5684"/>
                </a:lnTo>
                <a:lnTo>
                  <a:pt x="6542" y="3668"/>
                </a:lnTo>
                <a:lnTo>
                  <a:pt x="6526" y="2636"/>
                </a:lnTo>
                <a:lnTo>
                  <a:pt x="6653" y="2048"/>
                </a:lnTo>
                <a:lnTo>
                  <a:pt x="6764" y="1826"/>
                </a:lnTo>
                <a:lnTo>
                  <a:pt x="6605" y="1715"/>
                </a:lnTo>
                <a:lnTo>
                  <a:pt x="6256" y="1683"/>
                </a:lnTo>
                <a:lnTo>
                  <a:pt x="6081" y="1762"/>
                </a:lnTo>
                <a:lnTo>
                  <a:pt x="5795" y="2032"/>
                </a:lnTo>
                <a:lnTo>
                  <a:pt x="5446" y="2620"/>
                </a:lnTo>
                <a:lnTo>
                  <a:pt x="5240" y="3398"/>
                </a:lnTo>
                <a:lnTo>
                  <a:pt x="5224" y="3541"/>
                </a:lnTo>
                <a:lnTo>
                  <a:pt x="4859" y="3064"/>
                </a:lnTo>
                <a:lnTo>
                  <a:pt x="3144" y="1000"/>
                </a:lnTo>
                <a:lnTo>
                  <a:pt x="2414" y="254"/>
                </a:lnTo>
                <a:lnTo>
                  <a:pt x="2176" y="95"/>
                </a:lnTo>
                <a:lnTo>
                  <a:pt x="2064" y="64"/>
                </a:lnTo>
                <a:lnTo>
                  <a:pt x="2049" y="95"/>
                </a:lnTo>
                <a:lnTo>
                  <a:pt x="2001" y="191"/>
                </a:lnTo>
                <a:lnTo>
                  <a:pt x="2049" y="476"/>
                </a:lnTo>
                <a:lnTo>
                  <a:pt x="2271" y="1080"/>
                </a:lnTo>
                <a:lnTo>
                  <a:pt x="2954" y="2382"/>
                </a:lnTo>
                <a:lnTo>
                  <a:pt x="3112" y="2667"/>
                </a:lnTo>
                <a:lnTo>
                  <a:pt x="2811" y="2270"/>
                </a:lnTo>
                <a:lnTo>
                  <a:pt x="1477" y="667"/>
                </a:lnTo>
                <a:lnTo>
                  <a:pt x="921" y="111"/>
                </a:lnTo>
                <a:lnTo>
                  <a:pt x="747" y="0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1167017" y="1110805"/>
            <a:ext cx="1139743" cy="1227550"/>
          </a:xfrm>
          <a:custGeom>
            <a:avLst/>
            <a:gdLst/>
            <a:ahLst/>
            <a:cxnLst/>
            <a:rect l="l" t="t" r="r" b="b"/>
            <a:pathLst>
              <a:path w="49662" h="53488" extrusionOk="0">
                <a:moveTo>
                  <a:pt x="34754" y="1"/>
                </a:moveTo>
                <a:lnTo>
                  <a:pt x="25815" y="540"/>
                </a:lnTo>
                <a:lnTo>
                  <a:pt x="25371" y="556"/>
                </a:lnTo>
                <a:lnTo>
                  <a:pt x="24307" y="652"/>
                </a:lnTo>
                <a:lnTo>
                  <a:pt x="23132" y="858"/>
                </a:lnTo>
                <a:lnTo>
                  <a:pt x="21989" y="1160"/>
                </a:lnTo>
                <a:lnTo>
                  <a:pt x="21481" y="1366"/>
                </a:lnTo>
                <a:lnTo>
                  <a:pt x="20783" y="1684"/>
                </a:lnTo>
                <a:lnTo>
                  <a:pt x="19290" y="2620"/>
                </a:lnTo>
                <a:lnTo>
                  <a:pt x="17671" y="3874"/>
                </a:lnTo>
                <a:lnTo>
                  <a:pt x="15972" y="5383"/>
                </a:lnTo>
                <a:lnTo>
                  <a:pt x="14210" y="7097"/>
                </a:lnTo>
                <a:lnTo>
                  <a:pt x="12416" y="8955"/>
                </a:lnTo>
                <a:lnTo>
                  <a:pt x="9749" y="11908"/>
                </a:lnTo>
                <a:lnTo>
                  <a:pt x="6399" y="15893"/>
                </a:lnTo>
                <a:lnTo>
                  <a:pt x="3510" y="19512"/>
                </a:lnTo>
                <a:lnTo>
                  <a:pt x="445" y="23513"/>
                </a:lnTo>
                <a:lnTo>
                  <a:pt x="1" y="24132"/>
                </a:lnTo>
                <a:lnTo>
                  <a:pt x="8384" y="35373"/>
                </a:lnTo>
                <a:lnTo>
                  <a:pt x="14988" y="28625"/>
                </a:lnTo>
                <a:lnTo>
                  <a:pt x="13480" y="53488"/>
                </a:lnTo>
                <a:lnTo>
                  <a:pt x="45232" y="53488"/>
                </a:lnTo>
                <a:lnTo>
                  <a:pt x="45232" y="32325"/>
                </a:lnTo>
                <a:lnTo>
                  <a:pt x="49661" y="29832"/>
                </a:lnTo>
                <a:lnTo>
                  <a:pt x="43501" y="5399"/>
                </a:lnTo>
                <a:lnTo>
                  <a:pt x="43422" y="5145"/>
                </a:lnTo>
                <a:lnTo>
                  <a:pt x="43184" y="4652"/>
                </a:lnTo>
                <a:lnTo>
                  <a:pt x="42660" y="3922"/>
                </a:lnTo>
                <a:lnTo>
                  <a:pt x="41676" y="3001"/>
                </a:lnTo>
                <a:lnTo>
                  <a:pt x="40453" y="2176"/>
                </a:lnTo>
                <a:lnTo>
                  <a:pt x="39104" y="1445"/>
                </a:lnTo>
                <a:lnTo>
                  <a:pt x="37723" y="826"/>
                </a:lnTo>
                <a:lnTo>
                  <a:pt x="36405" y="366"/>
                </a:lnTo>
                <a:lnTo>
                  <a:pt x="35230" y="80"/>
                </a:lnTo>
                <a:lnTo>
                  <a:pt x="34754" y="1"/>
                </a:lnTo>
                <a:close/>
              </a:path>
            </a:pathLst>
          </a:custGeom>
          <a:solidFill>
            <a:srgbClr val="3037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flipH="1">
            <a:off x="3346797" y="255579"/>
            <a:ext cx="245556" cy="249448"/>
          </a:xfrm>
          <a:custGeom>
            <a:avLst/>
            <a:gdLst/>
            <a:ahLst/>
            <a:cxnLst/>
            <a:rect l="l" t="t" r="r" b="b"/>
            <a:pathLst>
              <a:path w="11926" h="12115" extrusionOk="0">
                <a:moveTo>
                  <a:pt x="4165" y="0"/>
                </a:moveTo>
                <a:lnTo>
                  <a:pt x="3597" y="568"/>
                </a:lnTo>
                <a:lnTo>
                  <a:pt x="2082" y="1893"/>
                </a:lnTo>
                <a:lnTo>
                  <a:pt x="1325" y="2839"/>
                </a:lnTo>
                <a:lnTo>
                  <a:pt x="757" y="4164"/>
                </a:lnTo>
                <a:lnTo>
                  <a:pt x="189" y="5300"/>
                </a:lnTo>
                <a:lnTo>
                  <a:pt x="0" y="6815"/>
                </a:lnTo>
                <a:lnTo>
                  <a:pt x="0" y="7004"/>
                </a:lnTo>
                <a:lnTo>
                  <a:pt x="189" y="7004"/>
                </a:lnTo>
                <a:lnTo>
                  <a:pt x="1136" y="5679"/>
                </a:lnTo>
                <a:lnTo>
                  <a:pt x="2272" y="4543"/>
                </a:lnTo>
                <a:lnTo>
                  <a:pt x="3407" y="3786"/>
                </a:lnTo>
                <a:lnTo>
                  <a:pt x="4922" y="3029"/>
                </a:lnTo>
                <a:lnTo>
                  <a:pt x="7572" y="10979"/>
                </a:lnTo>
                <a:lnTo>
                  <a:pt x="8140" y="11736"/>
                </a:lnTo>
                <a:lnTo>
                  <a:pt x="8518" y="11926"/>
                </a:lnTo>
                <a:lnTo>
                  <a:pt x="8897" y="12115"/>
                </a:lnTo>
                <a:lnTo>
                  <a:pt x="9844" y="12115"/>
                </a:lnTo>
                <a:lnTo>
                  <a:pt x="10601" y="11926"/>
                </a:lnTo>
                <a:lnTo>
                  <a:pt x="11358" y="11358"/>
                </a:lnTo>
                <a:lnTo>
                  <a:pt x="11736" y="10601"/>
                </a:lnTo>
                <a:lnTo>
                  <a:pt x="11926" y="9654"/>
                </a:lnTo>
                <a:lnTo>
                  <a:pt x="11736" y="8897"/>
                </a:lnTo>
                <a:lnTo>
                  <a:pt x="11169" y="8140"/>
                </a:lnTo>
                <a:lnTo>
                  <a:pt x="10411" y="7761"/>
                </a:lnTo>
                <a:lnTo>
                  <a:pt x="9844" y="7572"/>
                </a:lnTo>
                <a:lnTo>
                  <a:pt x="9276" y="7572"/>
                </a:lnTo>
                <a:lnTo>
                  <a:pt x="8708" y="7761"/>
                </a:lnTo>
                <a:lnTo>
                  <a:pt x="8329" y="8140"/>
                </a:lnTo>
                <a:lnTo>
                  <a:pt x="7572" y="8708"/>
                </a:lnTo>
                <a:lnTo>
                  <a:pt x="7383" y="9086"/>
                </a:lnTo>
                <a:lnTo>
                  <a:pt x="41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8"/>
          <p:cNvSpPr/>
          <p:nvPr/>
        </p:nvSpPr>
        <p:spPr>
          <a:xfrm flipH="1">
            <a:off x="708939" y="2427082"/>
            <a:ext cx="159820" cy="272859"/>
          </a:xfrm>
          <a:custGeom>
            <a:avLst/>
            <a:gdLst/>
            <a:ahLst/>
            <a:cxnLst/>
            <a:rect l="l" t="t" r="r" b="b"/>
            <a:pathLst>
              <a:path w="7762" h="13252" extrusionOk="0">
                <a:moveTo>
                  <a:pt x="4922" y="1"/>
                </a:moveTo>
                <a:lnTo>
                  <a:pt x="4164" y="380"/>
                </a:lnTo>
                <a:lnTo>
                  <a:pt x="3407" y="947"/>
                </a:lnTo>
                <a:lnTo>
                  <a:pt x="3218" y="1326"/>
                </a:lnTo>
                <a:lnTo>
                  <a:pt x="3029" y="1894"/>
                </a:lnTo>
                <a:lnTo>
                  <a:pt x="3029" y="2651"/>
                </a:lnTo>
                <a:lnTo>
                  <a:pt x="6247" y="10601"/>
                </a:lnTo>
                <a:lnTo>
                  <a:pt x="4732" y="10980"/>
                </a:lnTo>
                <a:lnTo>
                  <a:pt x="1704" y="10980"/>
                </a:lnTo>
                <a:lnTo>
                  <a:pt x="189" y="10601"/>
                </a:lnTo>
                <a:lnTo>
                  <a:pt x="0" y="10601"/>
                </a:lnTo>
                <a:lnTo>
                  <a:pt x="0" y="10791"/>
                </a:lnTo>
                <a:lnTo>
                  <a:pt x="1136" y="11737"/>
                </a:lnTo>
                <a:lnTo>
                  <a:pt x="2272" y="12494"/>
                </a:lnTo>
                <a:lnTo>
                  <a:pt x="3597" y="12873"/>
                </a:lnTo>
                <a:lnTo>
                  <a:pt x="4922" y="13062"/>
                </a:lnTo>
                <a:lnTo>
                  <a:pt x="6815" y="13252"/>
                </a:lnTo>
                <a:lnTo>
                  <a:pt x="7761" y="13252"/>
                </a:lnTo>
                <a:lnTo>
                  <a:pt x="4354" y="4355"/>
                </a:lnTo>
                <a:lnTo>
                  <a:pt x="4732" y="4355"/>
                </a:lnTo>
                <a:lnTo>
                  <a:pt x="5490" y="4544"/>
                </a:lnTo>
                <a:lnTo>
                  <a:pt x="6057" y="4355"/>
                </a:lnTo>
                <a:lnTo>
                  <a:pt x="6436" y="4165"/>
                </a:lnTo>
                <a:lnTo>
                  <a:pt x="7004" y="3787"/>
                </a:lnTo>
                <a:lnTo>
                  <a:pt x="7383" y="3408"/>
                </a:lnTo>
                <a:lnTo>
                  <a:pt x="7572" y="2462"/>
                </a:lnTo>
                <a:lnTo>
                  <a:pt x="7572" y="1705"/>
                </a:lnTo>
                <a:lnTo>
                  <a:pt x="7193" y="947"/>
                </a:lnTo>
                <a:lnTo>
                  <a:pt x="6625" y="380"/>
                </a:lnTo>
                <a:lnTo>
                  <a:pt x="58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"/>
          <p:cNvSpPr/>
          <p:nvPr/>
        </p:nvSpPr>
        <p:spPr>
          <a:xfrm flipH="1">
            <a:off x="3011590" y="757982"/>
            <a:ext cx="335205" cy="292337"/>
          </a:xfrm>
          <a:custGeom>
            <a:avLst/>
            <a:gdLst/>
            <a:ahLst/>
            <a:cxnLst/>
            <a:rect l="l" t="t" r="r" b="b"/>
            <a:pathLst>
              <a:path w="16280" h="14198" extrusionOk="0">
                <a:moveTo>
                  <a:pt x="9844" y="0"/>
                </a:moveTo>
                <a:lnTo>
                  <a:pt x="4733" y="8140"/>
                </a:lnTo>
                <a:lnTo>
                  <a:pt x="4543" y="7762"/>
                </a:lnTo>
                <a:lnTo>
                  <a:pt x="3975" y="7194"/>
                </a:lnTo>
                <a:lnTo>
                  <a:pt x="3597" y="6815"/>
                </a:lnTo>
                <a:lnTo>
                  <a:pt x="3218" y="6436"/>
                </a:lnTo>
                <a:lnTo>
                  <a:pt x="2650" y="6247"/>
                </a:lnTo>
                <a:lnTo>
                  <a:pt x="2083" y="6247"/>
                </a:lnTo>
                <a:lnTo>
                  <a:pt x="1136" y="6626"/>
                </a:lnTo>
                <a:lnTo>
                  <a:pt x="568" y="7194"/>
                </a:lnTo>
                <a:lnTo>
                  <a:pt x="190" y="7951"/>
                </a:lnTo>
                <a:lnTo>
                  <a:pt x="0" y="8708"/>
                </a:lnTo>
                <a:lnTo>
                  <a:pt x="379" y="9654"/>
                </a:lnTo>
                <a:lnTo>
                  <a:pt x="947" y="10222"/>
                </a:lnTo>
                <a:lnTo>
                  <a:pt x="1704" y="10790"/>
                </a:lnTo>
                <a:lnTo>
                  <a:pt x="3029" y="10790"/>
                </a:lnTo>
                <a:lnTo>
                  <a:pt x="3408" y="10601"/>
                </a:lnTo>
                <a:lnTo>
                  <a:pt x="3975" y="10033"/>
                </a:lnTo>
                <a:lnTo>
                  <a:pt x="8140" y="3218"/>
                </a:lnTo>
                <a:lnTo>
                  <a:pt x="14197" y="6247"/>
                </a:lnTo>
                <a:lnTo>
                  <a:pt x="10979" y="11358"/>
                </a:lnTo>
                <a:lnTo>
                  <a:pt x="10790" y="11169"/>
                </a:lnTo>
                <a:lnTo>
                  <a:pt x="10412" y="10412"/>
                </a:lnTo>
                <a:lnTo>
                  <a:pt x="10033" y="10033"/>
                </a:lnTo>
                <a:lnTo>
                  <a:pt x="9465" y="9844"/>
                </a:lnTo>
                <a:lnTo>
                  <a:pt x="8897" y="9654"/>
                </a:lnTo>
                <a:lnTo>
                  <a:pt x="8329" y="9654"/>
                </a:lnTo>
                <a:lnTo>
                  <a:pt x="7572" y="9844"/>
                </a:lnTo>
                <a:lnTo>
                  <a:pt x="6815" y="10412"/>
                </a:lnTo>
                <a:lnTo>
                  <a:pt x="6436" y="11169"/>
                </a:lnTo>
                <a:lnTo>
                  <a:pt x="6247" y="11926"/>
                </a:lnTo>
                <a:lnTo>
                  <a:pt x="6626" y="12872"/>
                </a:lnTo>
                <a:lnTo>
                  <a:pt x="7194" y="13440"/>
                </a:lnTo>
                <a:lnTo>
                  <a:pt x="7951" y="14008"/>
                </a:lnTo>
                <a:lnTo>
                  <a:pt x="8708" y="14198"/>
                </a:lnTo>
                <a:lnTo>
                  <a:pt x="9276" y="14008"/>
                </a:lnTo>
                <a:lnTo>
                  <a:pt x="9654" y="13819"/>
                </a:lnTo>
                <a:lnTo>
                  <a:pt x="10412" y="13440"/>
                </a:lnTo>
                <a:lnTo>
                  <a:pt x="13251" y="8708"/>
                </a:lnTo>
                <a:lnTo>
                  <a:pt x="14955" y="5869"/>
                </a:lnTo>
                <a:lnTo>
                  <a:pt x="15901" y="4165"/>
                </a:lnTo>
                <a:lnTo>
                  <a:pt x="16280" y="3408"/>
                </a:lnTo>
                <a:lnTo>
                  <a:pt x="12683" y="1515"/>
                </a:lnTo>
                <a:lnTo>
                  <a:pt x="10790" y="379"/>
                </a:lnTo>
                <a:lnTo>
                  <a:pt x="98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8"/>
          <p:cNvSpPr/>
          <p:nvPr/>
        </p:nvSpPr>
        <p:spPr>
          <a:xfrm flipH="1">
            <a:off x="2759914" y="4279050"/>
            <a:ext cx="237773" cy="311836"/>
          </a:xfrm>
          <a:custGeom>
            <a:avLst/>
            <a:gdLst/>
            <a:ahLst/>
            <a:cxnLst/>
            <a:rect l="l" t="t" r="r" b="b"/>
            <a:pathLst>
              <a:path w="11548" h="15145" extrusionOk="0">
                <a:moveTo>
                  <a:pt x="9276" y="1"/>
                </a:moveTo>
                <a:lnTo>
                  <a:pt x="8330" y="190"/>
                </a:lnTo>
                <a:lnTo>
                  <a:pt x="7573" y="569"/>
                </a:lnTo>
                <a:lnTo>
                  <a:pt x="7383" y="947"/>
                </a:lnTo>
                <a:lnTo>
                  <a:pt x="7005" y="1326"/>
                </a:lnTo>
                <a:lnTo>
                  <a:pt x="7005" y="2083"/>
                </a:lnTo>
                <a:lnTo>
                  <a:pt x="8330" y="10034"/>
                </a:lnTo>
                <a:lnTo>
                  <a:pt x="1894" y="11737"/>
                </a:lnTo>
                <a:lnTo>
                  <a:pt x="758" y="5680"/>
                </a:lnTo>
                <a:lnTo>
                  <a:pt x="1137" y="5869"/>
                </a:lnTo>
                <a:lnTo>
                  <a:pt x="1894" y="6058"/>
                </a:lnTo>
                <a:lnTo>
                  <a:pt x="2462" y="6058"/>
                </a:lnTo>
                <a:lnTo>
                  <a:pt x="3030" y="5869"/>
                </a:lnTo>
                <a:lnTo>
                  <a:pt x="3598" y="5680"/>
                </a:lnTo>
                <a:lnTo>
                  <a:pt x="3976" y="5301"/>
                </a:lnTo>
                <a:lnTo>
                  <a:pt x="4544" y="4544"/>
                </a:lnTo>
                <a:lnTo>
                  <a:pt x="4544" y="3787"/>
                </a:lnTo>
                <a:lnTo>
                  <a:pt x="4355" y="2840"/>
                </a:lnTo>
                <a:lnTo>
                  <a:pt x="3976" y="2083"/>
                </a:lnTo>
                <a:lnTo>
                  <a:pt x="3219" y="1705"/>
                </a:lnTo>
                <a:lnTo>
                  <a:pt x="2272" y="1515"/>
                </a:lnTo>
                <a:lnTo>
                  <a:pt x="1515" y="1705"/>
                </a:lnTo>
                <a:lnTo>
                  <a:pt x="758" y="2083"/>
                </a:lnTo>
                <a:lnTo>
                  <a:pt x="379" y="2462"/>
                </a:lnTo>
                <a:lnTo>
                  <a:pt x="190" y="2840"/>
                </a:lnTo>
                <a:lnTo>
                  <a:pt x="1" y="3787"/>
                </a:lnTo>
                <a:lnTo>
                  <a:pt x="947" y="9087"/>
                </a:lnTo>
                <a:lnTo>
                  <a:pt x="1326" y="12494"/>
                </a:lnTo>
                <a:lnTo>
                  <a:pt x="1705" y="14198"/>
                </a:lnTo>
                <a:lnTo>
                  <a:pt x="2083" y="15145"/>
                </a:lnTo>
                <a:lnTo>
                  <a:pt x="6058" y="14387"/>
                </a:lnTo>
                <a:lnTo>
                  <a:pt x="8141" y="13819"/>
                </a:lnTo>
                <a:lnTo>
                  <a:pt x="9087" y="13441"/>
                </a:lnTo>
                <a:lnTo>
                  <a:pt x="7762" y="3976"/>
                </a:lnTo>
                <a:lnTo>
                  <a:pt x="8141" y="4165"/>
                </a:lnTo>
                <a:lnTo>
                  <a:pt x="8898" y="4355"/>
                </a:lnTo>
                <a:lnTo>
                  <a:pt x="9844" y="4355"/>
                </a:lnTo>
                <a:lnTo>
                  <a:pt x="10412" y="4165"/>
                </a:lnTo>
                <a:lnTo>
                  <a:pt x="10980" y="3598"/>
                </a:lnTo>
                <a:lnTo>
                  <a:pt x="11359" y="3030"/>
                </a:lnTo>
                <a:lnTo>
                  <a:pt x="11548" y="2083"/>
                </a:lnTo>
                <a:lnTo>
                  <a:pt x="11359" y="1326"/>
                </a:lnTo>
                <a:lnTo>
                  <a:pt x="10791" y="569"/>
                </a:lnTo>
                <a:lnTo>
                  <a:pt x="10223" y="190"/>
                </a:lnTo>
                <a:lnTo>
                  <a:pt x="92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8"/>
          <p:cNvSpPr/>
          <p:nvPr/>
        </p:nvSpPr>
        <p:spPr>
          <a:xfrm flipH="1">
            <a:off x="1066792" y="311881"/>
            <a:ext cx="194905" cy="280662"/>
          </a:xfrm>
          <a:custGeom>
            <a:avLst/>
            <a:gdLst/>
            <a:ahLst/>
            <a:cxnLst/>
            <a:rect l="l" t="t" r="r" b="b"/>
            <a:pathLst>
              <a:path w="9466" h="13631" extrusionOk="0">
                <a:moveTo>
                  <a:pt x="4165" y="1"/>
                </a:moveTo>
                <a:lnTo>
                  <a:pt x="4165" y="190"/>
                </a:lnTo>
                <a:lnTo>
                  <a:pt x="4165" y="9844"/>
                </a:lnTo>
                <a:lnTo>
                  <a:pt x="3786" y="9655"/>
                </a:lnTo>
                <a:lnTo>
                  <a:pt x="2840" y="9466"/>
                </a:lnTo>
                <a:lnTo>
                  <a:pt x="1326" y="9466"/>
                </a:lnTo>
                <a:lnTo>
                  <a:pt x="947" y="9655"/>
                </a:lnTo>
                <a:lnTo>
                  <a:pt x="379" y="10412"/>
                </a:lnTo>
                <a:lnTo>
                  <a:pt x="0" y="11169"/>
                </a:lnTo>
                <a:lnTo>
                  <a:pt x="190" y="11927"/>
                </a:lnTo>
                <a:lnTo>
                  <a:pt x="568" y="12873"/>
                </a:lnTo>
                <a:lnTo>
                  <a:pt x="1136" y="13441"/>
                </a:lnTo>
                <a:lnTo>
                  <a:pt x="1893" y="13630"/>
                </a:lnTo>
                <a:lnTo>
                  <a:pt x="2840" y="13630"/>
                </a:lnTo>
                <a:lnTo>
                  <a:pt x="3597" y="13252"/>
                </a:lnTo>
                <a:lnTo>
                  <a:pt x="4165" y="12873"/>
                </a:lnTo>
                <a:lnTo>
                  <a:pt x="4354" y="12684"/>
                </a:lnTo>
                <a:lnTo>
                  <a:pt x="4544" y="11737"/>
                </a:lnTo>
                <a:lnTo>
                  <a:pt x="4544" y="6248"/>
                </a:lnTo>
                <a:lnTo>
                  <a:pt x="4544" y="5112"/>
                </a:lnTo>
                <a:lnTo>
                  <a:pt x="5869" y="5869"/>
                </a:lnTo>
                <a:lnTo>
                  <a:pt x="7194" y="6437"/>
                </a:lnTo>
                <a:lnTo>
                  <a:pt x="8329" y="7194"/>
                </a:lnTo>
                <a:lnTo>
                  <a:pt x="8708" y="7573"/>
                </a:lnTo>
                <a:lnTo>
                  <a:pt x="9087" y="8141"/>
                </a:lnTo>
                <a:lnTo>
                  <a:pt x="9276" y="8330"/>
                </a:lnTo>
                <a:lnTo>
                  <a:pt x="9465" y="8330"/>
                </a:lnTo>
                <a:lnTo>
                  <a:pt x="9465" y="8141"/>
                </a:lnTo>
                <a:lnTo>
                  <a:pt x="9465" y="7951"/>
                </a:lnTo>
                <a:lnTo>
                  <a:pt x="9087" y="7005"/>
                </a:lnTo>
                <a:lnTo>
                  <a:pt x="8708" y="6058"/>
                </a:lnTo>
                <a:lnTo>
                  <a:pt x="8140" y="5301"/>
                </a:lnTo>
                <a:lnTo>
                  <a:pt x="7383" y="4733"/>
                </a:lnTo>
                <a:lnTo>
                  <a:pt x="6437" y="4355"/>
                </a:lnTo>
                <a:lnTo>
                  <a:pt x="4544" y="3598"/>
                </a:lnTo>
                <a:lnTo>
                  <a:pt x="4354" y="1894"/>
                </a:lnTo>
                <a:lnTo>
                  <a:pt x="4354" y="1894"/>
                </a:lnTo>
                <a:lnTo>
                  <a:pt x="5869" y="2462"/>
                </a:lnTo>
                <a:lnTo>
                  <a:pt x="7194" y="3030"/>
                </a:lnTo>
                <a:lnTo>
                  <a:pt x="8329" y="3976"/>
                </a:lnTo>
                <a:lnTo>
                  <a:pt x="8708" y="4544"/>
                </a:lnTo>
                <a:lnTo>
                  <a:pt x="9087" y="5112"/>
                </a:lnTo>
                <a:lnTo>
                  <a:pt x="9276" y="5301"/>
                </a:lnTo>
                <a:lnTo>
                  <a:pt x="9465" y="5112"/>
                </a:lnTo>
                <a:lnTo>
                  <a:pt x="8897" y="3598"/>
                </a:lnTo>
                <a:lnTo>
                  <a:pt x="8329" y="2462"/>
                </a:lnTo>
                <a:lnTo>
                  <a:pt x="7762" y="1705"/>
                </a:lnTo>
                <a:lnTo>
                  <a:pt x="7004" y="1137"/>
                </a:lnTo>
                <a:lnTo>
                  <a:pt x="6058" y="758"/>
                </a:lnTo>
                <a:lnTo>
                  <a:pt x="5301" y="380"/>
                </a:lnTo>
                <a:lnTo>
                  <a:pt x="43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8"/>
          <p:cNvSpPr/>
          <p:nvPr/>
        </p:nvSpPr>
        <p:spPr>
          <a:xfrm flipH="1">
            <a:off x="539509" y="3897519"/>
            <a:ext cx="237773" cy="241665"/>
          </a:xfrm>
          <a:custGeom>
            <a:avLst/>
            <a:gdLst/>
            <a:ahLst/>
            <a:cxnLst/>
            <a:rect l="l" t="t" r="r" b="b"/>
            <a:pathLst>
              <a:path w="11548" h="11737" extrusionOk="0">
                <a:moveTo>
                  <a:pt x="8140" y="0"/>
                </a:moveTo>
                <a:lnTo>
                  <a:pt x="7761" y="189"/>
                </a:lnTo>
                <a:lnTo>
                  <a:pt x="7383" y="947"/>
                </a:lnTo>
                <a:lnTo>
                  <a:pt x="5111" y="5868"/>
                </a:lnTo>
                <a:lnTo>
                  <a:pt x="4732" y="7004"/>
                </a:lnTo>
                <a:lnTo>
                  <a:pt x="3786" y="5868"/>
                </a:lnTo>
                <a:lnTo>
                  <a:pt x="2840" y="4922"/>
                </a:lnTo>
                <a:lnTo>
                  <a:pt x="2082" y="3786"/>
                </a:lnTo>
                <a:lnTo>
                  <a:pt x="1704" y="3029"/>
                </a:lnTo>
                <a:lnTo>
                  <a:pt x="1704" y="2272"/>
                </a:lnTo>
                <a:lnTo>
                  <a:pt x="1325" y="2272"/>
                </a:lnTo>
                <a:lnTo>
                  <a:pt x="1325" y="2461"/>
                </a:lnTo>
                <a:lnTo>
                  <a:pt x="1325" y="3597"/>
                </a:lnTo>
                <a:lnTo>
                  <a:pt x="1325" y="4543"/>
                </a:lnTo>
                <a:lnTo>
                  <a:pt x="1514" y="5300"/>
                </a:lnTo>
                <a:lnTo>
                  <a:pt x="2082" y="6247"/>
                </a:lnTo>
                <a:lnTo>
                  <a:pt x="2650" y="7004"/>
                </a:lnTo>
                <a:lnTo>
                  <a:pt x="4165" y="8518"/>
                </a:lnTo>
                <a:lnTo>
                  <a:pt x="3407" y="10033"/>
                </a:lnTo>
                <a:lnTo>
                  <a:pt x="2461" y="9086"/>
                </a:lnTo>
                <a:lnTo>
                  <a:pt x="1514" y="7951"/>
                </a:lnTo>
                <a:lnTo>
                  <a:pt x="757" y="6625"/>
                </a:lnTo>
                <a:lnTo>
                  <a:pt x="568" y="5868"/>
                </a:lnTo>
                <a:lnTo>
                  <a:pt x="568" y="5111"/>
                </a:lnTo>
                <a:lnTo>
                  <a:pt x="379" y="4922"/>
                </a:lnTo>
                <a:lnTo>
                  <a:pt x="189" y="5111"/>
                </a:lnTo>
                <a:lnTo>
                  <a:pt x="0" y="6625"/>
                </a:lnTo>
                <a:lnTo>
                  <a:pt x="189" y="7951"/>
                </a:lnTo>
                <a:lnTo>
                  <a:pt x="379" y="8897"/>
                </a:lnTo>
                <a:lnTo>
                  <a:pt x="757" y="9654"/>
                </a:lnTo>
                <a:lnTo>
                  <a:pt x="1514" y="10411"/>
                </a:lnTo>
                <a:lnTo>
                  <a:pt x="2082" y="10979"/>
                </a:lnTo>
                <a:lnTo>
                  <a:pt x="2650" y="11736"/>
                </a:lnTo>
                <a:lnTo>
                  <a:pt x="3029" y="11736"/>
                </a:lnTo>
                <a:lnTo>
                  <a:pt x="7004" y="2840"/>
                </a:lnTo>
                <a:lnTo>
                  <a:pt x="7193" y="3218"/>
                </a:lnTo>
                <a:lnTo>
                  <a:pt x="7951" y="3786"/>
                </a:lnTo>
                <a:lnTo>
                  <a:pt x="8897" y="4165"/>
                </a:lnTo>
                <a:lnTo>
                  <a:pt x="9465" y="4354"/>
                </a:lnTo>
                <a:lnTo>
                  <a:pt x="9843" y="4354"/>
                </a:lnTo>
                <a:lnTo>
                  <a:pt x="10601" y="3975"/>
                </a:lnTo>
                <a:lnTo>
                  <a:pt x="11169" y="3218"/>
                </a:lnTo>
                <a:lnTo>
                  <a:pt x="11547" y="2461"/>
                </a:lnTo>
                <a:lnTo>
                  <a:pt x="11547" y="1704"/>
                </a:lnTo>
                <a:lnTo>
                  <a:pt x="10979" y="947"/>
                </a:lnTo>
                <a:lnTo>
                  <a:pt x="10411" y="189"/>
                </a:lnTo>
                <a:lnTo>
                  <a:pt x="96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8"/>
          <p:cNvSpPr/>
          <p:nvPr/>
        </p:nvSpPr>
        <p:spPr>
          <a:xfrm flipH="1">
            <a:off x="620494" y="964434"/>
            <a:ext cx="194905" cy="265076"/>
          </a:xfrm>
          <a:custGeom>
            <a:avLst/>
            <a:gdLst/>
            <a:ahLst/>
            <a:cxnLst/>
            <a:rect l="l" t="t" r="r" b="b"/>
            <a:pathLst>
              <a:path w="9466" h="12874" extrusionOk="0">
                <a:moveTo>
                  <a:pt x="5869" y="1"/>
                </a:moveTo>
                <a:lnTo>
                  <a:pt x="4923" y="190"/>
                </a:lnTo>
                <a:lnTo>
                  <a:pt x="3787" y="380"/>
                </a:lnTo>
                <a:lnTo>
                  <a:pt x="2272" y="947"/>
                </a:lnTo>
                <a:lnTo>
                  <a:pt x="2272" y="1137"/>
                </a:lnTo>
                <a:lnTo>
                  <a:pt x="2462" y="1326"/>
                </a:lnTo>
                <a:lnTo>
                  <a:pt x="3219" y="1137"/>
                </a:lnTo>
                <a:lnTo>
                  <a:pt x="3976" y="1137"/>
                </a:lnTo>
                <a:lnTo>
                  <a:pt x="5301" y="1326"/>
                </a:lnTo>
                <a:lnTo>
                  <a:pt x="6626" y="1894"/>
                </a:lnTo>
                <a:lnTo>
                  <a:pt x="7951" y="2651"/>
                </a:lnTo>
                <a:lnTo>
                  <a:pt x="6626" y="3787"/>
                </a:lnTo>
                <a:lnTo>
                  <a:pt x="4923" y="2840"/>
                </a:lnTo>
                <a:lnTo>
                  <a:pt x="3976" y="2462"/>
                </a:lnTo>
                <a:lnTo>
                  <a:pt x="3030" y="2273"/>
                </a:lnTo>
                <a:lnTo>
                  <a:pt x="2083" y="2273"/>
                </a:lnTo>
                <a:lnTo>
                  <a:pt x="1137" y="2462"/>
                </a:lnTo>
                <a:lnTo>
                  <a:pt x="1" y="3030"/>
                </a:lnTo>
                <a:lnTo>
                  <a:pt x="1" y="3219"/>
                </a:lnTo>
                <a:lnTo>
                  <a:pt x="190" y="3408"/>
                </a:lnTo>
                <a:lnTo>
                  <a:pt x="947" y="3219"/>
                </a:lnTo>
                <a:lnTo>
                  <a:pt x="1515" y="3219"/>
                </a:lnTo>
                <a:lnTo>
                  <a:pt x="2840" y="3598"/>
                </a:lnTo>
                <a:lnTo>
                  <a:pt x="4165" y="4165"/>
                </a:lnTo>
                <a:lnTo>
                  <a:pt x="5490" y="4733"/>
                </a:lnTo>
                <a:lnTo>
                  <a:pt x="4544" y="5491"/>
                </a:lnTo>
                <a:lnTo>
                  <a:pt x="569" y="9087"/>
                </a:lnTo>
                <a:lnTo>
                  <a:pt x="1" y="9844"/>
                </a:lnTo>
                <a:lnTo>
                  <a:pt x="1" y="10223"/>
                </a:lnTo>
                <a:lnTo>
                  <a:pt x="1" y="10791"/>
                </a:lnTo>
                <a:lnTo>
                  <a:pt x="379" y="11548"/>
                </a:lnTo>
                <a:lnTo>
                  <a:pt x="947" y="12305"/>
                </a:lnTo>
                <a:lnTo>
                  <a:pt x="1705" y="12684"/>
                </a:lnTo>
                <a:lnTo>
                  <a:pt x="2462" y="12873"/>
                </a:lnTo>
                <a:lnTo>
                  <a:pt x="3408" y="12494"/>
                </a:lnTo>
                <a:lnTo>
                  <a:pt x="3976" y="12116"/>
                </a:lnTo>
                <a:lnTo>
                  <a:pt x="4355" y="11359"/>
                </a:lnTo>
                <a:lnTo>
                  <a:pt x="4544" y="10412"/>
                </a:lnTo>
                <a:lnTo>
                  <a:pt x="4544" y="10034"/>
                </a:lnTo>
                <a:lnTo>
                  <a:pt x="4165" y="9655"/>
                </a:lnTo>
                <a:lnTo>
                  <a:pt x="3408" y="8898"/>
                </a:lnTo>
                <a:lnTo>
                  <a:pt x="2651" y="8330"/>
                </a:lnTo>
                <a:lnTo>
                  <a:pt x="2272" y="8141"/>
                </a:lnTo>
                <a:lnTo>
                  <a:pt x="9466" y="1705"/>
                </a:lnTo>
                <a:lnTo>
                  <a:pt x="9466" y="1515"/>
                </a:lnTo>
                <a:lnTo>
                  <a:pt x="9466" y="1326"/>
                </a:lnTo>
                <a:lnTo>
                  <a:pt x="8519" y="1137"/>
                </a:lnTo>
                <a:lnTo>
                  <a:pt x="7762" y="569"/>
                </a:lnTo>
                <a:lnTo>
                  <a:pt x="6815" y="190"/>
                </a:lnTo>
                <a:lnTo>
                  <a:pt x="58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"/>
          <p:cNvSpPr/>
          <p:nvPr/>
        </p:nvSpPr>
        <p:spPr>
          <a:xfrm flipH="1">
            <a:off x="2390753" y="2648820"/>
            <a:ext cx="272859" cy="495004"/>
          </a:xfrm>
          <a:custGeom>
            <a:avLst/>
            <a:gdLst/>
            <a:ahLst/>
            <a:cxnLst/>
            <a:rect l="l" t="t" r="r" b="b"/>
            <a:pathLst>
              <a:path w="13252" h="24041" extrusionOk="0">
                <a:moveTo>
                  <a:pt x="2083" y="947"/>
                </a:moveTo>
                <a:lnTo>
                  <a:pt x="2651" y="1325"/>
                </a:lnTo>
                <a:lnTo>
                  <a:pt x="3787" y="2272"/>
                </a:lnTo>
                <a:lnTo>
                  <a:pt x="4354" y="3218"/>
                </a:lnTo>
                <a:lnTo>
                  <a:pt x="4733" y="4354"/>
                </a:lnTo>
                <a:lnTo>
                  <a:pt x="4922" y="5301"/>
                </a:lnTo>
                <a:lnTo>
                  <a:pt x="4922" y="6436"/>
                </a:lnTo>
                <a:lnTo>
                  <a:pt x="4733" y="7572"/>
                </a:lnTo>
                <a:lnTo>
                  <a:pt x="3597" y="9654"/>
                </a:lnTo>
                <a:lnTo>
                  <a:pt x="2651" y="8329"/>
                </a:lnTo>
                <a:lnTo>
                  <a:pt x="1515" y="6247"/>
                </a:lnTo>
                <a:lnTo>
                  <a:pt x="947" y="5111"/>
                </a:lnTo>
                <a:lnTo>
                  <a:pt x="569" y="3976"/>
                </a:lnTo>
                <a:lnTo>
                  <a:pt x="569" y="2840"/>
                </a:lnTo>
                <a:lnTo>
                  <a:pt x="758" y="1515"/>
                </a:lnTo>
                <a:lnTo>
                  <a:pt x="1136" y="1136"/>
                </a:lnTo>
                <a:lnTo>
                  <a:pt x="1704" y="947"/>
                </a:lnTo>
                <a:close/>
                <a:moveTo>
                  <a:pt x="6437" y="14008"/>
                </a:moveTo>
                <a:lnTo>
                  <a:pt x="7383" y="15144"/>
                </a:lnTo>
                <a:lnTo>
                  <a:pt x="7194" y="15523"/>
                </a:lnTo>
                <a:lnTo>
                  <a:pt x="6815" y="15901"/>
                </a:lnTo>
                <a:lnTo>
                  <a:pt x="6626" y="16469"/>
                </a:lnTo>
                <a:lnTo>
                  <a:pt x="6437" y="16280"/>
                </a:lnTo>
                <a:lnTo>
                  <a:pt x="6058" y="15712"/>
                </a:lnTo>
                <a:lnTo>
                  <a:pt x="6058" y="15333"/>
                </a:lnTo>
                <a:lnTo>
                  <a:pt x="6058" y="14955"/>
                </a:lnTo>
                <a:lnTo>
                  <a:pt x="6058" y="14387"/>
                </a:lnTo>
                <a:lnTo>
                  <a:pt x="6437" y="14008"/>
                </a:lnTo>
                <a:close/>
                <a:moveTo>
                  <a:pt x="8708" y="12683"/>
                </a:moveTo>
                <a:lnTo>
                  <a:pt x="9844" y="13062"/>
                </a:lnTo>
                <a:lnTo>
                  <a:pt x="10790" y="13630"/>
                </a:lnTo>
                <a:lnTo>
                  <a:pt x="11358" y="14387"/>
                </a:lnTo>
                <a:lnTo>
                  <a:pt x="11548" y="15333"/>
                </a:lnTo>
                <a:lnTo>
                  <a:pt x="11737" y="16280"/>
                </a:lnTo>
                <a:lnTo>
                  <a:pt x="11548" y="17037"/>
                </a:lnTo>
                <a:lnTo>
                  <a:pt x="11169" y="17794"/>
                </a:lnTo>
                <a:lnTo>
                  <a:pt x="10601" y="18551"/>
                </a:lnTo>
                <a:lnTo>
                  <a:pt x="10033" y="17794"/>
                </a:lnTo>
                <a:lnTo>
                  <a:pt x="9465" y="17226"/>
                </a:lnTo>
                <a:lnTo>
                  <a:pt x="9844" y="16658"/>
                </a:lnTo>
                <a:lnTo>
                  <a:pt x="9844" y="16091"/>
                </a:lnTo>
                <a:lnTo>
                  <a:pt x="9655" y="15523"/>
                </a:lnTo>
                <a:lnTo>
                  <a:pt x="9276" y="15144"/>
                </a:lnTo>
                <a:lnTo>
                  <a:pt x="8708" y="14765"/>
                </a:lnTo>
                <a:lnTo>
                  <a:pt x="7951" y="14955"/>
                </a:lnTo>
                <a:lnTo>
                  <a:pt x="6815" y="13440"/>
                </a:lnTo>
                <a:lnTo>
                  <a:pt x="7194" y="13062"/>
                </a:lnTo>
                <a:lnTo>
                  <a:pt x="7762" y="12872"/>
                </a:lnTo>
                <a:lnTo>
                  <a:pt x="8708" y="12683"/>
                </a:lnTo>
                <a:close/>
                <a:moveTo>
                  <a:pt x="4922" y="11926"/>
                </a:moveTo>
                <a:lnTo>
                  <a:pt x="5301" y="12494"/>
                </a:lnTo>
                <a:lnTo>
                  <a:pt x="4733" y="13630"/>
                </a:lnTo>
                <a:lnTo>
                  <a:pt x="4544" y="14198"/>
                </a:lnTo>
                <a:lnTo>
                  <a:pt x="4354" y="14955"/>
                </a:lnTo>
                <a:lnTo>
                  <a:pt x="4544" y="15712"/>
                </a:lnTo>
                <a:lnTo>
                  <a:pt x="4733" y="16469"/>
                </a:lnTo>
                <a:lnTo>
                  <a:pt x="5301" y="17037"/>
                </a:lnTo>
                <a:lnTo>
                  <a:pt x="5869" y="17605"/>
                </a:lnTo>
                <a:lnTo>
                  <a:pt x="6626" y="17983"/>
                </a:lnTo>
                <a:lnTo>
                  <a:pt x="8140" y="17983"/>
                </a:lnTo>
                <a:lnTo>
                  <a:pt x="9087" y="17605"/>
                </a:lnTo>
                <a:lnTo>
                  <a:pt x="10033" y="18930"/>
                </a:lnTo>
                <a:lnTo>
                  <a:pt x="9276" y="19309"/>
                </a:lnTo>
                <a:lnTo>
                  <a:pt x="8519" y="19498"/>
                </a:lnTo>
                <a:lnTo>
                  <a:pt x="7005" y="19498"/>
                </a:lnTo>
                <a:lnTo>
                  <a:pt x="5680" y="18930"/>
                </a:lnTo>
                <a:lnTo>
                  <a:pt x="4733" y="18362"/>
                </a:lnTo>
                <a:lnTo>
                  <a:pt x="4165" y="17983"/>
                </a:lnTo>
                <a:lnTo>
                  <a:pt x="3787" y="17416"/>
                </a:lnTo>
                <a:lnTo>
                  <a:pt x="3597" y="16848"/>
                </a:lnTo>
                <a:lnTo>
                  <a:pt x="3597" y="16091"/>
                </a:lnTo>
                <a:lnTo>
                  <a:pt x="3597" y="14955"/>
                </a:lnTo>
                <a:lnTo>
                  <a:pt x="3976" y="13630"/>
                </a:lnTo>
                <a:lnTo>
                  <a:pt x="4922" y="11926"/>
                </a:lnTo>
                <a:close/>
                <a:moveTo>
                  <a:pt x="947" y="0"/>
                </a:moveTo>
                <a:lnTo>
                  <a:pt x="569" y="379"/>
                </a:lnTo>
                <a:lnTo>
                  <a:pt x="190" y="947"/>
                </a:lnTo>
                <a:lnTo>
                  <a:pt x="1" y="1704"/>
                </a:lnTo>
                <a:lnTo>
                  <a:pt x="1" y="2461"/>
                </a:lnTo>
                <a:lnTo>
                  <a:pt x="379" y="4165"/>
                </a:lnTo>
                <a:lnTo>
                  <a:pt x="947" y="5679"/>
                </a:lnTo>
                <a:lnTo>
                  <a:pt x="1515" y="7194"/>
                </a:lnTo>
                <a:lnTo>
                  <a:pt x="2272" y="8329"/>
                </a:lnTo>
                <a:lnTo>
                  <a:pt x="3408" y="10033"/>
                </a:lnTo>
                <a:lnTo>
                  <a:pt x="3029" y="10790"/>
                </a:lnTo>
                <a:lnTo>
                  <a:pt x="2461" y="12115"/>
                </a:lnTo>
                <a:lnTo>
                  <a:pt x="1894" y="13819"/>
                </a:lnTo>
                <a:lnTo>
                  <a:pt x="1704" y="14576"/>
                </a:lnTo>
                <a:lnTo>
                  <a:pt x="1704" y="15333"/>
                </a:lnTo>
                <a:lnTo>
                  <a:pt x="1894" y="16280"/>
                </a:lnTo>
                <a:lnTo>
                  <a:pt x="2272" y="17037"/>
                </a:lnTo>
                <a:lnTo>
                  <a:pt x="2840" y="17794"/>
                </a:lnTo>
                <a:lnTo>
                  <a:pt x="3408" y="18551"/>
                </a:lnTo>
                <a:lnTo>
                  <a:pt x="4165" y="19309"/>
                </a:lnTo>
                <a:lnTo>
                  <a:pt x="4922" y="19876"/>
                </a:lnTo>
                <a:lnTo>
                  <a:pt x="5680" y="20255"/>
                </a:lnTo>
                <a:lnTo>
                  <a:pt x="6247" y="20444"/>
                </a:lnTo>
                <a:lnTo>
                  <a:pt x="7762" y="20444"/>
                </a:lnTo>
                <a:lnTo>
                  <a:pt x="9087" y="20066"/>
                </a:lnTo>
                <a:lnTo>
                  <a:pt x="9844" y="19876"/>
                </a:lnTo>
                <a:lnTo>
                  <a:pt x="10412" y="19498"/>
                </a:lnTo>
                <a:lnTo>
                  <a:pt x="11169" y="20444"/>
                </a:lnTo>
                <a:lnTo>
                  <a:pt x="11737" y="21201"/>
                </a:lnTo>
                <a:lnTo>
                  <a:pt x="12305" y="22337"/>
                </a:lnTo>
                <a:lnTo>
                  <a:pt x="12305" y="22905"/>
                </a:lnTo>
                <a:lnTo>
                  <a:pt x="11926" y="22527"/>
                </a:lnTo>
                <a:lnTo>
                  <a:pt x="11737" y="22148"/>
                </a:lnTo>
                <a:lnTo>
                  <a:pt x="11169" y="22148"/>
                </a:lnTo>
                <a:lnTo>
                  <a:pt x="10790" y="22337"/>
                </a:lnTo>
                <a:lnTo>
                  <a:pt x="10412" y="22716"/>
                </a:lnTo>
                <a:lnTo>
                  <a:pt x="10412" y="23094"/>
                </a:lnTo>
                <a:lnTo>
                  <a:pt x="10412" y="23662"/>
                </a:lnTo>
                <a:lnTo>
                  <a:pt x="10790" y="23852"/>
                </a:lnTo>
                <a:lnTo>
                  <a:pt x="11169" y="23852"/>
                </a:lnTo>
                <a:lnTo>
                  <a:pt x="11737" y="24041"/>
                </a:lnTo>
                <a:lnTo>
                  <a:pt x="12116" y="23852"/>
                </a:lnTo>
                <a:lnTo>
                  <a:pt x="12305" y="23662"/>
                </a:lnTo>
                <a:lnTo>
                  <a:pt x="12683" y="23284"/>
                </a:lnTo>
                <a:lnTo>
                  <a:pt x="12683" y="22527"/>
                </a:lnTo>
                <a:lnTo>
                  <a:pt x="12305" y="21391"/>
                </a:lnTo>
                <a:lnTo>
                  <a:pt x="11737" y="20066"/>
                </a:lnTo>
                <a:lnTo>
                  <a:pt x="10980" y="19119"/>
                </a:lnTo>
                <a:lnTo>
                  <a:pt x="11737" y="18551"/>
                </a:lnTo>
                <a:lnTo>
                  <a:pt x="12494" y="17794"/>
                </a:lnTo>
                <a:lnTo>
                  <a:pt x="13062" y="16848"/>
                </a:lnTo>
                <a:lnTo>
                  <a:pt x="13251" y="15901"/>
                </a:lnTo>
                <a:lnTo>
                  <a:pt x="13251" y="15144"/>
                </a:lnTo>
                <a:lnTo>
                  <a:pt x="13062" y="14387"/>
                </a:lnTo>
                <a:lnTo>
                  <a:pt x="12683" y="13630"/>
                </a:lnTo>
                <a:lnTo>
                  <a:pt x="12305" y="12872"/>
                </a:lnTo>
                <a:lnTo>
                  <a:pt x="11737" y="12115"/>
                </a:lnTo>
                <a:lnTo>
                  <a:pt x="11169" y="11547"/>
                </a:lnTo>
                <a:lnTo>
                  <a:pt x="10412" y="11169"/>
                </a:lnTo>
                <a:lnTo>
                  <a:pt x="9655" y="10790"/>
                </a:lnTo>
                <a:lnTo>
                  <a:pt x="8708" y="10601"/>
                </a:lnTo>
                <a:lnTo>
                  <a:pt x="7572" y="10980"/>
                </a:lnTo>
                <a:lnTo>
                  <a:pt x="6626" y="11358"/>
                </a:lnTo>
                <a:lnTo>
                  <a:pt x="5680" y="12115"/>
                </a:lnTo>
                <a:lnTo>
                  <a:pt x="5112" y="11547"/>
                </a:lnTo>
                <a:lnTo>
                  <a:pt x="6058" y="9844"/>
                </a:lnTo>
                <a:lnTo>
                  <a:pt x="6247" y="8897"/>
                </a:lnTo>
                <a:lnTo>
                  <a:pt x="6437" y="7762"/>
                </a:lnTo>
                <a:lnTo>
                  <a:pt x="6437" y="6815"/>
                </a:lnTo>
                <a:lnTo>
                  <a:pt x="6247" y="5869"/>
                </a:lnTo>
                <a:lnTo>
                  <a:pt x="6058" y="4733"/>
                </a:lnTo>
                <a:lnTo>
                  <a:pt x="5680" y="3597"/>
                </a:lnTo>
                <a:lnTo>
                  <a:pt x="5112" y="2461"/>
                </a:lnTo>
                <a:lnTo>
                  <a:pt x="4354" y="1515"/>
                </a:lnTo>
                <a:lnTo>
                  <a:pt x="3787" y="947"/>
                </a:lnTo>
                <a:lnTo>
                  <a:pt x="3029" y="379"/>
                </a:lnTo>
                <a:lnTo>
                  <a:pt x="22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36533" y="4228544"/>
            <a:ext cx="2940553" cy="78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A0A84"/>
                </a:solidFill>
                <a:latin typeface="Chiller" panose="04020404031007020602" pitchFamily="82" charset="0"/>
              </a:rPr>
              <a:t>Team 3</a:t>
            </a:r>
          </a:p>
          <a:p>
            <a:pPr algn="ctr"/>
            <a:r>
              <a:rPr lang="en-US" sz="2800" dirty="0" smtClean="0">
                <a:solidFill>
                  <a:srgbClr val="0A0A84"/>
                </a:solidFill>
                <a:latin typeface="Chiller" panose="04020404031007020602" pitchFamily="82" charset="0"/>
              </a:rPr>
              <a:t>Byte Makes Right</a:t>
            </a:r>
            <a:endParaRPr lang="en-IN" sz="2800" dirty="0">
              <a:solidFill>
                <a:srgbClr val="0A0A84"/>
              </a:solidFill>
              <a:latin typeface="Chiller" panose="040204040310070206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7" r="180" b="18730"/>
          <a:stretch/>
        </p:blipFill>
        <p:spPr>
          <a:xfrm>
            <a:off x="178755" y="577516"/>
            <a:ext cx="2896716" cy="4221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9" t="1" r="1021" b="19377"/>
          <a:stretch/>
        </p:blipFill>
        <p:spPr>
          <a:xfrm>
            <a:off x="3200929" y="577515"/>
            <a:ext cx="2855742" cy="4221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3" b="18010"/>
          <a:stretch/>
        </p:blipFill>
        <p:spPr>
          <a:xfrm>
            <a:off x="6127127" y="577515"/>
            <a:ext cx="2858743" cy="42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56"/>
          <p:cNvSpPr txBox="1">
            <a:spLocks noGrp="1"/>
          </p:cNvSpPr>
          <p:nvPr>
            <p:ph type="ctrTitle"/>
          </p:nvPr>
        </p:nvSpPr>
        <p:spPr>
          <a:xfrm>
            <a:off x="1908125" y="713225"/>
            <a:ext cx="53277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Thank you</a:t>
            </a:r>
            <a:endParaRPr sz="5400" dirty="0"/>
          </a:p>
        </p:txBody>
      </p:sp>
      <p:sp>
        <p:nvSpPr>
          <p:cNvPr id="1392" name="Google Shape;1392;p56"/>
          <p:cNvSpPr/>
          <p:nvPr/>
        </p:nvSpPr>
        <p:spPr>
          <a:xfrm>
            <a:off x="4465825" y="3013325"/>
            <a:ext cx="44475" cy="42975"/>
          </a:xfrm>
          <a:custGeom>
            <a:avLst/>
            <a:gdLst/>
            <a:ahLst/>
            <a:cxnLst/>
            <a:rect l="l" t="t" r="r" b="b"/>
            <a:pathLst>
              <a:path w="1779" h="1719" extrusionOk="0">
                <a:moveTo>
                  <a:pt x="949" y="0"/>
                </a:moveTo>
                <a:lnTo>
                  <a:pt x="593" y="59"/>
                </a:lnTo>
                <a:lnTo>
                  <a:pt x="297" y="237"/>
                </a:lnTo>
                <a:lnTo>
                  <a:pt x="119" y="533"/>
                </a:lnTo>
                <a:lnTo>
                  <a:pt x="0" y="830"/>
                </a:lnTo>
                <a:lnTo>
                  <a:pt x="60" y="1185"/>
                </a:lnTo>
                <a:lnTo>
                  <a:pt x="238" y="1482"/>
                </a:lnTo>
                <a:lnTo>
                  <a:pt x="534" y="1660"/>
                </a:lnTo>
                <a:lnTo>
                  <a:pt x="830" y="1719"/>
                </a:lnTo>
                <a:lnTo>
                  <a:pt x="1186" y="1660"/>
                </a:lnTo>
                <a:lnTo>
                  <a:pt x="1482" y="1482"/>
                </a:lnTo>
                <a:lnTo>
                  <a:pt x="1660" y="1245"/>
                </a:lnTo>
                <a:lnTo>
                  <a:pt x="1779" y="889"/>
                </a:lnTo>
                <a:lnTo>
                  <a:pt x="1719" y="593"/>
                </a:lnTo>
                <a:lnTo>
                  <a:pt x="1542" y="296"/>
                </a:lnTo>
                <a:lnTo>
                  <a:pt x="1245" y="119"/>
                </a:lnTo>
                <a:lnTo>
                  <a:pt x="949" y="0"/>
                </a:lnTo>
                <a:close/>
              </a:path>
            </a:pathLst>
          </a:custGeom>
          <a:solidFill>
            <a:srgbClr val="FFDA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56"/>
          <p:cNvSpPr/>
          <p:nvPr/>
        </p:nvSpPr>
        <p:spPr>
          <a:xfrm>
            <a:off x="4437675" y="3085925"/>
            <a:ext cx="69675" cy="29650"/>
          </a:xfrm>
          <a:custGeom>
            <a:avLst/>
            <a:gdLst/>
            <a:ahLst/>
            <a:cxnLst/>
            <a:rect l="l" t="t" r="r" b="b"/>
            <a:pathLst>
              <a:path w="2787" h="1186" extrusionOk="0">
                <a:moveTo>
                  <a:pt x="237" y="0"/>
                </a:moveTo>
                <a:lnTo>
                  <a:pt x="119" y="60"/>
                </a:lnTo>
                <a:lnTo>
                  <a:pt x="0" y="178"/>
                </a:lnTo>
                <a:lnTo>
                  <a:pt x="0" y="356"/>
                </a:lnTo>
                <a:lnTo>
                  <a:pt x="0" y="474"/>
                </a:lnTo>
                <a:lnTo>
                  <a:pt x="119" y="593"/>
                </a:lnTo>
                <a:lnTo>
                  <a:pt x="2549" y="1186"/>
                </a:lnTo>
                <a:lnTo>
                  <a:pt x="2668" y="1126"/>
                </a:lnTo>
                <a:lnTo>
                  <a:pt x="2786" y="1008"/>
                </a:lnTo>
                <a:lnTo>
                  <a:pt x="2786" y="830"/>
                </a:lnTo>
                <a:lnTo>
                  <a:pt x="2786" y="712"/>
                </a:lnTo>
                <a:lnTo>
                  <a:pt x="2668" y="593"/>
                </a:lnTo>
                <a:lnTo>
                  <a:pt x="237" y="0"/>
                </a:lnTo>
                <a:close/>
              </a:path>
            </a:pathLst>
          </a:custGeom>
          <a:solidFill>
            <a:srgbClr val="FECB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6"/>
          <p:cNvSpPr/>
          <p:nvPr/>
        </p:nvSpPr>
        <p:spPr>
          <a:xfrm>
            <a:off x="4491025" y="3087400"/>
            <a:ext cx="42975" cy="44475"/>
          </a:xfrm>
          <a:custGeom>
            <a:avLst/>
            <a:gdLst/>
            <a:ahLst/>
            <a:cxnLst/>
            <a:rect l="l" t="t" r="r" b="b"/>
            <a:pathLst>
              <a:path w="1719" h="1779" extrusionOk="0">
                <a:moveTo>
                  <a:pt x="889" y="1"/>
                </a:moveTo>
                <a:lnTo>
                  <a:pt x="534" y="60"/>
                </a:lnTo>
                <a:lnTo>
                  <a:pt x="296" y="238"/>
                </a:lnTo>
                <a:lnTo>
                  <a:pt x="59" y="534"/>
                </a:lnTo>
                <a:lnTo>
                  <a:pt x="0" y="830"/>
                </a:lnTo>
                <a:lnTo>
                  <a:pt x="59" y="1186"/>
                </a:lnTo>
                <a:lnTo>
                  <a:pt x="237" y="1482"/>
                </a:lnTo>
                <a:lnTo>
                  <a:pt x="474" y="1660"/>
                </a:lnTo>
                <a:lnTo>
                  <a:pt x="830" y="1779"/>
                </a:lnTo>
                <a:lnTo>
                  <a:pt x="1186" y="1719"/>
                </a:lnTo>
                <a:lnTo>
                  <a:pt x="1423" y="1542"/>
                </a:lnTo>
                <a:lnTo>
                  <a:pt x="1660" y="1245"/>
                </a:lnTo>
                <a:lnTo>
                  <a:pt x="1719" y="890"/>
                </a:lnTo>
                <a:lnTo>
                  <a:pt x="1660" y="593"/>
                </a:lnTo>
                <a:lnTo>
                  <a:pt x="1482" y="297"/>
                </a:lnTo>
                <a:lnTo>
                  <a:pt x="1245" y="119"/>
                </a:lnTo>
                <a:lnTo>
                  <a:pt x="889" y="1"/>
                </a:lnTo>
                <a:close/>
              </a:path>
            </a:pathLst>
          </a:custGeom>
          <a:solidFill>
            <a:srgbClr val="FFDA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5" name="Google Shape;1395;p56"/>
          <p:cNvGrpSpPr/>
          <p:nvPr/>
        </p:nvGrpSpPr>
        <p:grpSpPr>
          <a:xfrm>
            <a:off x="2160125" y="2401350"/>
            <a:ext cx="2805075" cy="1991550"/>
            <a:chOff x="1715600" y="2361325"/>
            <a:chExt cx="2805075" cy="1991550"/>
          </a:xfrm>
        </p:grpSpPr>
        <p:sp>
          <p:nvSpPr>
            <p:cNvPr id="1396" name="Google Shape;1396;p56"/>
            <p:cNvSpPr/>
            <p:nvPr/>
          </p:nvSpPr>
          <p:spPr>
            <a:xfrm>
              <a:off x="1715600" y="2819200"/>
              <a:ext cx="801675" cy="1527750"/>
            </a:xfrm>
            <a:custGeom>
              <a:avLst/>
              <a:gdLst/>
              <a:ahLst/>
              <a:cxnLst/>
              <a:rect l="l" t="t" r="r" b="b"/>
              <a:pathLst>
                <a:path w="32067" h="61110" extrusionOk="0">
                  <a:moveTo>
                    <a:pt x="10433" y="0"/>
                  </a:moveTo>
                  <a:lnTo>
                    <a:pt x="9188" y="712"/>
                  </a:lnTo>
                  <a:lnTo>
                    <a:pt x="8240" y="1364"/>
                  </a:lnTo>
                  <a:lnTo>
                    <a:pt x="7528" y="1838"/>
                  </a:lnTo>
                  <a:lnTo>
                    <a:pt x="5572" y="3083"/>
                  </a:lnTo>
                  <a:lnTo>
                    <a:pt x="3853" y="4209"/>
                  </a:lnTo>
                  <a:lnTo>
                    <a:pt x="4268" y="4505"/>
                  </a:lnTo>
                  <a:lnTo>
                    <a:pt x="4683" y="4920"/>
                  </a:lnTo>
                  <a:lnTo>
                    <a:pt x="5276" y="5513"/>
                  </a:lnTo>
                  <a:lnTo>
                    <a:pt x="5809" y="6165"/>
                  </a:lnTo>
                  <a:lnTo>
                    <a:pt x="6343" y="6994"/>
                  </a:lnTo>
                  <a:lnTo>
                    <a:pt x="6580" y="7469"/>
                  </a:lnTo>
                  <a:lnTo>
                    <a:pt x="6817" y="7943"/>
                  </a:lnTo>
                  <a:lnTo>
                    <a:pt x="6995" y="8417"/>
                  </a:lnTo>
                  <a:lnTo>
                    <a:pt x="7113" y="8950"/>
                  </a:lnTo>
                  <a:lnTo>
                    <a:pt x="7113" y="8950"/>
                  </a:lnTo>
                  <a:lnTo>
                    <a:pt x="6817" y="8417"/>
                  </a:lnTo>
                  <a:lnTo>
                    <a:pt x="5987" y="7172"/>
                  </a:lnTo>
                  <a:lnTo>
                    <a:pt x="5454" y="6461"/>
                  </a:lnTo>
                  <a:lnTo>
                    <a:pt x="4920" y="5809"/>
                  </a:lnTo>
                  <a:lnTo>
                    <a:pt x="4328" y="5335"/>
                  </a:lnTo>
                  <a:lnTo>
                    <a:pt x="4031" y="5157"/>
                  </a:lnTo>
                  <a:lnTo>
                    <a:pt x="3735" y="5038"/>
                  </a:lnTo>
                  <a:lnTo>
                    <a:pt x="3735" y="5038"/>
                  </a:lnTo>
                  <a:lnTo>
                    <a:pt x="4505" y="10788"/>
                  </a:lnTo>
                  <a:lnTo>
                    <a:pt x="5039" y="14878"/>
                  </a:lnTo>
                  <a:lnTo>
                    <a:pt x="5395" y="17189"/>
                  </a:lnTo>
                  <a:lnTo>
                    <a:pt x="5513" y="17486"/>
                  </a:lnTo>
                  <a:lnTo>
                    <a:pt x="5632" y="17782"/>
                  </a:lnTo>
                  <a:lnTo>
                    <a:pt x="5869" y="18019"/>
                  </a:lnTo>
                  <a:lnTo>
                    <a:pt x="6106" y="18197"/>
                  </a:lnTo>
                  <a:lnTo>
                    <a:pt x="6461" y="18434"/>
                  </a:lnTo>
                  <a:lnTo>
                    <a:pt x="6639" y="18552"/>
                  </a:lnTo>
                  <a:lnTo>
                    <a:pt x="3439" y="28273"/>
                  </a:lnTo>
                  <a:lnTo>
                    <a:pt x="4802" y="28273"/>
                  </a:lnTo>
                  <a:lnTo>
                    <a:pt x="5809" y="39298"/>
                  </a:lnTo>
                  <a:lnTo>
                    <a:pt x="6580" y="47299"/>
                  </a:lnTo>
                  <a:lnTo>
                    <a:pt x="6936" y="51626"/>
                  </a:lnTo>
                  <a:lnTo>
                    <a:pt x="6936" y="52752"/>
                  </a:lnTo>
                  <a:lnTo>
                    <a:pt x="6936" y="53582"/>
                  </a:lnTo>
                  <a:lnTo>
                    <a:pt x="6817" y="53997"/>
                  </a:lnTo>
                  <a:lnTo>
                    <a:pt x="6699" y="54353"/>
                  </a:lnTo>
                  <a:lnTo>
                    <a:pt x="6580" y="54708"/>
                  </a:lnTo>
                  <a:lnTo>
                    <a:pt x="6343" y="55123"/>
                  </a:lnTo>
                  <a:lnTo>
                    <a:pt x="6165" y="55479"/>
                  </a:lnTo>
                  <a:lnTo>
                    <a:pt x="6047" y="55834"/>
                  </a:lnTo>
                  <a:lnTo>
                    <a:pt x="5987" y="56190"/>
                  </a:lnTo>
                  <a:lnTo>
                    <a:pt x="5987" y="56486"/>
                  </a:lnTo>
                  <a:lnTo>
                    <a:pt x="6047" y="56724"/>
                  </a:lnTo>
                  <a:lnTo>
                    <a:pt x="6165" y="56961"/>
                  </a:lnTo>
                  <a:lnTo>
                    <a:pt x="6284" y="57138"/>
                  </a:lnTo>
                  <a:lnTo>
                    <a:pt x="6402" y="57257"/>
                  </a:lnTo>
                  <a:lnTo>
                    <a:pt x="6639" y="57553"/>
                  </a:lnTo>
                  <a:lnTo>
                    <a:pt x="6699" y="57672"/>
                  </a:lnTo>
                  <a:lnTo>
                    <a:pt x="6758" y="57850"/>
                  </a:lnTo>
                  <a:lnTo>
                    <a:pt x="6699" y="58087"/>
                  </a:lnTo>
                  <a:lnTo>
                    <a:pt x="6580" y="58265"/>
                  </a:lnTo>
                  <a:lnTo>
                    <a:pt x="6343" y="58442"/>
                  </a:lnTo>
                  <a:lnTo>
                    <a:pt x="5987" y="58620"/>
                  </a:lnTo>
                  <a:lnTo>
                    <a:pt x="1" y="61110"/>
                  </a:lnTo>
                  <a:lnTo>
                    <a:pt x="10018" y="61110"/>
                  </a:lnTo>
                  <a:lnTo>
                    <a:pt x="10788" y="59628"/>
                  </a:lnTo>
                  <a:lnTo>
                    <a:pt x="10788" y="61110"/>
                  </a:lnTo>
                  <a:lnTo>
                    <a:pt x="12448" y="61110"/>
                  </a:lnTo>
                  <a:lnTo>
                    <a:pt x="12448" y="59035"/>
                  </a:lnTo>
                  <a:lnTo>
                    <a:pt x="12448" y="58739"/>
                  </a:lnTo>
                  <a:lnTo>
                    <a:pt x="12507" y="58442"/>
                  </a:lnTo>
                  <a:lnTo>
                    <a:pt x="12744" y="57850"/>
                  </a:lnTo>
                  <a:lnTo>
                    <a:pt x="12804" y="57494"/>
                  </a:lnTo>
                  <a:lnTo>
                    <a:pt x="12863" y="57138"/>
                  </a:lnTo>
                  <a:lnTo>
                    <a:pt x="12922" y="56724"/>
                  </a:lnTo>
                  <a:lnTo>
                    <a:pt x="12863" y="56309"/>
                  </a:lnTo>
                  <a:lnTo>
                    <a:pt x="12626" y="55479"/>
                  </a:lnTo>
                  <a:lnTo>
                    <a:pt x="12329" y="54649"/>
                  </a:lnTo>
                  <a:lnTo>
                    <a:pt x="12211" y="54116"/>
                  </a:lnTo>
                  <a:lnTo>
                    <a:pt x="12092" y="53523"/>
                  </a:lnTo>
                  <a:lnTo>
                    <a:pt x="12033" y="52752"/>
                  </a:lnTo>
                  <a:lnTo>
                    <a:pt x="12033" y="51863"/>
                  </a:lnTo>
                  <a:lnTo>
                    <a:pt x="11974" y="49611"/>
                  </a:lnTo>
                  <a:lnTo>
                    <a:pt x="11855" y="46884"/>
                  </a:lnTo>
                  <a:lnTo>
                    <a:pt x="11855" y="45403"/>
                  </a:lnTo>
                  <a:lnTo>
                    <a:pt x="11855" y="43921"/>
                  </a:lnTo>
                  <a:lnTo>
                    <a:pt x="11914" y="42439"/>
                  </a:lnTo>
                  <a:lnTo>
                    <a:pt x="12033" y="41016"/>
                  </a:lnTo>
                  <a:lnTo>
                    <a:pt x="12152" y="39416"/>
                  </a:lnTo>
                  <a:lnTo>
                    <a:pt x="12270" y="37697"/>
                  </a:lnTo>
                  <a:lnTo>
                    <a:pt x="12507" y="33963"/>
                  </a:lnTo>
                  <a:lnTo>
                    <a:pt x="12626" y="32185"/>
                  </a:lnTo>
                  <a:lnTo>
                    <a:pt x="12804" y="30703"/>
                  </a:lnTo>
                  <a:lnTo>
                    <a:pt x="12981" y="29518"/>
                  </a:lnTo>
                  <a:lnTo>
                    <a:pt x="13100" y="29044"/>
                  </a:lnTo>
                  <a:lnTo>
                    <a:pt x="13278" y="28747"/>
                  </a:lnTo>
                  <a:lnTo>
                    <a:pt x="14641" y="33193"/>
                  </a:lnTo>
                  <a:lnTo>
                    <a:pt x="15945" y="37519"/>
                  </a:lnTo>
                  <a:lnTo>
                    <a:pt x="16656" y="39950"/>
                  </a:lnTo>
                  <a:lnTo>
                    <a:pt x="17249" y="42320"/>
                  </a:lnTo>
                  <a:lnTo>
                    <a:pt x="18316" y="46469"/>
                  </a:lnTo>
                  <a:lnTo>
                    <a:pt x="18731" y="48129"/>
                  </a:lnTo>
                  <a:lnTo>
                    <a:pt x="19027" y="49552"/>
                  </a:lnTo>
                  <a:lnTo>
                    <a:pt x="19205" y="50856"/>
                  </a:lnTo>
                  <a:lnTo>
                    <a:pt x="19323" y="51922"/>
                  </a:lnTo>
                  <a:lnTo>
                    <a:pt x="19323" y="52871"/>
                  </a:lnTo>
                  <a:lnTo>
                    <a:pt x="19205" y="53641"/>
                  </a:lnTo>
                  <a:lnTo>
                    <a:pt x="19027" y="54412"/>
                  </a:lnTo>
                  <a:lnTo>
                    <a:pt x="18790" y="55005"/>
                  </a:lnTo>
                  <a:lnTo>
                    <a:pt x="18434" y="56131"/>
                  </a:lnTo>
                  <a:lnTo>
                    <a:pt x="18375" y="56546"/>
                  </a:lnTo>
                  <a:lnTo>
                    <a:pt x="18316" y="57020"/>
                  </a:lnTo>
                  <a:lnTo>
                    <a:pt x="18434" y="57375"/>
                  </a:lnTo>
                  <a:lnTo>
                    <a:pt x="18612" y="57790"/>
                  </a:lnTo>
                  <a:lnTo>
                    <a:pt x="19027" y="58502"/>
                  </a:lnTo>
                  <a:lnTo>
                    <a:pt x="19264" y="59035"/>
                  </a:lnTo>
                  <a:lnTo>
                    <a:pt x="19501" y="59509"/>
                  </a:lnTo>
                  <a:lnTo>
                    <a:pt x="19501" y="61110"/>
                  </a:lnTo>
                  <a:lnTo>
                    <a:pt x="20983" y="61110"/>
                  </a:lnTo>
                  <a:lnTo>
                    <a:pt x="20983" y="59628"/>
                  </a:lnTo>
                  <a:lnTo>
                    <a:pt x="21754" y="61110"/>
                  </a:lnTo>
                  <a:lnTo>
                    <a:pt x="32067" y="61110"/>
                  </a:lnTo>
                  <a:lnTo>
                    <a:pt x="28688" y="59509"/>
                  </a:lnTo>
                  <a:lnTo>
                    <a:pt x="26199" y="58265"/>
                  </a:lnTo>
                  <a:lnTo>
                    <a:pt x="25310" y="57790"/>
                  </a:lnTo>
                  <a:lnTo>
                    <a:pt x="24895" y="57494"/>
                  </a:lnTo>
                  <a:lnTo>
                    <a:pt x="24717" y="57316"/>
                  </a:lnTo>
                  <a:lnTo>
                    <a:pt x="24658" y="57138"/>
                  </a:lnTo>
                  <a:lnTo>
                    <a:pt x="24658" y="57020"/>
                  </a:lnTo>
                  <a:lnTo>
                    <a:pt x="24776" y="56842"/>
                  </a:lnTo>
                  <a:lnTo>
                    <a:pt x="25014" y="56546"/>
                  </a:lnTo>
                  <a:lnTo>
                    <a:pt x="25428" y="56072"/>
                  </a:lnTo>
                  <a:lnTo>
                    <a:pt x="25547" y="55775"/>
                  </a:lnTo>
                  <a:lnTo>
                    <a:pt x="25606" y="55538"/>
                  </a:lnTo>
                  <a:lnTo>
                    <a:pt x="25547" y="55242"/>
                  </a:lnTo>
                  <a:lnTo>
                    <a:pt x="25488" y="54945"/>
                  </a:lnTo>
                  <a:lnTo>
                    <a:pt x="25191" y="54234"/>
                  </a:lnTo>
                  <a:lnTo>
                    <a:pt x="25073" y="53760"/>
                  </a:lnTo>
                  <a:lnTo>
                    <a:pt x="25014" y="53167"/>
                  </a:lnTo>
                  <a:lnTo>
                    <a:pt x="24539" y="46588"/>
                  </a:lnTo>
                  <a:lnTo>
                    <a:pt x="23769" y="33430"/>
                  </a:lnTo>
                  <a:lnTo>
                    <a:pt x="23058" y="19797"/>
                  </a:lnTo>
                  <a:lnTo>
                    <a:pt x="22820" y="14641"/>
                  </a:lnTo>
                  <a:lnTo>
                    <a:pt x="22761" y="12862"/>
                  </a:lnTo>
                  <a:lnTo>
                    <a:pt x="22761" y="11736"/>
                  </a:lnTo>
                  <a:lnTo>
                    <a:pt x="22761" y="10906"/>
                  </a:lnTo>
                  <a:lnTo>
                    <a:pt x="22761" y="10017"/>
                  </a:lnTo>
                  <a:lnTo>
                    <a:pt x="22583" y="8239"/>
                  </a:lnTo>
                  <a:lnTo>
                    <a:pt x="22346" y="6520"/>
                  </a:lnTo>
                  <a:lnTo>
                    <a:pt x="21991" y="4861"/>
                  </a:lnTo>
                  <a:lnTo>
                    <a:pt x="21694" y="3379"/>
                  </a:lnTo>
                  <a:lnTo>
                    <a:pt x="21457" y="2253"/>
                  </a:lnTo>
                  <a:lnTo>
                    <a:pt x="21161" y="1186"/>
                  </a:lnTo>
                  <a:lnTo>
                    <a:pt x="17842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2026775" y="2836975"/>
              <a:ext cx="189700" cy="411975"/>
            </a:xfrm>
            <a:custGeom>
              <a:avLst/>
              <a:gdLst/>
              <a:ahLst/>
              <a:cxnLst/>
              <a:rect l="l" t="t" r="r" b="b"/>
              <a:pathLst>
                <a:path w="7588" h="16479" extrusionOk="0">
                  <a:moveTo>
                    <a:pt x="5869" y="1"/>
                  </a:moveTo>
                  <a:lnTo>
                    <a:pt x="1720" y="1127"/>
                  </a:lnTo>
                  <a:lnTo>
                    <a:pt x="1" y="4327"/>
                  </a:lnTo>
                  <a:lnTo>
                    <a:pt x="4031" y="14878"/>
                  </a:lnTo>
                  <a:lnTo>
                    <a:pt x="4683" y="16478"/>
                  </a:lnTo>
                  <a:lnTo>
                    <a:pt x="6699" y="16300"/>
                  </a:lnTo>
                  <a:lnTo>
                    <a:pt x="7173" y="13040"/>
                  </a:lnTo>
                  <a:lnTo>
                    <a:pt x="7469" y="10432"/>
                  </a:lnTo>
                  <a:lnTo>
                    <a:pt x="7588" y="9306"/>
                  </a:lnTo>
                  <a:lnTo>
                    <a:pt x="7588" y="8477"/>
                  </a:lnTo>
                  <a:lnTo>
                    <a:pt x="7469" y="7647"/>
                  </a:lnTo>
                  <a:lnTo>
                    <a:pt x="7232" y="6461"/>
                  </a:lnTo>
                  <a:lnTo>
                    <a:pt x="6699" y="3616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2060875" y="2865125"/>
              <a:ext cx="142275" cy="401600"/>
            </a:xfrm>
            <a:custGeom>
              <a:avLst/>
              <a:gdLst/>
              <a:ahLst/>
              <a:cxnLst/>
              <a:rect l="l" t="t" r="r" b="b"/>
              <a:pathLst>
                <a:path w="5691" h="16064" extrusionOk="0">
                  <a:moveTo>
                    <a:pt x="356" y="1"/>
                  </a:moveTo>
                  <a:lnTo>
                    <a:pt x="0" y="653"/>
                  </a:lnTo>
                  <a:lnTo>
                    <a:pt x="1600" y="2135"/>
                  </a:lnTo>
                  <a:lnTo>
                    <a:pt x="3023" y="8299"/>
                  </a:lnTo>
                  <a:lnTo>
                    <a:pt x="2667" y="13752"/>
                  </a:lnTo>
                  <a:lnTo>
                    <a:pt x="3319" y="15352"/>
                  </a:lnTo>
                  <a:lnTo>
                    <a:pt x="3379" y="15589"/>
                  </a:lnTo>
                  <a:lnTo>
                    <a:pt x="4979" y="16063"/>
                  </a:lnTo>
                  <a:lnTo>
                    <a:pt x="5335" y="15174"/>
                  </a:lnTo>
                  <a:lnTo>
                    <a:pt x="5690" y="12863"/>
                  </a:lnTo>
                  <a:lnTo>
                    <a:pt x="5453" y="10729"/>
                  </a:lnTo>
                  <a:lnTo>
                    <a:pt x="5275" y="9129"/>
                  </a:lnTo>
                  <a:lnTo>
                    <a:pt x="5098" y="8003"/>
                  </a:lnTo>
                  <a:lnTo>
                    <a:pt x="4920" y="7469"/>
                  </a:lnTo>
                  <a:lnTo>
                    <a:pt x="4623" y="6639"/>
                  </a:lnTo>
                  <a:lnTo>
                    <a:pt x="3734" y="4624"/>
                  </a:lnTo>
                  <a:lnTo>
                    <a:pt x="2549" y="1957"/>
                  </a:lnTo>
                  <a:lnTo>
                    <a:pt x="2786" y="238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1976400" y="2773250"/>
              <a:ext cx="93375" cy="171925"/>
            </a:xfrm>
            <a:custGeom>
              <a:avLst/>
              <a:gdLst/>
              <a:ahLst/>
              <a:cxnLst/>
              <a:rect l="l" t="t" r="r" b="b"/>
              <a:pathLst>
                <a:path w="3735" h="6877" extrusionOk="0">
                  <a:moveTo>
                    <a:pt x="1186" y="1"/>
                  </a:moveTo>
                  <a:lnTo>
                    <a:pt x="1" y="1838"/>
                  </a:lnTo>
                  <a:lnTo>
                    <a:pt x="2016" y="6876"/>
                  </a:lnTo>
                  <a:lnTo>
                    <a:pt x="3735" y="367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1834150" y="3133350"/>
              <a:ext cx="305275" cy="234125"/>
            </a:xfrm>
            <a:custGeom>
              <a:avLst/>
              <a:gdLst/>
              <a:ahLst/>
              <a:cxnLst/>
              <a:rect l="l" t="t" r="r" b="b"/>
              <a:pathLst>
                <a:path w="12211" h="9365" extrusionOk="0">
                  <a:moveTo>
                    <a:pt x="1" y="0"/>
                  </a:moveTo>
                  <a:lnTo>
                    <a:pt x="653" y="4623"/>
                  </a:lnTo>
                  <a:lnTo>
                    <a:pt x="771" y="4920"/>
                  </a:lnTo>
                  <a:lnTo>
                    <a:pt x="890" y="5216"/>
                  </a:lnTo>
                  <a:lnTo>
                    <a:pt x="1127" y="5453"/>
                  </a:lnTo>
                  <a:lnTo>
                    <a:pt x="1364" y="5631"/>
                  </a:lnTo>
                  <a:lnTo>
                    <a:pt x="1719" y="5868"/>
                  </a:lnTo>
                  <a:lnTo>
                    <a:pt x="1897" y="5986"/>
                  </a:lnTo>
                  <a:lnTo>
                    <a:pt x="3142" y="6461"/>
                  </a:lnTo>
                  <a:lnTo>
                    <a:pt x="4683" y="6994"/>
                  </a:lnTo>
                  <a:lnTo>
                    <a:pt x="8062" y="8120"/>
                  </a:lnTo>
                  <a:lnTo>
                    <a:pt x="10966" y="9009"/>
                  </a:lnTo>
                  <a:lnTo>
                    <a:pt x="12211" y="9365"/>
                  </a:lnTo>
                  <a:lnTo>
                    <a:pt x="8239" y="7765"/>
                  </a:lnTo>
                  <a:lnTo>
                    <a:pt x="5157" y="6461"/>
                  </a:lnTo>
                  <a:lnTo>
                    <a:pt x="3912" y="5927"/>
                  </a:lnTo>
                  <a:lnTo>
                    <a:pt x="3023" y="5453"/>
                  </a:lnTo>
                  <a:lnTo>
                    <a:pt x="2431" y="5097"/>
                  </a:lnTo>
                  <a:lnTo>
                    <a:pt x="1897" y="4742"/>
                  </a:lnTo>
                  <a:lnTo>
                    <a:pt x="1482" y="4268"/>
                  </a:lnTo>
                  <a:lnTo>
                    <a:pt x="1067" y="3734"/>
                  </a:lnTo>
                  <a:lnTo>
                    <a:pt x="712" y="3082"/>
                  </a:lnTo>
                  <a:lnTo>
                    <a:pt x="415" y="2252"/>
                  </a:lnTo>
                  <a:lnTo>
                    <a:pt x="178" y="12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6"/>
            <p:cNvSpPr/>
            <p:nvPr/>
          </p:nvSpPr>
          <p:spPr>
            <a:xfrm>
              <a:off x="2111250" y="3192600"/>
              <a:ext cx="693500" cy="1003200"/>
            </a:xfrm>
            <a:custGeom>
              <a:avLst/>
              <a:gdLst/>
              <a:ahLst/>
              <a:cxnLst/>
              <a:rect l="l" t="t" r="r" b="b"/>
              <a:pathLst>
                <a:path w="27740" h="40128" extrusionOk="0">
                  <a:moveTo>
                    <a:pt x="9780" y="1"/>
                  </a:moveTo>
                  <a:lnTo>
                    <a:pt x="6994" y="653"/>
                  </a:lnTo>
                  <a:lnTo>
                    <a:pt x="7113" y="1779"/>
                  </a:lnTo>
                  <a:lnTo>
                    <a:pt x="7172" y="2846"/>
                  </a:lnTo>
                  <a:lnTo>
                    <a:pt x="7113" y="3913"/>
                  </a:lnTo>
                  <a:lnTo>
                    <a:pt x="6935" y="4920"/>
                  </a:lnTo>
                  <a:lnTo>
                    <a:pt x="6639" y="5869"/>
                  </a:lnTo>
                  <a:lnTo>
                    <a:pt x="6461" y="6284"/>
                  </a:lnTo>
                  <a:lnTo>
                    <a:pt x="6283" y="6699"/>
                  </a:lnTo>
                  <a:lnTo>
                    <a:pt x="6046" y="7054"/>
                  </a:lnTo>
                  <a:lnTo>
                    <a:pt x="5750" y="7410"/>
                  </a:lnTo>
                  <a:lnTo>
                    <a:pt x="5513" y="7706"/>
                  </a:lnTo>
                  <a:lnTo>
                    <a:pt x="5157" y="7943"/>
                  </a:lnTo>
                  <a:lnTo>
                    <a:pt x="4387" y="8595"/>
                  </a:lnTo>
                  <a:lnTo>
                    <a:pt x="3557" y="9425"/>
                  </a:lnTo>
                  <a:lnTo>
                    <a:pt x="2727" y="10314"/>
                  </a:lnTo>
                  <a:lnTo>
                    <a:pt x="1897" y="11263"/>
                  </a:lnTo>
                  <a:lnTo>
                    <a:pt x="534" y="12804"/>
                  </a:lnTo>
                  <a:lnTo>
                    <a:pt x="0" y="13456"/>
                  </a:lnTo>
                  <a:lnTo>
                    <a:pt x="949" y="17664"/>
                  </a:lnTo>
                  <a:lnTo>
                    <a:pt x="1127" y="17605"/>
                  </a:lnTo>
                  <a:lnTo>
                    <a:pt x="1660" y="17427"/>
                  </a:lnTo>
                  <a:lnTo>
                    <a:pt x="2371" y="17249"/>
                  </a:lnTo>
                  <a:lnTo>
                    <a:pt x="2786" y="17249"/>
                  </a:lnTo>
                  <a:lnTo>
                    <a:pt x="3260" y="17190"/>
                  </a:lnTo>
                  <a:lnTo>
                    <a:pt x="3675" y="17249"/>
                  </a:lnTo>
                  <a:lnTo>
                    <a:pt x="4149" y="17308"/>
                  </a:lnTo>
                  <a:lnTo>
                    <a:pt x="4564" y="17486"/>
                  </a:lnTo>
                  <a:lnTo>
                    <a:pt x="5038" y="17723"/>
                  </a:lnTo>
                  <a:lnTo>
                    <a:pt x="5394" y="18079"/>
                  </a:lnTo>
                  <a:lnTo>
                    <a:pt x="5750" y="18553"/>
                  </a:lnTo>
                  <a:lnTo>
                    <a:pt x="6046" y="19086"/>
                  </a:lnTo>
                  <a:lnTo>
                    <a:pt x="6224" y="19798"/>
                  </a:lnTo>
                  <a:lnTo>
                    <a:pt x="6402" y="20450"/>
                  </a:lnTo>
                  <a:lnTo>
                    <a:pt x="6461" y="21102"/>
                  </a:lnTo>
                  <a:lnTo>
                    <a:pt x="6402" y="21694"/>
                  </a:lnTo>
                  <a:lnTo>
                    <a:pt x="6342" y="22287"/>
                  </a:lnTo>
                  <a:lnTo>
                    <a:pt x="6224" y="22821"/>
                  </a:lnTo>
                  <a:lnTo>
                    <a:pt x="6046" y="23354"/>
                  </a:lnTo>
                  <a:lnTo>
                    <a:pt x="5809" y="23887"/>
                  </a:lnTo>
                  <a:lnTo>
                    <a:pt x="5513" y="24362"/>
                  </a:lnTo>
                  <a:lnTo>
                    <a:pt x="5098" y="24836"/>
                  </a:lnTo>
                  <a:lnTo>
                    <a:pt x="4683" y="25310"/>
                  </a:lnTo>
                  <a:lnTo>
                    <a:pt x="4209" y="25725"/>
                  </a:lnTo>
                  <a:lnTo>
                    <a:pt x="3675" y="26080"/>
                  </a:lnTo>
                  <a:lnTo>
                    <a:pt x="3083" y="26436"/>
                  </a:lnTo>
                  <a:lnTo>
                    <a:pt x="2431" y="26732"/>
                  </a:lnTo>
                  <a:lnTo>
                    <a:pt x="1719" y="27029"/>
                  </a:lnTo>
                  <a:lnTo>
                    <a:pt x="949" y="27325"/>
                  </a:lnTo>
                  <a:lnTo>
                    <a:pt x="1008" y="27977"/>
                  </a:lnTo>
                  <a:lnTo>
                    <a:pt x="1067" y="28748"/>
                  </a:lnTo>
                  <a:lnTo>
                    <a:pt x="1245" y="29696"/>
                  </a:lnTo>
                  <a:lnTo>
                    <a:pt x="1482" y="30881"/>
                  </a:lnTo>
                  <a:lnTo>
                    <a:pt x="1897" y="32126"/>
                  </a:lnTo>
                  <a:lnTo>
                    <a:pt x="2371" y="33430"/>
                  </a:lnTo>
                  <a:lnTo>
                    <a:pt x="2727" y="34082"/>
                  </a:lnTo>
                  <a:lnTo>
                    <a:pt x="3083" y="34734"/>
                  </a:lnTo>
                  <a:lnTo>
                    <a:pt x="3497" y="35386"/>
                  </a:lnTo>
                  <a:lnTo>
                    <a:pt x="3912" y="36038"/>
                  </a:lnTo>
                  <a:lnTo>
                    <a:pt x="4446" y="36631"/>
                  </a:lnTo>
                  <a:lnTo>
                    <a:pt x="4979" y="37224"/>
                  </a:lnTo>
                  <a:lnTo>
                    <a:pt x="5631" y="37816"/>
                  </a:lnTo>
                  <a:lnTo>
                    <a:pt x="6283" y="38290"/>
                  </a:lnTo>
                  <a:lnTo>
                    <a:pt x="7054" y="38765"/>
                  </a:lnTo>
                  <a:lnTo>
                    <a:pt x="7884" y="39180"/>
                  </a:lnTo>
                  <a:lnTo>
                    <a:pt x="8713" y="39476"/>
                  </a:lnTo>
                  <a:lnTo>
                    <a:pt x="9662" y="39772"/>
                  </a:lnTo>
                  <a:lnTo>
                    <a:pt x="10729" y="39950"/>
                  </a:lnTo>
                  <a:lnTo>
                    <a:pt x="11795" y="40069"/>
                  </a:lnTo>
                  <a:lnTo>
                    <a:pt x="12981" y="40128"/>
                  </a:lnTo>
                  <a:lnTo>
                    <a:pt x="14226" y="40069"/>
                  </a:lnTo>
                  <a:lnTo>
                    <a:pt x="15589" y="39891"/>
                  </a:lnTo>
                  <a:lnTo>
                    <a:pt x="17011" y="39594"/>
                  </a:lnTo>
                  <a:lnTo>
                    <a:pt x="18434" y="39239"/>
                  </a:lnTo>
                  <a:lnTo>
                    <a:pt x="19738" y="38824"/>
                  </a:lnTo>
                  <a:lnTo>
                    <a:pt x="20923" y="38350"/>
                  </a:lnTo>
                  <a:lnTo>
                    <a:pt x="21931" y="37876"/>
                  </a:lnTo>
                  <a:lnTo>
                    <a:pt x="22879" y="37283"/>
                  </a:lnTo>
                  <a:lnTo>
                    <a:pt x="23768" y="36690"/>
                  </a:lnTo>
                  <a:lnTo>
                    <a:pt x="24480" y="36038"/>
                  </a:lnTo>
                  <a:lnTo>
                    <a:pt x="25132" y="35386"/>
                  </a:lnTo>
                  <a:lnTo>
                    <a:pt x="25724" y="34675"/>
                  </a:lnTo>
                  <a:lnTo>
                    <a:pt x="26199" y="33904"/>
                  </a:lnTo>
                  <a:lnTo>
                    <a:pt x="26613" y="33193"/>
                  </a:lnTo>
                  <a:lnTo>
                    <a:pt x="26969" y="32423"/>
                  </a:lnTo>
                  <a:lnTo>
                    <a:pt x="27206" y="31652"/>
                  </a:lnTo>
                  <a:lnTo>
                    <a:pt x="27443" y="30881"/>
                  </a:lnTo>
                  <a:lnTo>
                    <a:pt x="27562" y="30111"/>
                  </a:lnTo>
                  <a:lnTo>
                    <a:pt x="27680" y="29340"/>
                  </a:lnTo>
                  <a:lnTo>
                    <a:pt x="27740" y="28629"/>
                  </a:lnTo>
                  <a:lnTo>
                    <a:pt x="27740" y="27859"/>
                  </a:lnTo>
                  <a:lnTo>
                    <a:pt x="27621" y="26436"/>
                  </a:lnTo>
                  <a:lnTo>
                    <a:pt x="27443" y="25191"/>
                  </a:lnTo>
                  <a:lnTo>
                    <a:pt x="27206" y="24006"/>
                  </a:lnTo>
                  <a:lnTo>
                    <a:pt x="26969" y="23058"/>
                  </a:lnTo>
                  <a:lnTo>
                    <a:pt x="26732" y="22346"/>
                  </a:lnTo>
                  <a:lnTo>
                    <a:pt x="26495" y="21694"/>
                  </a:lnTo>
                  <a:lnTo>
                    <a:pt x="25665" y="21813"/>
                  </a:lnTo>
                  <a:lnTo>
                    <a:pt x="24183" y="21813"/>
                  </a:lnTo>
                  <a:lnTo>
                    <a:pt x="23472" y="21754"/>
                  </a:lnTo>
                  <a:lnTo>
                    <a:pt x="22820" y="21635"/>
                  </a:lnTo>
                  <a:lnTo>
                    <a:pt x="22227" y="21457"/>
                  </a:lnTo>
                  <a:lnTo>
                    <a:pt x="21635" y="21220"/>
                  </a:lnTo>
                  <a:lnTo>
                    <a:pt x="21101" y="20983"/>
                  </a:lnTo>
                  <a:lnTo>
                    <a:pt x="20627" y="20627"/>
                  </a:lnTo>
                  <a:lnTo>
                    <a:pt x="20212" y="20272"/>
                  </a:lnTo>
                  <a:lnTo>
                    <a:pt x="19797" y="19857"/>
                  </a:lnTo>
                  <a:lnTo>
                    <a:pt x="19442" y="19383"/>
                  </a:lnTo>
                  <a:lnTo>
                    <a:pt x="19145" y="18909"/>
                  </a:lnTo>
                  <a:lnTo>
                    <a:pt x="18908" y="18316"/>
                  </a:lnTo>
                  <a:lnTo>
                    <a:pt x="18671" y="17723"/>
                  </a:lnTo>
                  <a:lnTo>
                    <a:pt x="18493" y="17130"/>
                  </a:lnTo>
                  <a:lnTo>
                    <a:pt x="18434" y="16360"/>
                  </a:lnTo>
                  <a:lnTo>
                    <a:pt x="18434" y="15767"/>
                  </a:lnTo>
                  <a:lnTo>
                    <a:pt x="18552" y="15174"/>
                  </a:lnTo>
                  <a:lnTo>
                    <a:pt x="18790" y="14700"/>
                  </a:lnTo>
                  <a:lnTo>
                    <a:pt x="19086" y="14345"/>
                  </a:lnTo>
                  <a:lnTo>
                    <a:pt x="19382" y="13989"/>
                  </a:lnTo>
                  <a:lnTo>
                    <a:pt x="19797" y="13693"/>
                  </a:lnTo>
                  <a:lnTo>
                    <a:pt x="20153" y="13515"/>
                  </a:lnTo>
                  <a:lnTo>
                    <a:pt x="20568" y="13337"/>
                  </a:lnTo>
                  <a:lnTo>
                    <a:pt x="20983" y="13218"/>
                  </a:lnTo>
                  <a:lnTo>
                    <a:pt x="21694" y="13041"/>
                  </a:lnTo>
                  <a:lnTo>
                    <a:pt x="22227" y="12981"/>
                  </a:lnTo>
                  <a:lnTo>
                    <a:pt x="22464" y="12981"/>
                  </a:lnTo>
                  <a:lnTo>
                    <a:pt x="21872" y="10551"/>
                  </a:lnTo>
                  <a:lnTo>
                    <a:pt x="21516" y="8773"/>
                  </a:lnTo>
                  <a:lnTo>
                    <a:pt x="20746" y="8358"/>
                  </a:lnTo>
                  <a:lnTo>
                    <a:pt x="18849" y="7528"/>
                  </a:lnTo>
                  <a:lnTo>
                    <a:pt x="17723" y="6995"/>
                  </a:lnTo>
                  <a:lnTo>
                    <a:pt x="16597" y="6521"/>
                  </a:lnTo>
                  <a:lnTo>
                    <a:pt x="15470" y="6165"/>
                  </a:lnTo>
                  <a:lnTo>
                    <a:pt x="14522" y="5928"/>
                  </a:lnTo>
                  <a:lnTo>
                    <a:pt x="14107" y="5810"/>
                  </a:lnTo>
                  <a:lnTo>
                    <a:pt x="13751" y="5632"/>
                  </a:lnTo>
                  <a:lnTo>
                    <a:pt x="13396" y="5454"/>
                  </a:lnTo>
                  <a:lnTo>
                    <a:pt x="13040" y="5217"/>
                  </a:lnTo>
                  <a:lnTo>
                    <a:pt x="12685" y="4920"/>
                  </a:lnTo>
                  <a:lnTo>
                    <a:pt x="12329" y="4624"/>
                  </a:lnTo>
                  <a:lnTo>
                    <a:pt x="11677" y="3913"/>
                  </a:lnTo>
                  <a:lnTo>
                    <a:pt x="11084" y="3024"/>
                  </a:lnTo>
                  <a:lnTo>
                    <a:pt x="10610" y="2135"/>
                  </a:lnTo>
                  <a:lnTo>
                    <a:pt x="10136" y="1127"/>
                  </a:lnTo>
                  <a:lnTo>
                    <a:pt x="9780" y="1"/>
                  </a:lnTo>
                  <a:close/>
                </a:path>
              </a:pathLst>
            </a:custGeom>
            <a:solidFill>
              <a:srgbClr val="F2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2111250" y="3192600"/>
              <a:ext cx="693500" cy="1003200"/>
            </a:xfrm>
            <a:custGeom>
              <a:avLst/>
              <a:gdLst/>
              <a:ahLst/>
              <a:cxnLst/>
              <a:rect l="l" t="t" r="r" b="b"/>
              <a:pathLst>
                <a:path w="27740" h="40128" fill="none" extrusionOk="0">
                  <a:moveTo>
                    <a:pt x="6994" y="653"/>
                  </a:moveTo>
                  <a:lnTo>
                    <a:pt x="6994" y="653"/>
                  </a:lnTo>
                  <a:lnTo>
                    <a:pt x="7113" y="1779"/>
                  </a:lnTo>
                  <a:lnTo>
                    <a:pt x="7172" y="2846"/>
                  </a:lnTo>
                  <a:lnTo>
                    <a:pt x="7113" y="3913"/>
                  </a:lnTo>
                  <a:lnTo>
                    <a:pt x="6935" y="4920"/>
                  </a:lnTo>
                  <a:lnTo>
                    <a:pt x="6639" y="5869"/>
                  </a:lnTo>
                  <a:lnTo>
                    <a:pt x="6461" y="6284"/>
                  </a:lnTo>
                  <a:lnTo>
                    <a:pt x="6283" y="6699"/>
                  </a:lnTo>
                  <a:lnTo>
                    <a:pt x="6046" y="7054"/>
                  </a:lnTo>
                  <a:lnTo>
                    <a:pt x="5750" y="7410"/>
                  </a:lnTo>
                  <a:lnTo>
                    <a:pt x="5513" y="7706"/>
                  </a:lnTo>
                  <a:lnTo>
                    <a:pt x="5157" y="7943"/>
                  </a:lnTo>
                  <a:lnTo>
                    <a:pt x="5157" y="7943"/>
                  </a:lnTo>
                  <a:lnTo>
                    <a:pt x="4387" y="8595"/>
                  </a:lnTo>
                  <a:lnTo>
                    <a:pt x="3557" y="9425"/>
                  </a:lnTo>
                  <a:lnTo>
                    <a:pt x="2727" y="10314"/>
                  </a:lnTo>
                  <a:lnTo>
                    <a:pt x="1897" y="11263"/>
                  </a:lnTo>
                  <a:lnTo>
                    <a:pt x="534" y="12804"/>
                  </a:lnTo>
                  <a:lnTo>
                    <a:pt x="0" y="13456"/>
                  </a:lnTo>
                  <a:lnTo>
                    <a:pt x="949" y="17664"/>
                  </a:lnTo>
                  <a:lnTo>
                    <a:pt x="949" y="17664"/>
                  </a:lnTo>
                  <a:lnTo>
                    <a:pt x="1127" y="17605"/>
                  </a:lnTo>
                  <a:lnTo>
                    <a:pt x="1660" y="17427"/>
                  </a:lnTo>
                  <a:lnTo>
                    <a:pt x="2371" y="17249"/>
                  </a:lnTo>
                  <a:lnTo>
                    <a:pt x="2786" y="17249"/>
                  </a:lnTo>
                  <a:lnTo>
                    <a:pt x="3260" y="17190"/>
                  </a:lnTo>
                  <a:lnTo>
                    <a:pt x="3675" y="17249"/>
                  </a:lnTo>
                  <a:lnTo>
                    <a:pt x="4149" y="17308"/>
                  </a:lnTo>
                  <a:lnTo>
                    <a:pt x="4564" y="17486"/>
                  </a:lnTo>
                  <a:lnTo>
                    <a:pt x="5038" y="17723"/>
                  </a:lnTo>
                  <a:lnTo>
                    <a:pt x="5394" y="18079"/>
                  </a:lnTo>
                  <a:lnTo>
                    <a:pt x="5750" y="18553"/>
                  </a:lnTo>
                  <a:lnTo>
                    <a:pt x="6046" y="19086"/>
                  </a:lnTo>
                  <a:lnTo>
                    <a:pt x="6224" y="19798"/>
                  </a:lnTo>
                  <a:lnTo>
                    <a:pt x="6224" y="19798"/>
                  </a:lnTo>
                  <a:lnTo>
                    <a:pt x="6402" y="20450"/>
                  </a:lnTo>
                  <a:lnTo>
                    <a:pt x="6461" y="21102"/>
                  </a:lnTo>
                  <a:lnTo>
                    <a:pt x="6402" y="21694"/>
                  </a:lnTo>
                  <a:lnTo>
                    <a:pt x="6342" y="22287"/>
                  </a:lnTo>
                  <a:lnTo>
                    <a:pt x="6224" y="22821"/>
                  </a:lnTo>
                  <a:lnTo>
                    <a:pt x="6046" y="23354"/>
                  </a:lnTo>
                  <a:lnTo>
                    <a:pt x="5809" y="23887"/>
                  </a:lnTo>
                  <a:lnTo>
                    <a:pt x="5513" y="24362"/>
                  </a:lnTo>
                  <a:lnTo>
                    <a:pt x="5098" y="24836"/>
                  </a:lnTo>
                  <a:lnTo>
                    <a:pt x="4683" y="25310"/>
                  </a:lnTo>
                  <a:lnTo>
                    <a:pt x="4209" y="25725"/>
                  </a:lnTo>
                  <a:lnTo>
                    <a:pt x="3675" y="26080"/>
                  </a:lnTo>
                  <a:lnTo>
                    <a:pt x="3083" y="26436"/>
                  </a:lnTo>
                  <a:lnTo>
                    <a:pt x="2431" y="26732"/>
                  </a:lnTo>
                  <a:lnTo>
                    <a:pt x="1719" y="27029"/>
                  </a:lnTo>
                  <a:lnTo>
                    <a:pt x="949" y="27325"/>
                  </a:lnTo>
                  <a:lnTo>
                    <a:pt x="949" y="27325"/>
                  </a:lnTo>
                  <a:lnTo>
                    <a:pt x="1008" y="27977"/>
                  </a:lnTo>
                  <a:lnTo>
                    <a:pt x="1067" y="28748"/>
                  </a:lnTo>
                  <a:lnTo>
                    <a:pt x="1245" y="29696"/>
                  </a:lnTo>
                  <a:lnTo>
                    <a:pt x="1482" y="30881"/>
                  </a:lnTo>
                  <a:lnTo>
                    <a:pt x="1897" y="32126"/>
                  </a:lnTo>
                  <a:lnTo>
                    <a:pt x="2371" y="33430"/>
                  </a:lnTo>
                  <a:lnTo>
                    <a:pt x="2727" y="34082"/>
                  </a:lnTo>
                  <a:lnTo>
                    <a:pt x="3083" y="34734"/>
                  </a:lnTo>
                  <a:lnTo>
                    <a:pt x="3497" y="35386"/>
                  </a:lnTo>
                  <a:lnTo>
                    <a:pt x="3912" y="36038"/>
                  </a:lnTo>
                  <a:lnTo>
                    <a:pt x="4446" y="36631"/>
                  </a:lnTo>
                  <a:lnTo>
                    <a:pt x="4979" y="37224"/>
                  </a:lnTo>
                  <a:lnTo>
                    <a:pt x="5631" y="37816"/>
                  </a:lnTo>
                  <a:lnTo>
                    <a:pt x="6283" y="38290"/>
                  </a:lnTo>
                  <a:lnTo>
                    <a:pt x="7054" y="38765"/>
                  </a:lnTo>
                  <a:lnTo>
                    <a:pt x="7884" y="39180"/>
                  </a:lnTo>
                  <a:lnTo>
                    <a:pt x="8713" y="39476"/>
                  </a:lnTo>
                  <a:lnTo>
                    <a:pt x="9662" y="39772"/>
                  </a:lnTo>
                  <a:lnTo>
                    <a:pt x="10729" y="39950"/>
                  </a:lnTo>
                  <a:lnTo>
                    <a:pt x="11795" y="40069"/>
                  </a:lnTo>
                  <a:lnTo>
                    <a:pt x="12981" y="40128"/>
                  </a:lnTo>
                  <a:lnTo>
                    <a:pt x="14226" y="40069"/>
                  </a:lnTo>
                  <a:lnTo>
                    <a:pt x="15589" y="39891"/>
                  </a:lnTo>
                  <a:lnTo>
                    <a:pt x="17011" y="39594"/>
                  </a:lnTo>
                  <a:lnTo>
                    <a:pt x="17011" y="39594"/>
                  </a:lnTo>
                  <a:lnTo>
                    <a:pt x="18434" y="39239"/>
                  </a:lnTo>
                  <a:lnTo>
                    <a:pt x="19738" y="38824"/>
                  </a:lnTo>
                  <a:lnTo>
                    <a:pt x="20923" y="38350"/>
                  </a:lnTo>
                  <a:lnTo>
                    <a:pt x="21931" y="37876"/>
                  </a:lnTo>
                  <a:lnTo>
                    <a:pt x="22879" y="37283"/>
                  </a:lnTo>
                  <a:lnTo>
                    <a:pt x="23768" y="36690"/>
                  </a:lnTo>
                  <a:lnTo>
                    <a:pt x="24480" y="36038"/>
                  </a:lnTo>
                  <a:lnTo>
                    <a:pt x="25132" y="35386"/>
                  </a:lnTo>
                  <a:lnTo>
                    <a:pt x="25724" y="34675"/>
                  </a:lnTo>
                  <a:lnTo>
                    <a:pt x="26199" y="33904"/>
                  </a:lnTo>
                  <a:lnTo>
                    <a:pt x="26613" y="33193"/>
                  </a:lnTo>
                  <a:lnTo>
                    <a:pt x="26969" y="32423"/>
                  </a:lnTo>
                  <a:lnTo>
                    <a:pt x="27206" y="31652"/>
                  </a:lnTo>
                  <a:lnTo>
                    <a:pt x="27443" y="30881"/>
                  </a:lnTo>
                  <a:lnTo>
                    <a:pt x="27562" y="30111"/>
                  </a:lnTo>
                  <a:lnTo>
                    <a:pt x="27680" y="29340"/>
                  </a:lnTo>
                  <a:lnTo>
                    <a:pt x="27740" y="28629"/>
                  </a:lnTo>
                  <a:lnTo>
                    <a:pt x="27740" y="27859"/>
                  </a:lnTo>
                  <a:lnTo>
                    <a:pt x="27621" y="26436"/>
                  </a:lnTo>
                  <a:lnTo>
                    <a:pt x="27443" y="25191"/>
                  </a:lnTo>
                  <a:lnTo>
                    <a:pt x="27206" y="24006"/>
                  </a:lnTo>
                  <a:lnTo>
                    <a:pt x="26969" y="23058"/>
                  </a:lnTo>
                  <a:lnTo>
                    <a:pt x="26732" y="22346"/>
                  </a:lnTo>
                  <a:lnTo>
                    <a:pt x="26495" y="21694"/>
                  </a:lnTo>
                  <a:lnTo>
                    <a:pt x="26495" y="21694"/>
                  </a:lnTo>
                  <a:lnTo>
                    <a:pt x="25665" y="21813"/>
                  </a:lnTo>
                  <a:lnTo>
                    <a:pt x="24895" y="21813"/>
                  </a:lnTo>
                  <a:lnTo>
                    <a:pt x="24183" y="21813"/>
                  </a:lnTo>
                  <a:lnTo>
                    <a:pt x="23472" y="21754"/>
                  </a:lnTo>
                  <a:lnTo>
                    <a:pt x="22820" y="21635"/>
                  </a:lnTo>
                  <a:lnTo>
                    <a:pt x="22227" y="21457"/>
                  </a:lnTo>
                  <a:lnTo>
                    <a:pt x="21635" y="21220"/>
                  </a:lnTo>
                  <a:lnTo>
                    <a:pt x="21101" y="20983"/>
                  </a:lnTo>
                  <a:lnTo>
                    <a:pt x="20627" y="20627"/>
                  </a:lnTo>
                  <a:lnTo>
                    <a:pt x="20212" y="20272"/>
                  </a:lnTo>
                  <a:lnTo>
                    <a:pt x="19797" y="19857"/>
                  </a:lnTo>
                  <a:lnTo>
                    <a:pt x="19442" y="19383"/>
                  </a:lnTo>
                  <a:lnTo>
                    <a:pt x="19145" y="18909"/>
                  </a:lnTo>
                  <a:lnTo>
                    <a:pt x="18908" y="18316"/>
                  </a:lnTo>
                  <a:lnTo>
                    <a:pt x="18671" y="17723"/>
                  </a:lnTo>
                  <a:lnTo>
                    <a:pt x="18493" y="17130"/>
                  </a:lnTo>
                  <a:lnTo>
                    <a:pt x="18493" y="17130"/>
                  </a:lnTo>
                  <a:lnTo>
                    <a:pt x="18434" y="16360"/>
                  </a:lnTo>
                  <a:lnTo>
                    <a:pt x="18434" y="15767"/>
                  </a:lnTo>
                  <a:lnTo>
                    <a:pt x="18552" y="15174"/>
                  </a:lnTo>
                  <a:lnTo>
                    <a:pt x="18790" y="14700"/>
                  </a:lnTo>
                  <a:lnTo>
                    <a:pt x="19086" y="14345"/>
                  </a:lnTo>
                  <a:lnTo>
                    <a:pt x="19382" y="13989"/>
                  </a:lnTo>
                  <a:lnTo>
                    <a:pt x="19797" y="13693"/>
                  </a:lnTo>
                  <a:lnTo>
                    <a:pt x="20153" y="13515"/>
                  </a:lnTo>
                  <a:lnTo>
                    <a:pt x="20568" y="13337"/>
                  </a:lnTo>
                  <a:lnTo>
                    <a:pt x="20983" y="13218"/>
                  </a:lnTo>
                  <a:lnTo>
                    <a:pt x="21694" y="13041"/>
                  </a:lnTo>
                  <a:lnTo>
                    <a:pt x="22227" y="12981"/>
                  </a:lnTo>
                  <a:lnTo>
                    <a:pt x="22464" y="12981"/>
                  </a:lnTo>
                  <a:lnTo>
                    <a:pt x="22464" y="12981"/>
                  </a:lnTo>
                  <a:lnTo>
                    <a:pt x="21872" y="10551"/>
                  </a:lnTo>
                  <a:lnTo>
                    <a:pt x="21516" y="8773"/>
                  </a:lnTo>
                  <a:lnTo>
                    <a:pt x="21516" y="8773"/>
                  </a:lnTo>
                  <a:lnTo>
                    <a:pt x="20746" y="8358"/>
                  </a:lnTo>
                  <a:lnTo>
                    <a:pt x="18849" y="7528"/>
                  </a:lnTo>
                  <a:lnTo>
                    <a:pt x="17723" y="6995"/>
                  </a:lnTo>
                  <a:lnTo>
                    <a:pt x="16597" y="6521"/>
                  </a:lnTo>
                  <a:lnTo>
                    <a:pt x="15470" y="6165"/>
                  </a:lnTo>
                  <a:lnTo>
                    <a:pt x="14522" y="5928"/>
                  </a:lnTo>
                  <a:lnTo>
                    <a:pt x="14522" y="5928"/>
                  </a:lnTo>
                  <a:lnTo>
                    <a:pt x="14107" y="5810"/>
                  </a:lnTo>
                  <a:lnTo>
                    <a:pt x="13751" y="5632"/>
                  </a:lnTo>
                  <a:lnTo>
                    <a:pt x="13396" y="5454"/>
                  </a:lnTo>
                  <a:lnTo>
                    <a:pt x="13040" y="5217"/>
                  </a:lnTo>
                  <a:lnTo>
                    <a:pt x="12685" y="4920"/>
                  </a:lnTo>
                  <a:lnTo>
                    <a:pt x="12329" y="4624"/>
                  </a:lnTo>
                  <a:lnTo>
                    <a:pt x="11677" y="3913"/>
                  </a:lnTo>
                  <a:lnTo>
                    <a:pt x="11084" y="3024"/>
                  </a:lnTo>
                  <a:lnTo>
                    <a:pt x="10610" y="2135"/>
                  </a:lnTo>
                  <a:lnTo>
                    <a:pt x="10136" y="1127"/>
                  </a:lnTo>
                  <a:lnTo>
                    <a:pt x="97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2091975" y="2361325"/>
              <a:ext cx="689075" cy="1729275"/>
            </a:xfrm>
            <a:custGeom>
              <a:avLst/>
              <a:gdLst/>
              <a:ahLst/>
              <a:cxnLst/>
              <a:rect l="l" t="t" r="r" b="b"/>
              <a:pathLst>
                <a:path w="27563" h="69171" extrusionOk="0">
                  <a:moveTo>
                    <a:pt x="2727" y="0"/>
                  </a:moveTo>
                  <a:lnTo>
                    <a:pt x="2312" y="60"/>
                  </a:lnTo>
                  <a:lnTo>
                    <a:pt x="1957" y="119"/>
                  </a:lnTo>
                  <a:lnTo>
                    <a:pt x="1838" y="119"/>
                  </a:lnTo>
                  <a:lnTo>
                    <a:pt x="1779" y="178"/>
                  </a:lnTo>
                  <a:lnTo>
                    <a:pt x="1364" y="237"/>
                  </a:lnTo>
                  <a:lnTo>
                    <a:pt x="1008" y="415"/>
                  </a:lnTo>
                  <a:lnTo>
                    <a:pt x="653" y="534"/>
                  </a:lnTo>
                  <a:lnTo>
                    <a:pt x="416" y="712"/>
                  </a:lnTo>
                  <a:lnTo>
                    <a:pt x="179" y="889"/>
                  </a:lnTo>
                  <a:lnTo>
                    <a:pt x="60" y="1127"/>
                  </a:lnTo>
                  <a:lnTo>
                    <a:pt x="1" y="1304"/>
                  </a:lnTo>
                  <a:lnTo>
                    <a:pt x="60" y="1541"/>
                  </a:lnTo>
                  <a:lnTo>
                    <a:pt x="119" y="1779"/>
                  </a:lnTo>
                  <a:lnTo>
                    <a:pt x="238" y="1897"/>
                  </a:lnTo>
                  <a:lnTo>
                    <a:pt x="475" y="2134"/>
                  </a:lnTo>
                  <a:lnTo>
                    <a:pt x="771" y="2312"/>
                  </a:lnTo>
                  <a:lnTo>
                    <a:pt x="831" y="2431"/>
                  </a:lnTo>
                  <a:lnTo>
                    <a:pt x="949" y="2549"/>
                  </a:lnTo>
                  <a:lnTo>
                    <a:pt x="1008" y="2727"/>
                  </a:lnTo>
                  <a:lnTo>
                    <a:pt x="949" y="2905"/>
                  </a:lnTo>
                  <a:lnTo>
                    <a:pt x="653" y="3142"/>
                  </a:lnTo>
                  <a:lnTo>
                    <a:pt x="534" y="3320"/>
                  </a:lnTo>
                  <a:lnTo>
                    <a:pt x="416" y="3438"/>
                  </a:lnTo>
                  <a:lnTo>
                    <a:pt x="356" y="3616"/>
                  </a:lnTo>
                  <a:lnTo>
                    <a:pt x="416" y="3794"/>
                  </a:lnTo>
                  <a:lnTo>
                    <a:pt x="594" y="4090"/>
                  </a:lnTo>
                  <a:lnTo>
                    <a:pt x="712" y="4268"/>
                  </a:lnTo>
                  <a:lnTo>
                    <a:pt x="831" y="4387"/>
                  </a:lnTo>
                  <a:lnTo>
                    <a:pt x="890" y="4624"/>
                  </a:lnTo>
                  <a:lnTo>
                    <a:pt x="890" y="4801"/>
                  </a:lnTo>
                  <a:lnTo>
                    <a:pt x="831" y="4979"/>
                  </a:lnTo>
                  <a:lnTo>
                    <a:pt x="653" y="5276"/>
                  </a:lnTo>
                  <a:lnTo>
                    <a:pt x="653" y="5394"/>
                  </a:lnTo>
                  <a:lnTo>
                    <a:pt x="653" y="5513"/>
                  </a:lnTo>
                  <a:lnTo>
                    <a:pt x="712" y="5691"/>
                  </a:lnTo>
                  <a:lnTo>
                    <a:pt x="890" y="5809"/>
                  </a:lnTo>
                  <a:lnTo>
                    <a:pt x="1127" y="5928"/>
                  </a:lnTo>
                  <a:lnTo>
                    <a:pt x="1720" y="5928"/>
                  </a:lnTo>
                  <a:lnTo>
                    <a:pt x="2016" y="5809"/>
                  </a:lnTo>
                  <a:lnTo>
                    <a:pt x="2075" y="5809"/>
                  </a:lnTo>
                  <a:lnTo>
                    <a:pt x="2668" y="7884"/>
                  </a:lnTo>
                  <a:lnTo>
                    <a:pt x="3320" y="10847"/>
                  </a:lnTo>
                  <a:lnTo>
                    <a:pt x="4031" y="14403"/>
                  </a:lnTo>
                  <a:lnTo>
                    <a:pt x="4802" y="18197"/>
                  </a:lnTo>
                  <a:lnTo>
                    <a:pt x="6106" y="25309"/>
                  </a:lnTo>
                  <a:lnTo>
                    <a:pt x="6876" y="29696"/>
                  </a:lnTo>
                  <a:lnTo>
                    <a:pt x="6995" y="30822"/>
                  </a:lnTo>
                  <a:lnTo>
                    <a:pt x="6995" y="31889"/>
                  </a:lnTo>
                  <a:lnTo>
                    <a:pt x="6936" y="33015"/>
                  </a:lnTo>
                  <a:lnTo>
                    <a:pt x="6758" y="34022"/>
                  </a:lnTo>
                  <a:lnTo>
                    <a:pt x="6521" y="34911"/>
                  </a:lnTo>
                  <a:lnTo>
                    <a:pt x="6343" y="35326"/>
                  </a:lnTo>
                  <a:lnTo>
                    <a:pt x="6106" y="35741"/>
                  </a:lnTo>
                  <a:lnTo>
                    <a:pt x="5869" y="36097"/>
                  </a:lnTo>
                  <a:lnTo>
                    <a:pt x="5632" y="36453"/>
                  </a:lnTo>
                  <a:lnTo>
                    <a:pt x="5335" y="36749"/>
                  </a:lnTo>
                  <a:lnTo>
                    <a:pt x="5039" y="36986"/>
                  </a:lnTo>
                  <a:lnTo>
                    <a:pt x="4150" y="37697"/>
                  </a:lnTo>
                  <a:lnTo>
                    <a:pt x="3320" y="38468"/>
                  </a:lnTo>
                  <a:lnTo>
                    <a:pt x="2905" y="38883"/>
                  </a:lnTo>
                  <a:lnTo>
                    <a:pt x="2490" y="39357"/>
                  </a:lnTo>
                  <a:lnTo>
                    <a:pt x="2075" y="39890"/>
                  </a:lnTo>
                  <a:lnTo>
                    <a:pt x="1779" y="40483"/>
                  </a:lnTo>
                  <a:lnTo>
                    <a:pt x="1423" y="41076"/>
                  </a:lnTo>
                  <a:lnTo>
                    <a:pt x="1186" y="41728"/>
                  </a:lnTo>
                  <a:lnTo>
                    <a:pt x="949" y="42439"/>
                  </a:lnTo>
                  <a:lnTo>
                    <a:pt x="771" y="43150"/>
                  </a:lnTo>
                  <a:lnTo>
                    <a:pt x="653" y="43980"/>
                  </a:lnTo>
                  <a:lnTo>
                    <a:pt x="653" y="44810"/>
                  </a:lnTo>
                  <a:lnTo>
                    <a:pt x="653" y="45758"/>
                  </a:lnTo>
                  <a:lnTo>
                    <a:pt x="771" y="46707"/>
                  </a:lnTo>
                  <a:lnTo>
                    <a:pt x="1008" y="46647"/>
                  </a:lnTo>
                  <a:lnTo>
                    <a:pt x="1483" y="46469"/>
                  </a:lnTo>
                  <a:lnTo>
                    <a:pt x="2194" y="46351"/>
                  </a:lnTo>
                  <a:lnTo>
                    <a:pt x="2668" y="46292"/>
                  </a:lnTo>
                  <a:lnTo>
                    <a:pt x="3557" y="46292"/>
                  </a:lnTo>
                  <a:lnTo>
                    <a:pt x="3972" y="46410"/>
                  </a:lnTo>
                  <a:lnTo>
                    <a:pt x="4446" y="46529"/>
                  </a:lnTo>
                  <a:lnTo>
                    <a:pt x="4861" y="46825"/>
                  </a:lnTo>
                  <a:lnTo>
                    <a:pt x="5276" y="47121"/>
                  </a:lnTo>
                  <a:lnTo>
                    <a:pt x="5572" y="47596"/>
                  </a:lnTo>
                  <a:lnTo>
                    <a:pt x="5869" y="48129"/>
                  </a:lnTo>
                  <a:lnTo>
                    <a:pt x="6106" y="48840"/>
                  </a:lnTo>
                  <a:lnTo>
                    <a:pt x="6224" y="49492"/>
                  </a:lnTo>
                  <a:lnTo>
                    <a:pt x="6284" y="50144"/>
                  </a:lnTo>
                  <a:lnTo>
                    <a:pt x="6284" y="50737"/>
                  </a:lnTo>
                  <a:lnTo>
                    <a:pt x="6224" y="51330"/>
                  </a:lnTo>
                  <a:lnTo>
                    <a:pt x="6106" y="51863"/>
                  </a:lnTo>
                  <a:lnTo>
                    <a:pt x="5869" y="52456"/>
                  </a:lnTo>
                  <a:lnTo>
                    <a:pt x="5632" y="52930"/>
                  </a:lnTo>
                  <a:lnTo>
                    <a:pt x="5335" y="53464"/>
                  </a:lnTo>
                  <a:lnTo>
                    <a:pt x="4980" y="53938"/>
                  </a:lnTo>
                  <a:lnTo>
                    <a:pt x="4565" y="54353"/>
                  </a:lnTo>
                  <a:lnTo>
                    <a:pt x="4031" y="54768"/>
                  </a:lnTo>
                  <a:lnTo>
                    <a:pt x="3498" y="55123"/>
                  </a:lnTo>
                  <a:lnTo>
                    <a:pt x="2905" y="55479"/>
                  </a:lnTo>
                  <a:lnTo>
                    <a:pt x="2253" y="55834"/>
                  </a:lnTo>
                  <a:lnTo>
                    <a:pt x="1542" y="56131"/>
                  </a:lnTo>
                  <a:lnTo>
                    <a:pt x="771" y="56368"/>
                  </a:lnTo>
                  <a:lnTo>
                    <a:pt x="831" y="57020"/>
                  </a:lnTo>
                  <a:lnTo>
                    <a:pt x="949" y="57790"/>
                  </a:lnTo>
                  <a:lnTo>
                    <a:pt x="1068" y="58798"/>
                  </a:lnTo>
                  <a:lnTo>
                    <a:pt x="1364" y="59924"/>
                  </a:lnTo>
                  <a:lnTo>
                    <a:pt x="1720" y="61169"/>
                  </a:lnTo>
                  <a:lnTo>
                    <a:pt x="2253" y="62473"/>
                  </a:lnTo>
                  <a:lnTo>
                    <a:pt x="2550" y="63125"/>
                  </a:lnTo>
                  <a:lnTo>
                    <a:pt x="2905" y="63836"/>
                  </a:lnTo>
                  <a:lnTo>
                    <a:pt x="3320" y="64488"/>
                  </a:lnTo>
                  <a:lnTo>
                    <a:pt x="3794" y="65081"/>
                  </a:lnTo>
                  <a:lnTo>
                    <a:pt x="4268" y="65733"/>
                  </a:lnTo>
                  <a:lnTo>
                    <a:pt x="4861" y="66326"/>
                  </a:lnTo>
                  <a:lnTo>
                    <a:pt x="5454" y="66859"/>
                  </a:lnTo>
                  <a:lnTo>
                    <a:pt x="6165" y="67333"/>
                  </a:lnTo>
                  <a:lnTo>
                    <a:pt x="6876" y="67807"/>
                  </a:lnTo>
                  <a:lnTo>
                    <a:pt x="7706" y="68222"/>
                  </a:lnTo>
                  <a:lnTo>
                    <a:pt x="8595" y="68519"/>
                  </a:lnTo>
                  <a:lnTo>
                    <a:pt x="9544" y="68815"/>
                  </a:lnTo>
                  <a:lnTo>
                    <a:pt x="10551" y="68993"/>
                  </a:lnTo>
                  <a:lnTo>
                    <a:pt x="11677" y="69111"/>
                  </a:lnTo>
                  <a:lnTo>
                    <a:pt x="12804" y="69171"/>
                  </a:lnTo>
                  <a:lnTo>
                    <a:pt x="14108" y="69111"/>
                  </a:lnTo>
                  <a:lnTo>
                    <a:pt x="15412" y="68934"/>
                  </a:lnTo>
                  <a:lnTo>
                    <a:pt x="16893" y="68696"/>
                  </a:lnTo>
                  <a:lnTo>
                    <a:pt x="18316" y="68341"/>
                  </a:lnTo>
                  <a:lnTo>
                    <a:pt x="19561" y="67926"/>
                  </a:lnTo>
                  <a:lnTo>
                    <a:pt x="20746" y="67452"/>
                  </a:lnTo>
                  <a:lnTo>
                    <a:pt x="21813" y="66918"/>
                  </a:lnTo>
                  <a:lnTo>
                    <a:pt x="22761" y="66326"/>
                  </a:lnTo>
                  <a:lnTo>
                    <a:pt x="23591" y="65733"/>
                  </a:lnTo>
                  <a:lnTo>
                    <a:pt x="24362" y="65081"/>
                  </a:lnTo>
                  <a:lnTo>
                    <a:pt x="25014" y="64429"/>
                  </a:lnTo>
                  <a:lnTo>
                    <a:pt x="25547" y="63718"/>
                  </a:lnTo>
                  <a:lnTo>
                    <a:pt x="26080" y="63006"/>
                  </a:lnTo>
                  <a:lnTo>
                    <a:pt x="26436" y="62236"/>
                  </a:lnTo>
                  <a:lnTo>
                    <a:pt x="26792" y="61465"/>
                  </a:lnTo>
                  <a:lnTo>
                    <a:pt x="27088" y="60695"/>
                  </a:lnTo>
                  <a:lnTo>
                    <a:pt x="27266" y="59924"/>
                  </a:lnTo>
                  <a:lnTo>
                    <a:pt x="27384" y="59213"/>
                  </a:lnTo>
                  <a:lnTo>
                    <a:pt x="27503" y="58442"/>
                  </a:lnTo>
                  <a:lnTo>
                    <a:pt x="27562" y="57672"/>
                  </a:lnTo>
                  <a:lnTo>
                    <a:pt x="27562" y="56961"/>
                  </a:lnTo>
                  <a:lnTo>
                    <a:pt x="27503" y="55538"/>
                  </a:lnTo>
                  <a:lnTo>
                    <a:pt x="27325" y="54234"/>
                  </a:lnTo>
                  <a:lnTo>
                    <a:pt x="27088" y="53049"/>
                  </a:lnTo>
                  <a:lnTo>
                    <a:pt x="26792" y="52100"/>
                  </a:lnTo>
                  <a:lnTo>
                    <a:pt x="26555" y="51389"/>
                  </a:lnTo>
                  <a:lnTo>
                    <a:pt x="26318" y="50737"/>
                  </a:lnTo>
                  <a:lnTo>
                    <a:pt x="25547" y="50856"/>
                  </a:lnTo>
                  <a:lnTo>
                    <a:pt x="24006" y="50856"/>
                  </a:lnTo>
                  <a:lnTo>
                    <a:pt x="23354" y="50796"/>
                  </a:lnTo>
                  <a:lnTo>
                    <a:pt x="22702" y="50678"/>
                  </a:lnTo>
                  <a:lnTo>
                    <a:pt x="22050" y="50500"/>
                  </a:lnTo>
                  <a:lnTo>
                    <a:pt x="21517" y="50263"/>
                  </a:lnTo>
                  <a:lnTo>
                    <a:pt x="20983" y="50026"/>
                  </a:lnTo>
                  <a:lnTo>
                    <a:pt x="20509" y="49670"/>
                  </a:lnTo>
                  <a:lnTo>
                    <a:pt x="20035" y="49315"/>
                  </a:lnTo>
                  <a:lnTo>
                    <a:pt x="19620" y="48900"/>
                  </a:lnTo>
                  <a:lnTo>
                    <a:pt x="19323" y="48485"/>
                  </a:lnTo>
                  <a:lnTo>
                    <a:pt x="18968" y="47951"/>
                  </a:lnTo>
                  <a:lnTo>
                    <a:pt x="18731" y="47418"/>
                  </a:lnTo>
                  <a:lnTo>
                    <a:pt x="18494" y="46825"/>
                  </a:lnTo>
                  <a:lnTo>
                    <a:pt x="18375" y="46173"/>
                  </a:lnTo>
                  <a:lnTo>
                    <a:pt x="18257" y="45462"/>
                  </a:lnTo>
                  <a:lnTo>
                    <a:pt x="18316" y="44810"/>
                  </a:lnTo>
                  <a:lnTo>
                    <a:pt x="18434" y="44276"/>
                  </a:lnTo>
                  <a:lnTo>
                    <a:pt x="18612" y="43802"/>
                  </a:lnTo>
                  <a:lnTo>
                    <a:pt x="18909" y="43387"/>
                  </a:lnTo>
                  <a:lnTo>
                    <a:pt x="19264" y="43032"/>
                  </a:lnTo>
                  <a:lnTo>
                    <a:pt x="19620" y="42795"/>
                  </a:lnTo>
                  <a:lnTo>
                    <a:pt x="20035" y="42558"/>
                  </a:lnTo>
                  <a:lnTo>
                    <a:pt x="20450" y="42380"/>
                  </a:lnTo>
                  <a:lnTo>
                    <a:pt x="20805" y="42261"/>
                  </a:lnTo>
                  <a:lnTo>
                    <a:pt x="21576" y="42083"/>
                  </a:lnTo>
                  <a:lnTo>
                    <a:pt x="22109" y="42024"/>
                  </a:lnTo>
                  <a:lnTo>
                    <a:pt x="22287" y="42024"/>
                  </a:lnTo>
                  <a:lnTo>
                    <a:pt x="21991" y="41076"/>
                  </a:lnTo>
                  <a:lnTo>
                    <a:pt x="21635" y="40246"/>
                  </a:lnTo>
                  <a:lnTo>
                    <a:pt x="21279" y="39475"/>
                  </a:lnTo>
                  <a:lnTo>
                    <a:pt x="20805" y="38764"/>
                  </a:lnTo>
                  <a:lnTo>
                    <a:pt x="20331" y="38171"/>
                  </a:lnTo>
                  <a:lnTo>
                    <a:pt x="19857" y="37638"/>
                  </a:lnTo>
                  <a:lnTo>
                    <a:pt x="19323" y="37164"/>
                  </a:lnTo>
                  <a:lnTo>
                    <a:pt x="18790" y="36690"/>
                  </a:lnTo>
                  <a:lnTo>
                    <a:pt x="18257" y="36334"/>
                  </a:lnTo>
                  <a:lnTo>
                    <a:pt x="17664" y="36038"/>
                  </a:lnTo>
                  <a:lnTo>
                    <a:pt x="17130" y="35801"/>
                  </a:lnTo>
                  <a:lnTo>
                    <a:pt x="16538" y="35563"/>
                  </a:lnTo>
                  <a:lnTo>
                    <a:pt x="15412" y="35208"/>
                  </a:lnTo>
                  <a:lnTo>
                    <a:pt x="14404" y="34971"/>
                  </a:lnTo>
                  <a:lnTo>
                    <a:pt x="13989" y="34852"/>
                  </a:lnTo>
                  <a:lnTo>
                    <a:pt x="13574" y="34734"/>
                  </a:lnTo>
                  <a:lnTo>
                    <a:pt x="13218" y="34497"/>
                  </a:lnTo>
                  <a:lnTo>
                    <a:pt x="12863" y="34260"/>
                  </a:lnTo>
                  <a:lnTo>
                    <a:pt x="12507" y="34022"/>
                  </a:lnTo>
                  <a:lnTo>
                    <a:pt x="12152" y="33667"/>
                  </a:lnTo>
                  <a:lnTo>
                    <a:pt x="11559" y="32956"/>
                  </a:lnTo>
                  <a:lnTo>
                    <a:pt x="10966" y="32126"/>
                  </a:lnTo>
                  <a:lnTo>
                    <a:pt x="10433" y="31177"/>
                  </a:lnTo>
                  <a:lnTo>
                    <a:pt x="10018" y="30170"/>
                  </a:lnTo>
                  <a:lnTo>
                    <a:pt x="9662" y="29103"/>
                  </a:lnTo>
                  <a:lnTo>
                    <a:pt x="8477" y="24776"/>
                  </a:lnTo>
                  <a:lnTo>
                    <a:pt x="6699" y="17723"/>
                  </a:lnTo>
                  <a:lnTo>
                    <a:pt x="5809" y="13989"/>
                  </a:lnTo>
                  <a:lnTo>
                    <a:pt x="4980" y="10492"/>
                  </a:lnTo>
                  <a:lnTo>
                    <a:pt x="4387" y="7528"/>
                  </a:lnTo>
                  <a:lnTo>
                    <a:pt x="3972" y="5394"/>
                  </a:lnTo>
                  <a:lnTo>
                    <a:pt x="4091" y="5394"/>
                  </a:lnTo>
                  <a:lnTo>
                    <a:pt x="4387" y="5335"/>
                  </a:lnTo>
                  <a:lnTo>
                    <a:pt x="4743" y="5216"/>
                  </a:lnTo>
                  <a:lnTo>
                    <a:pt x="4920" y="5098"/>
                  </a:lnTo>
                  <a:lnTo>
                    <a:pt x="5098" y="4861"/>
                  </a:lnTo>
                  <a:lnTo>
                    <a:pt x="5158" y="4683"/>
                  </a:lnTo>
                  <a:lnTo>
                    <a:pt x="5217" y="4505"/>
                  </a:lnTo>
                  <a:lnTo>
                    <a:pt x="5158" y="4387"/>
                  </a:lnTo>
                  <a:lnTo>
                    <a:pt x="5039" y="4327"/>
                  </a:lnTo>
                  <a:lnTo>
                    <a:pt x="4802" y="4090"/>
                  </a:lnTo>
                  <a:lnTo>
                    <a:pt x="4683" y="3972"/>
                  </a:lnTo>
                  <a:lnTo>
                    <a:pt x="4565" y="3794"/>
                  </a:lnTo>
                  <a:lnTo>
                    <a:pt x="4565" y="3557"/>
                  </a:lnTo>
                  <a:lnTo>
                    <a:pt x="4565" y="3379"/>
                  </a:lnTo>
                  <a:lnTo>
                    <a:pt x="4624" y="3201"/>
                  </a:lnTo>
                  <a:lnTo>
                    <a:pt x="4683" y="2905"/>
                  </a:lnTo>
                  <a:lnTo>
                    <a:pt x="4624" y="2668"/>
                  </a:lnTo>
                  <a:lnTo>
                    <a:pt x="4506" y="2549"/>
                  </a:lnTo>
                  <a:lnTo>
                    <a:pt x="4387" y="2490"/>
                  </a:lnTo>
                  <a:lnTo>
                    <a:pt x="4150" y="2371"/>
                  </a:lnTo>
                  <a:lnTo>
                    <a:pt x="3854" y="2253"/>
                  </a:lnTo>
                  <a:lnTo>
                    <a:pt x="3735" y="2134"/>
                  </a:lnTo>
                  <a:lnTo>
                    <a:pt x="3676" y="1956"/>
                  </a:lnTo>
                  <a:lnTo>
                    <a:pt x="3676" y="1779"/>
                  </a:lnTo>
                  <a:lnTo>
                    <a:pt x="3735" y="1660"/>
                  </a:lnTo>
                  <a:lnTo>
                    <a:pt x="3913" y="1364"/>
                  </a:lnTo>
                  <a:lnTo>
                    <a:pt x="4031" y="1067"/>
                  </a:lnTo>
                  <a:lnTo>
                    <a:pt x="4091" y="889"/>
                  </a:lnTo>
                  <a:lnTo>
                    <a:pt x="4091" y="652"/>
                  </a:lnTo>
                  <a:lnTo>
                    <a:pt x="3972" y="475"/>
                  </a:lnTo>
                  <a:lnTo>
                    <a:pt x="3854" y="297"/>
                  </a:lnTo>
                  <a:lnTo>
                    <a:pt x="3676" y="119"/>
                  </a:lnTo>
                  <a:lnTo>
                    <a:pt x="3379" y="60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2091975" y="2361325"/>
              <a:ext cx="309725" cy="1061000"/>
            </a:xfrm>
            <a:custGeom>
              <a:avLst/>
              <a:gdLst/>
              <a:ahLst/>
              <a:cxnLst/>
              <a:rect l="l" t="t" r="r" b="b"/>
              <a:pathLst>
                <a:path w="12389" h="42440" extrusionOk="0">
                  <a:moveTo>
                    <a:pt x="2727" y="0"/>
                  </a:moveTo>
                  <a:lnTo>
                    <a:pt x="2312" y="60"/>
                  </a:lnTo>
                  <a:lnTo>
                    <a:pt x="1957" y="119"/>
                  </a:lnTo>
                  <a:lnTo>
                    <a:pt x="1838" y="119"/>
                  </a:lnTo>
                  <a:lnTo>
                    <a:pt x="1779" y="178"/>
                  </a:lnTo>
                  <a:lnTo>
                    <a:pt x="1364" y="237"/>
                  </a:lnTo>
                  <a:lnTo>
                    <a:pt x="1008" y="415"/>
                  </a:lnTo>
                  <a:lnTo>
                    <a:pt x="653" y="534"/>
                  </a:lnTo>
                  <a:lnTo>
                    <a:pt x="416" y="712"/>
                  </a:lnTo>
                  <a:lnTo>
                    <a:pt x="179" y="889"/>
                  </a:lnTo>
                  <a:lnTo>
                    <a:pt x="60" y="1127"/>
                  </a:lnTo>
                  <a:lnTo>
                    <a:pt x="1" y="1304"/>
                  </a:lnTo>
                  <a:lnTo>
                    <a:pt x="60" y="1541"/>
                  </a:lnTo>
                  <a:lnTo>
                    <a:pt x="119" y="1779"/>
                  </a:lnTo>
                  <a:lnTo>
                    <a:pt x="238" y="1897"/>
                  </a:lnTo>
                  <a:lnTo>
                    <a:pt x="475" y="2134"/>
                  </a:lnTo>
                  <a:lnTo>
                    <a:pt x="771" y="2312"/>
                  </a:lnTo>
                  <a:lnTo>
                    <a:pt x="831" y="2431"/>
                  </a:lnTo>
                  <a:lnTo>
                    <a:pt x="949" y="2549"/>
                  </a:lnTo>
                  <a:lnTo>
                    <a:pt x="1008" y="2727"/>
                  </a:lnTo>
                  <a:lnTo>
                    <a:pt x="949" y="2905"/>
                  </a:lnTo>
                  <a:lnTo>
                    <a:pt x="653" y="3142"/>
                  </a:lnTo>
                  <a:lnTo>
                    <a:pt x="534" y="3320"/>
                  </a:lnTo>
                  <a:lnTo>
                    <a:pt x="416" y="3438"/>
                  </a:lnTo>
                  <a:lnTo>
                    <a:pt x="356" y="3616"/>
                  </a:lnTo>
                  <a:lnTo>
                    <a:pt x="416" y="3794"/>
                  </a:lnTo>
                  <a:lnTo>
                    <a:pt x="594" y="4090"/>
                  </a:lnTo>
                  <a:lnTo>
                    <a:pt x="712" y="4268"/>
                  </a:lnTo>
                  <a:lnTo>
                    <a:pt x="831" y="4387"/>
                  </a:lnTo>
                  <a:lnTo>
                    <a:pt x="890" y="4624"/>
                  </a:lnTo>
                  <a:lnTo>
                    <a:pt x="890" y="4801"/>
                  </a:lnTo>
                  <a:lnTo>
                    <a:pt x="831" y="4979"/>
                  </a:lnTo>
                  <a:lnTo>
                    <a:pt x="653" y="5276"/>
                  </a:lnTo>
                  <a:lnTo>
                    <a:pt x="653" y="5394"/>
                  </a:lnTo>
                  <a:lnTo>
                    <a:pt x="653" y="5513"/>
                  </a:lnTo>
                  <a:lnTo>
                    <a:pt x="712" y="5691"/>
                  </a:lnTo>
                  <a:lnTo>
                    <a:pt x="890" y="5809"/>
                  </a:lnTo>
                  <a:lnTo>
                    <a:pt x="1127" y="5928"/>
                  </a:lnTo>
                  <a:lnTo>
                    <a:pt x="1720" y="5928"/>
                  </a:lnTo>
                  <a:lnTo>
                    <a:pt x="2016" y="5809"/>
                  </a:lnTo>
                  <a:lnTo>
                    <a:pt x="2075" y="5809"/>
                  </a:lnTo>
                  <a:lnTo>
                    <a:pt x="3083" y="10432"/>
                  </a:lnTo>
                  <a:lnTo>
                    <a:pt x="4446" y="17071"/>
                  </a:lnTo>
                  <a:lnTo>
                    <a:pt x="5809" y="23768"/>
                  </a:lnTo>
                  <a:lnTo>
                    <a:pt x="6699" y="28629"/>
                  </a:lnTo>
                  <a:lnTo>
                    <a:pt x="9603" y="41965"/>
                  </a:lnTo>
                  <a:lnTo>
                    <a:pt x="9721" y="42202"/>
                  </a:lnTo>
                  <a:lnTo>
                    <a:pt x="9899" y="42320"/>
                  </a:lnTo>
                  <a:lnTo>
                    <a:pt x="10077" y="42439"/>
                  </a:lnTo>
                  <a:lnTo>
                    <a:pt x="10314" y="42439"/>
                  </a:lnTo>
                  <a:lnTo>
                    <a:pt x="11085" y="42261"/>
                  </a:lnTo>
                  <a:lnTo>
                    <a:pt x="11915" y="42083"/>
                  </a:lnTo>
                  <a:lnTo>
                    <a:pt x="12152" y="41965"/>
                  </a:lnTo>
                  <a:lnTo>
                    <a:pt x="12329" y="41787"/>
                  </a:lnTo>
                  <a:lnTo>
                    <a:pt x="12389" y="41609"/>
                  </a:lnTo>
                  <a:lnTo>
                    <a:pt x="12389" y="41372"/>
                  </a:lnTo>
                  <a:lnTo>
                    <a:pt x="9366" y="28036"/>
                  </a:lnTo>
                  <a:lnTo>
                    <a:pt x="8121" y="23235"/>
                  </a:lnTo>
                  <a:lnTo>
                    <a:pt x="6580" y="16656"/>
                  </a:lnTo>
                  <a:lnTo>
                    <a:pt x="5039" y="10077"/>
                  </a:lnTo>
                  <a:lnTo>
                    <a:pt x="3972" y="5394"/>
                  </a:lnTo>
                  <a:lnTo>
                    <a:pt x="4091" y="5394"/>
                  </a:lnTo>
                  <a:lnTo>
                    <a:pt x="4387" y="5335"/>
                  </a:lnTo>
                  <a:lnTo>
                    <a:pt x="4743" y="5216"/>
                  </a:lnTo>
                  <a:lnTo>
                    <a:pt x="4920" y="5098"/>
                  </a:lnTo>
                  <a:lnTo>
                    <a:pt x="5098" y="4861"/>
                  </a:lnTo>
                  <a:lnTo>
                    <a:pt x="5158" y="4683"/>
                  </a:lnTo>
                  <a:lnTo>
                    <a:pt x="5217" y="4505"/>
                  </a:lnTo>
                  <a:lnTo>
                    <a:pt x="5158" y="4387"/>
                  </a:lnTo>
                  <a:lnTo>
                    <a:pt x="5039" y="4327"/>
                  </a:lnTo>
                  <a:lnTo>
                    <a:pt x="4802" y="4090"/>
                  </a:lnTo>
                  <a:lnTo>
                    <a:pt x="4683" y="3972"/>
                  </a:lnTo>
                  <a:lnTo>
                    <a:pt x="4565" y="3794"/>
                  </a:lnTo>
                  <a:lnTo>
                    <a:pt x="4565" y="3557"/>
                  </a:lnTo>
                  <a:lnTo>
                    <a:pt x="4565" y="3379"/>
                  </a:lnTo>
                  <a:lnTo>
                    <a:pt x="4624" y="3201"/>
                  </a:lnTo>
                  <a:lnTo>
                    <a:pt x="4683" y="2905"/>
                  </a:lnTo>
                  <a:lnTo>
                    <a:pt x="4624" y="2668"/>
                  </a:lnTo>
                  <a:lnTo>
                    <a:pt x="4506" y="2549"/>
                  </a:lnTo>
                  <a:lnTo>
                    <a:pt x="4387" y="2490"/>
                  </a:lnTo>
                  <a:lnTo>
                    <a:pt x="4150" y="2371"/>
                  </a:lnTo>
                  <a:lnTo>
                    <a:pt x="3854" y="2253"/>
                  </a:lnTo>
                  <a:lnTo>
                    <a:pt x="3735" y="2134"/>
                  </a:lnTo>
                  <a:lnTo>
                    <a:pt x="3676" y="1956"/>
                  </a:lnTo>
                  <a:lnTo>
                    <a:pt x="3676" y="1779"/>
                  </a:lnTo>
                  <a:lnTo>
                    <a:pt x="3735" y="1660"/>
                  </a:lnTo>
                  <a:lnTo>
                    <a:pt x="3913" y="1364"/>
                  </a:lnTo>
                  <a:lnTo>
                    <a:pt x="4031" y="1067"/>
                  </a:lnTo>
                  <a:lnTo>
                    <a:pt x="4091" y="889"/>
                  </a:lnTo>
                  <a:lnTo>
                    <a:pt x="4091" y="652"/>
                  </a:lnTo>
                  <a:lnTo>
                    <a:pt x="3972" y="475"/>
                  </a:lnTo>
                  <a:lnTo>
                    <a:pt x="3854" y="297"/>
                  </a:lnTo>
                  <a:lnTo>
                    <a:pt x="3676" y="119"/>
                  </a:lnTo>
                  <a:lnTo>
                    <a:pt x="3379" y="60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2223875" y="3580850"/>
              <a:ext cx="109675" cy="228200"/>
            </a:xfrm>
            <a:custGeom>
              <a:avLst/>
              <a:gdLst/>
              <a:ahLst/>
              <a:cxnLst/>
              <a:rect l="l" t="t" r="r" b="b"/>
              <a:pathLst>
                <a:path w="4387" h="9128" extrusionOk="0">
                  <a:moveTo>
                    <a:pt x="3497" y="0"/>
                  </a:moveTo>
                  <a:lnTo>
                    <a:pt x="3141" y="59"/>
                  </a:lnTo>
                  <a:lnTo>
                    <a:pt x="2845" y="119"/>
                  </a:lnTo>
                  <a:lnTo>
                    <a:pt x="2608" y="296"/>
                  </a:lnTo>
                  <a:lnTo>
                    <a:pt x="2371" y="593"/>
                  </a:lnTo>
                  <a:lnTo>
                    <a:pt x="2193" y="948"/>
                  </a:lnTo>
                  <a:lnTo>
                    <a:pt x="2134" y="1245"/>
                  </a:lnTo>
                  <a:lnTo>
                    <a:pt x="2075" y="1541"/>
                  </a:lnTo>
                  <a:lnTo>
                    <a:pt x="2075" y="1897"/>
                  </a:lnTo>
                  <a:lnTo>
                    <a:pt x="2193" y="2312"/>
                  </a:lnTo>
                  <a:lnTo>
                    <a:pt x="2312" y="2786"/>
                  </a:lnTo>
                  <a:lnTo>
                    <a:pt x="2549" y="3379"/>
                  </a:lnTo>
                  <a:lnTo>
                    <a:pt x="2904" y="4090"/>
                  </a:lnTo>
                  <a:lnTo>
                    <a:pt x="3201" y="4801"/>
                  </a:lnTo>
                  <a:lnTo>
                    <a:pt x="3438" y="5512"/>
                  </a:lnTo>
                  <a:lnTo>
                    <a:pt x="3556" y="6164"/>
                  </a:lnTo>
                  <a:lnTo>
                    <a:pt x="3616" y="6816"/>
                  </a:lnTo>
                  <a:lnTo>
                    <a:pt x="3556" y="7113"/>
                  </a:lnTo>
                  <a:lnTo>
                    <a:pt x="3497" y="7409"/>
                  </a:lnTo>
                  <a:lnTo>
                    <a:pt x="3379" y="7646"/>
                  </a:lnTo>
                  <a:lnTo>
                    <a:pt x="3201" y="7883"/>
                  </a:lnTo>
                  <a:lnTo>
                    <a:pt x="3023" y="8120"/>
                  </a:lnTo>
                  <a:lnTo>
                    <a:pt x="2727" y="8357"/>
                  </a:lnTo>
                  <a:lnTo>
                    <a:pt x="2430" y="8535"/>
                  </a:lnTo>
                  <a:lnTo>
                    <a:pt x="2015" y="8654"/>
                  </a:lnTo>
                  <a:lnTo>
                    <a:pt x="1600" y="8713"/>
                  </a:lnTo>
                  <a:lnTo>
                    <a:pt x="1185" y="8654"/>
                  </a:lnTo>
                  <a:lnTo>
                    <a:pt x="948" y="8535"/>
                  </a:lnTo>
                  <a:lnTo>
                    <a:pt x="1008" y="8535"/>
                  </a:lnTo>
                  <a:lnTo>
                    <a:pt x="1304" y="8417"/>
                  </a:lnTo>
                  <a:lnTo>
                    <a:pt x="1541" y="8180"/>
                  </a:lnTo>
                  <a:lnTo>
                    <a:pt x="1660" y="7883"/>
                  </a:lnTo>
                  <a:lnTo>
                    <a:pt x="1660" y="7528"/>
                  </a:lnTo>
                  <a:lnTo>
                    <a:pt x="1482" y="7231"/>
                  </a:lnTo>
                  <a:lnTo>
                    <a:pt x="1245" y="6994"/>
                  </a:lnTo>
                  <a:lnTo>
                    <a:pt x="948" y="6876"/>
                  </a:lnTo>
                  <a:lnTo>
                    <a:pt x="652" y="6876"/>
                  </a:lnTo>
                  <a:lnTo>
                    <a:pt x="356" y="7053"/>
                  </a:lnTo>
                  <a:lnTo>
                    <a:pt x="119" y="7291"/>
                  </a:lnTo>
                  <a:lnTo>
                    <a:pt x="0" y="7587"/>
                  </a:lnTo>
                  <a:lnTo>
                    <a:pt x="0" y="7883"/>
                  </a:lnTo>
                  <a:lnTo>
                    <a:pt x="119" y="8120"/>
                  </a:lnTo>
                  <a:lnTo>
                    <a:pt x="296" y="8476"/>
                  </a:lnTo>
                  <a:lnTo>
                    <a:pt x="474" y="8713"/>
                  </a:lnTo>
                  <a:lnTo>
                    <a:pt x="771" y="8950"/>
                  </a:lnTo>
                  <a:lnTo>
                    <a:pt x="1067" y="9069"/>
                  </a:lnTo>
                  <a:lnTo>
                    <a:pt x="1304" y="9128"/>
                  </a:lnTo>
                  <a:lnTo>
                    <a:pt x="1541" y="9128"/>
                  </a:lnTo>
                  <a:lnTo>
                    <a:pt x="2075" y="9069"/>
                  </a:lnTo>
                  <a:lnTo>
                    <a:pt x="2608" y="8950"/>
                  </a:lnTo>
                  <a:lnTo>
                    <a:pt x="3023" y="8713"/>
                  </a:lnTo>
                  <a:lnTo>
                    <a:pt x="3319" y="8417"/>
                  </a:lnTo>
                  <a:lnTo>
                    <a:pt x="3616" y="8120"/>
                  </a:lnTo>
                  <a:lnTo>
                    <a:pt x="3793" y="7765"/>
                  </a:lnTo>
                  <a:lnTo>
                    <a:pt x="3912" y="7409"/>
                  </a:lnTo>
                  <a:lnTo>
                    <a:pt x="4031" y="7053"/>
                  </a:lnTo>
                  <a:lnTo>
                    <a:pt x="4031" y="6698"/>
                  </a:lnTo>
                  <a:lnTo>
                    <a:pt x="4031" y="6283"/>
                  </a:lnTo>
                  <a:lnTo>
                    <a:pt x="3971" y="5927"/>
                  </a:lnTo>
                  <a:lnTo>
                    <a:pt x="3793" y="5157"/>
                  </a:lnTo>
                  <a:lnTo>
                    <a:pt x="3497" y="4386"/>
                  </a:lnTo>
                  <a:lnTo>
                    <a:pt x="2964" y="3142"/>
                  </a:lnTo>
                  <a:lnTo>
                    <a:pt x="2727" y="2667"/>
                  </a:lnTo>
                  <a:lnTo>
                    <a:pt x="2608" y="2252"/>
                  </a:lnTo>
                  <a:lnTo>
                    <a:pt x="2549" y="1897"/>
                  </a:lnTo>
                  <a:lnTo>
                    <a:pt x="2489" y="1600"/>
                  </a:lnTo>
                  <a:lnTo>
                    <a:pt x="2549" y="1363"/>
                  </a:lnTo>
                  <a:lnTo>
                    <a:pt x="2608" y="1126"/>
                  </a:lnTo>
                  <a:lnTo>
                    <a:pt x="2727" y="830"/>
                  </a:lnTo>
                  <a:lnTo>
                    <a:pt x="2845" y="711"/>
                  </a:lnTo>
                  <a:lnTo>
                    <a:pt x="2964" y="593"/>
                  </a:lnTo>
                  <a:lnTo>
                    <a:pt x="3141" y="474"/>
                  </a:lnTo>
                  <a:lnTo>
                    <a:pt x="3319" y="474"/>
                  </a:lnTo>
                  <a:lnTo>
                    <a:pt x="3201" y="711"/>
                  </a:lnTo>
                  <a:lnTo>
                    <a:pt x="3201" y="948"/>
                  </a:lnTo>
                  <a:lnTo>
                    <a:pt x="3260" y="1186"/>
                  </a:lnTo>
                  <a:lnTo>
                    <a:pt x="3438" y="1304"/>
                  </a:lnTo>
                  <a:lnTo>
                    <a:pt x="3675" y="1423"/>
                  </a:lnTo>
                  <a:lnTo>
                    <a:pt x="3912" y="1423"/>
                  </a:lnTo>
                  <a:lnTo>
                    <a:pt x="4090" y="1304"/>
                  </a:lnTo>
                  <a:lnTo>
                    <a:pt x="4268" y="1126"/>
                  </a:lnTo>
                  <a:lnTo>
                    <a:pt x="4386" y="948"/>
                  </a:lnTo>
                  <a:lnTo>
                    <a:pt x="4327" y="711"/>
                  </a:lnTo>
                  <a:lnTo>
                    <a:pt x="4327" y="534"/>
                  </a:lnTo>
                  <a:lnTo>
                    <a:pt x="4268" y="534"/>
                  </a:lnTo>
                  <a:lnTo>
                    <a:pt x="4268" y="474"/>
                  </a:lnTo>
                  <a:lnTo>
                    <a:pt x="4090" y="296"/>
                  </a:lnTo>
                  <a:lnTo>
                    <a:pt x="3912" y="119"/>
                  </a:lnTo>
                  <a:lnTo>
                    <a:pt x="3734" y="59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2477250" y="3537875"/>
              <a:ext cx="174875" cy="197100"/>
            </a:xfrm>
            <a:custGeom>
              <a:avLst/>
              <a:gdLst/>
              <a:ahLst/>
              <a:cxnLst/>
              <a:rect l="l" t="t" r="r" b="b"/>
              <a:pathLst>
                <a:path w="6995" h="7884" extrusionOk="0">
                  <a:moveTo>
                    <a:pt x="1127" y="0"/>
                  </a:moveTo>
                  <a:lnTo>
                    <a:pt x="830" y="59"/>
                  </a:lnTo>
                  <a:lnTo>
                    <a:pt x="534" y="178"/>
                  </a:lnTo>
                  <a:lnTo>
                    <a:pt x="297" y="297"/>
                  </a:lnTo>
                  <a:lnTo>
                    <a:pt x="178" y="474"/>
                  </a:lnTo>
                  <a:lnTo>
                    <a:pt x="60" y="652"/>
                  </a:lnTo>
                  <a:lnTo>
                    <a:pt x="1" y="889"/>
                  </a:lnTo>
                  <a:lnTo>
                    <a:pt x="1" y="949"/>
                  </a:lnTo>
                  <a:lnTo>
                    <a:pt x="1" y="1008"/>
                  </a:lnTo>
                  <a:lnTo>
                    <a:pt x="1" y="1126"/>
                  </a:lnTo>
                  <a:lnTo>
                    <a:pt x="119" y="1363"/>
                  </a:lnTo>
                  <a:lnTo>
                    <a:pt x="238" y="1541"/>
                  </a:lnTo>
                  <a:lnTo>
                    <a:pt x="475" y="1601"/>
                  </a:lnTo>
                  <a:lnTo>
                    <a:pt x="712" y="1601"/>
                  </a:lnTo>
                  <a:lnTo>
                    <a:pt x="949" y="1482"/>
                  </a:lnTo>
                  <a:lnTo>
                    <a:pt x="1067" y="1363"/>
                  </a:lnTo>
                  <a:lnTo>
                    <a:pt x="1186" y="1126"/>
                  </a:lnTo>
                  <a:lnTo>
                    <a:pt x="1186" y="889"/>
                  </a:lnTo>
                  <a:lnTo>
                    <a:pt x="1067" y="652"/>
                  </a:lnTo>
                  <a:lnTo>
                    <a:pt x="890" y="474"/>
                  </a:lnTo>
                  <a:lnTo>
                    <a:pt x="1364" y="474"/>
                  </a:lnTo>
                  <a:lnTo>
                    <a:pt x="1542" y="593"/>
                  </a:lnTo>
                  <a:lnTo>
                    <a:pt x="1779" y="771"/>
                  </a:lnTo>
                  <a:lnTo>
                    <a:pt x="1957" y="949"/>
                  </a:lnTo>
                  <a:lnTo>
                    <a:pt x="2075" y="1186"/>
                  </a:lnTo>
                  <a:lnTo>
                    <a:pt x="2194" y="1482"/>
                  </a:lnTo>
                  <a:lnTo>
                    <a:pt x="2253" y="1838"/>
                  </a:lnTo>
                  <a:lnTo>
                    <a:pt x="2312" y="2253"/>
                  </a:lnTo>
                  <a:lnTo>
                    <a:pt x="2312" y="2786"/>
                  </a:lnTo>
                  <a:lnTo>
                    <a:pt x="2312" y="4149"/>
                  </a:lnTo>
                  <a:lnTo>
                    <a:pt x="2371" y="4920"/>
                  </a:lnTo>
                  <a:lnTo>
                    <a:pt x="2549" y="5690"/>
                  </a:lnTo>
                  <a:lnTo>
                    <a:pt x="2668" y="6105"/>
                  </a:lnTo>
                  <a:lnTo>
                    <a:pt x="2786" y="6461"/>
                  </a:lnTo>
                  <a:lnTo>
                    <a:pt x="2964" y="6757"/>
                  </a:lnTo>
                  <a:lnTo>
                    <a:pt x="3201" y="7054"/>
                  </a:lnTo>
                  <a:lnTo>
                    <a:pt x="3498" y="7350"/>
                  </a:lnTo>
                  <a:lnTo>
                    <a:pt x="3794" y="7587"/>
                  </a:lnTo>
                  <a:lnTo>
                    <a:pt x="4150" y="7706"/>
                  </a:lnTo>
                  <a:lnTo>
                    <a:pt x="4564" y="7824"/>
                  </a:lnTo>
                  <a:lnTo>
                    <a:pt x="5039" y="7883"/>
                  </a:lnTo>
                  <a:lnTo>
                    <a:pt x="5572" y="7824"/>
                  </a:lnTo>
                  <a:lnTo>
                    <a:pt x="6106" y="7646"/>
                  </a:lnTo>
                  <a:lnTo>
                    <a:pt x="6283" y="7528"/>
                  </a:lnTo>
                  <a:lnTo>
                    <a:pt x="6520" y="7350"/>
                  </a:lnTo>
                  <a:lnTo>
                    <a:pt x="6758" y="7113"/>
                  </a:lnTo>
                  <a:lnTo>
                    <a:pt x="6876" y="6816"/>
                  </a:lnTo>
                  <a:lnTo>
                    <a:pt x="6935" y="6461"/>
                  </a:lnTo>
                  <a:lnTo>
                    <a:pt x="6995" y="6164"/>
                  </a:lnTo>
                  <a:lnTo>
                    <a:pt x="6935" y="5868"/>
                  </a:lnTo>
                  <a:lnTo>
                    <a:pt x="6817" y="5572"/>
                  </a:lnTo>
                  <a:lnTo>
                    <a:pt x="6580" y="5335"/>
                  </a:lnTo>
                  <a:lnTo>
                    <a:pt x="6283" y="5216"/>
                  </a:lnTo>
                  <a:lnTo>
                    <a:pt x="5987" y="5216"/>
                  </a:lnTo>
                  <a:lnTo>
                    <a:pt x="5691" y="5335"/>
                  </a:lnTo>
                  <a:lnTo>
                    <a:pt x="5454" y="5572"/>
                  </a:lnTo>
                  <a:lnTo>
                    <a:pt x="5335" y="5868"/>
                  </a:lnTo>
                  <a:lnTo>
                    <a:pt x="5335" y="6224"/>
                  </a:lnTo>
                  <a:lnTo>
                    <a:pt x="5454" y="6520"/>
                  </a:lnTo>
                  <a:lnTo>
                    <a:pt x="5691" y="6757"/>
                  </a:lnTo>
                  <a:lnTo>
                    <a:pt x="5987" y="6876"/>
                  </a:lnTo>
                  <a:lnTo>
                    <a:pt x="6343" y="6876"/>
                  </a:lnTo>
                  <a:lnTo>
                    <a:pt x="6402" y="6816"/>
                  </a:lnTo>
                  <a:lnTo>
                    <a:pt x="6224" y="7054"/>
                  </a:lnTo>
                  <a:lnTo>
                    <a:pt x="5868" y="7291"/>
                  </a:lnTo>
                  <a:lnTo>
                    <a:pt x="5454" y="7409"/>
                  </a:lnTo>
                  <a:lnTo>
                    <a:pt x="5039" y="7468"/>
                  </a:lnTo>
                  <a:lnTo>
                    <a:pt x="4683" y="7409"/>
                  </a:lnTo>
                  <a:lnTo>
                    <a:pt x="4327" y="7350"/>
                  </a:lnTo>
                  <a:lnTo>
                    <a:pt x="4090" y="7231"/>
                  </a:lnTo>
                  <a:lnTo>
                    <a:pt x="3794" y="7054"/>
                  </a:lnTo>
                  <a:lnTo>
                    <a:pt x="3616" y="6876"/>
                  </a:lnTo>
                  <a:lnTo>
                    <a:pt x="3438" y="6639"/>
                  </a:lnTo>
                  <a:lnTo>
                    <a:pt x="3261" y="6402"/>
                  </a:lnTo>
                  <a:lnTo>
                    <a:pt x="3023" y="5809"/>
                  </a:lnTo>
                  <a:lnTo>
                    <a:pt x="2846" y="5157"/>
                  </a:lnTo>
                  <a:lnTo>
                    <a:pt x="2786" y="4386"/>
                  </a:lnTo>
                  <a:lnTo>
                    <a:pt x="2727" y="3616"/>
                  </a:lnTo>
                  <a:lnTo>
                    <a:pt x="2727" y="2786"/>
                  </a:lnTo>
                  <a:lnTo>
                    <a:pt x="2727" y="2193"/>
                  </a:lnTo>
                  <a:lnTo>
                    <a:pt x="2668" y="1719"/>
                  </a:lnTo>
                  <a:lnTo>
                    <a:pt x="2549" y="1304"/>
                  </a:lnTo>
                  <a:lnTo>
                    <a:pt x="2431" y="949"/>
                  </a:lnTo>
                  <a:lnTo>
                    <a:pt x="2253" y="652"/>
                  </a:lnTo>
                  <a:lnTo>
                    <a:pt x="2075" y="474"/>
                  </a:lnTo>
                  <a:lnTo>
                    <a:pt x="1779" y="178"/>
                  </a:lnTo>
                  <a:lnTo>
                    <a:pt x="1482" y="59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2438725" y="3892025"/>
              <a:ext cx="97825" cy="189675"/>
            </a:xfrm>
            <a:custGeom>
              <a:avLst/>
              <a:gdLst/>
              <a:ahLst/>
              <a:cxnLst/>
              <a:rect l="l" t="t" r="r" b="b"/>
              <a:pathLst>
                <a:path w="3913" h="7587" extrusionOk="0">
                  <a:moveTo>
                    <a:pt x="3438" y="0"/>
                  </a:moveTo>
                  <a:lnTo>
                    <a:pt x="3201" y="119"/>
                  </a:lnTo>
                  <a:lnTo>
                    <a:pt x="2490" y="474"/>
                  </a:lnTo>
                  <a:lnTo>
                    <a:pt x="1660" y="949"/>
                  </a:lnTo>
                  <a:lnTo>
                    <a:pt x="949" y="1541"/>
                  </a:lnTo>
                  <a:lnTo>
                    <a:pt x="297" y="2075"/>
                  </a:lnTo>
                  <a:lnTo>
                    <a:pt x="119" y="2371"/>
                  </a:lnTo>
                  <a:lnTo>
                    <a:pt x="0" y="2608"/>
                  </a:lnTo>
                  <a:lnTo>
                    <a:pt x="0" y="2786"/>
                  </a:lnTo>
                  <a:lnTo>
                    <a:pt x="119" y="2964"/>
                  </a:lnTo>
                  <a:lnTo>
                    <a:pt x="475" y="3319"/>
                  </a:lnTo>
                  <a:lnTo>
                    <a:pt x="771" y="3794"/>
                  </a:lnTo>
                  <a:lnTo>
                    <a:pt x="1127" y="4386"/>
                  </a:lnTo>
                  <a:lnTo>
                    <a:pt x="1423" y="5038"/>
                  </a:lnTo>
                  <a:lnTo>
                    <a:pt x="1897" y="6402"/>
                  </a:lnTo>
                  <a:lnTo>
                    <a:pt x="2253" y="7587"/>
                  </a:lnTo>
                  <a:lnTo>
                    <a:pt x="3912" y="7231"/>
                  </a:lnTo>
                  <a:lnTo>
                    <a:pt x="3675" y="5572"/>
                  </a:lnTo>
                  <a:lnTo>
                    <a:pt x="3557" y="4208"/>
                  </a:lnTo>
                  <a:lnTo>
                    <a:pt x="3498" y="2964"/>
                  </a:lnTo>
                  <a:lnTo>
                    <a:pt x="3498" y="2075"/>
                  </a:lnTo>
                  <a:lnTo>
                    <a:pt x="3616" y="1245"/>
                  </a:lnTo>
                  <a:lnTo>
                    <a:pt x="3675" y="593"/>
                  </a:lnTo>
                  <a:lnTo>
                    <a:pt x="3794" y="119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2505400" y="4120225"/>
              <a:ext cx="72650" cy="232650"/>
            </a:xfrm>
            <a:custGeom>
              <a:avLst/>
              <a:gdLst/>
              <a:ahLst/>
              <a:cxnLst/>
              <a:rect l="l" t="t" r="r" b="b"/>
              <a:pathLst>
                <a:path w="2906" h="9306" extrusionOk="0">
                  <a:moveTo>
                    <a:pt x="1838" y="0"/>
                  </a:moveTo>
                  <a:lnTo>
                    <a:pt x="1" y="415"/>
                  </a:lnTo>
                  <a:lnTo>
                    <a:pt x="1245" y="4031"/>
                  </a:lnTo>
                  <a:lnTo>
                    <a:pt x="2194" y="6994"/>
                  </a:lnTo>
                  <a:lnTo>
                    <a:pt x="2905" y="9306"/>
                  </a:lnTo>
                  <a:lnTo>
                    <a:pt x="2609" y="6876"/>
                  </a:lnTo>
                  <a:lnTo>
                    <a:pt x="2253" y="3793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2157175" y="2456150"/>
              <a:ext cx="263800" cy="1197325"/>
            </a:xfrm>
            <a:custGeom>
              <a:avLst/>
              <a:gdLst/>
              <a:ahLst/>
              <a:cxnLst/>
              <a:rect l="l" t="t" r="r" b="b"/>
              <a:pathLst>
                <a:path w="10552" h="47893" extrusionOk="0">
                  <a:moveTo>
                    <a:pt x="1" y="1"/>
                  </a:moveTo>
                  <a:lnTo>
                    <a:pt x="10492" y="47892"/>
                  </a:lnTo>
                  <a:lnTo>
                    <a:pt x="10551" y="4783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2157175" y="2456150"/>
              <a:ext cx="263800" cy="1197325"/>
            </a:xfrm>
            <a:custGeom>
              <a:avLst/>
              <a:gdLst/>
              <a:ahLst/>
              <a:cxnLst/>
              <a:rect l="l" t="t" r="r" b="b"/>
              <a:pathLst>
                <a:path w="10552" h="47893" fill="none" extrusionOk="0">
                  <a:moveTo>
                    <a:pt x="1" y="1"/>
                  </a:moveTo>
                  <a:lnTo>
                    <a:pt x="10492" y="47892"/>
                  </a:lnTo>
                  <a:lnTo>
                    <a:pt x="10551" y="47833"/>
                  </a:lnTo>
                  <a:lnTo>
                    <a:pt x="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2166075" y="2453200"/>
              <a:ext cx="266750" cy="1197300"/>
            </a:xfrm>
            <a:custGeom>
              <a:avLst/>
              <a:gdLst/>
              <a:ahLst/>
              <a:cxnLst/>
              <a:rect l="l" t="t" r="r" b="b"/>
              <a:pathLst>
                <a:path w="10670" h="47892" extrusionOk="0">
                  <a:moveTo>
                    <a:pt x="119" y="0"/>
                  </a:moveTo>
                  <a:lnTo>
                    <a:pt x="0" y="60"/>
                  </a:lnTo>
                  <a:lnTo>
                    <a:pt x="10610" y="47892"/>
                  </a:lnTo>
                  <a:lnTo>
                    <a:pt x="10669" y="4789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2166075" y="2453200"/>
              <a:ext cx="266750" cy="1197300"/>
            </a:xfrm>
            <a:custGeom>
              <a:avLst/>
              <a:gdLst/>
              <a:ahLst/>
              <a:cxnLst/>
              <a:rect l="l" t="t" r="r" b="b"/>
              <a:pathLst>
                <a:path w="10670" h="47892" fill="none" extrusionOk="0">
                  <a:moveTo>
                    <a:pt x="0" y="60"/>
                  </a:moveTo>
                  <a:lnTo>
                    <a:pt x="10610" y="47892"/>
                  </a:lnTo>
                  <a:lnTo>
                    <a:pt x="10669" y="47892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2174975" y="2451700"/>
              <a:ext cx="269700" cy="1195850"/>
            </a:xfrm>
            <a:custGeom>
              <a:avLst/>
              <a:gdLst/>
              <a:ahLst/>
              <a:cxnLst/>
              <a:rect l="l" t="t" r="r" b="b"/>
              <a:pathLst>
                <a:path w="10788" h="47834" extrusionOk="0">
                  <a:moveTo>
                    <a:pt x="0" y="1"/>
                  </a:moveTo>
                  <a:lnTo>
                    <a:pt x="10669" y="47833"/>
                  </a:lnTo>
                  <a:lnTo>
                    <a:pt x="10788" y="4783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2174975" y="2451700"/>
              <a:ext cx="269700" cy="1195850"/>
            </a:xfrm>
            <a:custGeom>
              <a:avLst/>
              <a:gdLst/>
              <a:ahLst/>
              <a:cxnLst/>
              <a:rect l="l" t="t" r="r" b="b"/>
              <a:pathLst>
                <a:path w="10788" h="47834" fill="none" extrusionOk="0">
                  <a:moveTo>
                    <a:pt x="0" y="1"/>
                  </a:moveTo>
                  <a:lnTo>
                    <a:pt x="10669" y="47833"/>
                  </a:lnTo>
                  <a:lnTo>
                    <a:pt x="10788" y="47833"/>
                  </a:lnTo>
                  <a:lnTo>
                    <a:pt x="1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2146800" y="2457650"/>
              <a:ext cx="263800" cy="1197300"/>
            </a:xfrm>
            <a:custGeom>
              <a:avLst/>
              <a:gdLst/>
              <a:ahLst/>
              <a:cxnLst/>
              <a:rect l="l" t="t" r="r" b="b"/>
              <a:pathLst>
                <a:path w="10552" h="47892" extrusionOk="0">
                  <a:moveTo>
                    <a:pt x="1" y="0"/>
                  </a:moveTo>
                  <a:lnTo>
                    <a:pt x="10433" y="47892"/>
                  </a:lnTo>
                  <a:lnTo>
                    <a:pt x="10551" y="4789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2146800" y="2457650"/>
              <a:ext cx="263800" cy="1197300"/>
            </a:xfrm>
            <a:custGeom>
              <a:avLst/>
              <a:gdLst/>
              <a:ahLst/>
              <a:cxnLst/>
              <a:rect l="l" t="t" r="r" b="b"/>
              <a:pathLst>
                <a:path w="10552" h="47892" fill="none" extrusionOk="0">
                  <a:moveTo>
                    <a:pt x="1" y="0"/>
                  </a:moveTo>
                  <a:lnTo>
                    <a:pt x="10433" y="47892"/>
                  </a:lnTo>
                  <a:lnTo>
                    <a:pt x="10551" y="47892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2137925" y="2459125"/>
              <a:ext cx="260825" cy="1198800"/>
            </a:xfrm>
            <a:custGeom>
              <a:avLst/>
              <a:gdLst/>
              <a:ahLst/>
              <a:cxnLst/>
              <a:rect l="l" t="t" r="r" b="b"/>
              <a:pathLst>
                <a:path w="10433" h="47952" extrusionOk="0">
                  <a:moveTo>
                    <a:pt x="119" y="0"/>
                  </a:moveTo>
                  <a:lnTo>
                    <a:pt x="0" y="60"/>
                  </a:lnTo>
                  <a:lnTo>
                    <a:pt x="10373" y="47951"/>
                  </a:lnTo>
                  <a:lnTo>
                    <a:pt x="10432" y="4795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2137925" y="2459125"/>
              <a:ext cx="260825" cy="1198800"/>
            </a:xfrm>
            <a:custGeom>
              <a:avLst/>
              <a:gdLst/>
              <a:ahLst/>
              <a:cxnLst/>
              <a:rect l="l" t="t" r="r" b="b"/>
              <a:pathLst>
                <a:path w="10433" h="47952" fill="none" extrusionOk="0">
                  <a:moveTo>
                    <a:pt x="0" y="60"/>
                  </a:moveTo>
                  <a:lnTo>
                    <a:pt x="10373" y="47951"/>
                  </a:lnTo>
                  <a:lnTo>
                    <a:pt x="10432" y="47951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2348325" y="3631225"/>
              <a:ext cx="145250" cy="43000"/>
            </a:xfrm>
            <a:custGeom>
              <a:avLst/>
              <a:gdLst/>
              <a:ahLst/>
              <a:cxnLst/>
              <a:rect l="l" t="t" r="r" b="b"/>
              <a:pathLst>
                <a:path w="5810" h="1720" extrusionOk="0">
                  <a:moveTo>
                    <a:pt x="5513" y="0"/>
                  </a:moveTo>
                  <a:lnTo>
                    <a:pt x="119" y="1186"/>
                  </a:lnTo>
                  <a:lnTo>
                    <a:pt x="1" y="1245"/>
                  </a:lnTo>
                  <a:lnTo>
                    <a:pt x="1" y="1423"/>
                  </a:lnTo>
                  <a:lnTo>
                    <a:pt x="1" y="1541"/>
                  </a:lnTo>
                  <a:lnTo>
                    <a:pt x="119" y="1719"/>
                  </a:lnTo>
                  <a:lnTo>
                    <a:pt x="238" y="1719"/>
                  </a:lnTo>
                  <a:lnTo>
                    <a:pt x="5632" y="534"/>
                  </a:lnTo>
                  <a:lnTo>
                    <a:pt x="5750" y="475"/>
                  </a:lnTo>
                  <a:lnTo>
                    <a:pt x="5810" y="297"/>
                  </a:lnTo>
                  <a:lnTo>
                    <a:pt x="5750" y="119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2148300" y="3265225"/>
              <a:ext cx="57800" cy="87450"/>
            </a:xfrm>
            <a:custGeom>
              <a:avLst/>
              <a:gdLst/>
              <a:ahLst/>
              <a:cxnLst/>
              <a:rect l="l" t="t" r="r" b="b"/>
              <a:pathLst>
                <a:path w="2312" h="3498" extrusionOk="0">
                  <a:moveTo>
                    <a:pt x="1008" y="0"/>
                  </a:moveTo>
                  <a:lnTo>
                    <a:pt x="0" y="3201"/>
                  </a:lnTo>
                  <a:lnTo>
                    <a:pt x="1245" y="3497"/>
                  </a:lnTo>
                  <a:lnTo>
                    <a:pt x="2312" y="17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2185325" y="3265225"/>
              <a:ext cx="195625" cy="118550"/>
            </a:xfrm>
            <a:custGeom>
              <a:avLst/>
              <a:gdLst/>
              <a:ahLst/>
              <a:cxnLst/>
              <a:rect l="l" t="t" r="r" b="b"/>
              <a:pathLst>
                <a:path w="7825" h="4742" extrusionOk="0">
                  <a:moveTo>
                    <a:pt x="2431" y="0"/>
                  </a:moveTo>
                  <a:lnTo>
                    <a:pt x="1661" y="119"/>
                  </a:lnTo>
                  <a:lnTo>
                    <a:pt x="1246" y="178"/>
                  </a:lnTo>
                  <a:lnTo>
                    <a:pt x="831" y="178"/>
                  </a:lnTo>
                  <a:lnTo>
                    <a:pt x="1" y="2667"/>
                  </a:lnTo>
                  <a:lnTo>
                    <a:pt x="1957" y="3675"/>
                  </a:lnTo>
                  <a:lnTo>
                    <a:pt x="3379" y="4386"/>
                  </a:lnTo>
                  <a:lnTo>
                    <a:pt x="3854" y="4683"/>
                  </a:lnTo>
                  <a:lnTo>
                    <a:pt x="4150" y="4742"/>
                  </a:lnTo>
                  <a:lnTo>
                    <a:pt x="4269" y="4742"/>
                  </a:lnTo>
                  <a:lnTo>
                    <a:pt x="4387" y="4683"/>
                  </a:lnTo>
                  <a:lnTo>
                    <a:pt x="4506" y="4505"/>
                  </a:lnTo>
                  <a:lnTo>
                    <a:pt x="4683" y="4327"/>
                  </a:lnTo>
                  <a:lnTo>
                    <a:pt x="4980" y="4090"/>
                  </a:lnTo>
                  <a:lnTo>
                    <a:pt x="5158" y="3971"/>
                  </a:lnTo>
                  <a:lnTo>
                    <a:pt x="5217" y="3794"/>
                  </a:lnTo>
                  <a:lnTo>
                    <a:pt x="5335" y="3557"/>
                  </a:lnTo>
                  <a:lnTo>
                    <a:pt x="5335" y="3319"/>
                  </a:lnTo>
                  <a:lnTo>
                    <a:pt x="5335" y="3260"/>
                  </a:lnTo>
                  <a:lnTo>
                    <a:pt x="5810" y="3616"/>
                  </a:lnTo>
                  <a:lnTo>
                    <a:pt x="6284" y="3853"/>
                  </a:lnTo>
                  <a:lnTo>
                    <a:pt x="6639" y="4031"/>
                  </a:lnTo>
                  <a:lnTo>
                    <a:pt x="6877" y="4090"/>
                  </a:lnTo>
                  <a:lnTo>
                    <a:pt x="7173" y="4090"/>
                  </a:lnTo>
                  <a:lnTo>
                    <a:pt x="7232" y="3971"/>
                  </a:lnTo>
                  <a:lnTo>
                    <a:pt x="7173" y="3853"/>
                  </a:lnTo>
                  <a:lnTo>
                    <a:pt x="6995" y="3675"/>
                  </a:lnTo>
                  <a:lnTo>
                    <a:pt x="6758" y="3379"/>
                  </a:lnTo>
                  <a:lnTo>
                    <a:pt x="6106" y="2727"/>
                  </a:lnTo>
                  <a:lnTo>
                    <a:pt x="5573" y="2193"/>
                  </a:lnTo>
                  <a:lnTo>
                    <a:pt x="5454" y="2075"/>
                  </a:lnTo>
                  <a:lnTo>
                    <a:pt x="5454" y="2015"/>
                  </a:lnTo>
                  <a:lnTo>
                    <a:pt x="5573" y="2075"/>
                  </a:lnTo>
                  <a:lnTo>
                    <a:pt x="6817" y="2549"/>
                  </a:lnTo>
                  <a:lnTo>
                    <a:pt x="7114" y="2667"/>
                  </a:lnTo>
                  <a:lnTo>
                    <a:pt x="7410" y="2727"/>
                  </a:lnTo>
                  <a:lnTo>
                    <a:pt x="7647" y="2727"/>
                  </a:lnTo>
                  <a:lnTo>
                    <a:pt x="7766" y="2667"/>
                  </a:lnTo>
                  <a:lnTo>
                    <a:pt x="7825" y="2608"/>
                  </a:lnTo>
                  <a:lnTo>
                    <a:pt x="7825" y="2549"/>
                  </a:lnTo>
                  <a:lnTo>
                    <a:pt x="7766" y="2430"/>
                  </a:lnTo>
                  <a:lnTo>
                    <a:pt x="7529" y="2193"/>
                  </a:lnTo>
                  <a:lnTo>
                    <a:pt x="7114" y="1897"/>
                  </a:lnTo>
                  <a:lnTo>
                    <a:pt x="6639" y="1601"/>
                  </a:lnTo>
                  <a:lnTo>
                    <a:pt x="5395" y="949"/>
                  </a:lnTo>
                  <a:lnTo>
                    <a:pt x="4209" y="356"/>
                  </a:lnTo>
                  <a:lnTo>
                    <a:pt x="3735" y="119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1948250" y="2859200"/>
              <a:ext cx="69675" cy="161550"/>
            </a:xfrm>
            <a:custGeom>
              <a:avLst/>
              <a:gdLst/>
              <a:ahLst/>
              <a:cxnLst/>
              <a:rect l="l" t="t" r="r" b="b"/>
              <a:pathLst>
                <a:path w="2787" h="6462" extrusionOk="0">
                  <a:moveTo>
                    <a:pt x="0" y="1"/>
                  </a:moveTo>
                  <a:lnTo>
                    <a:pt x="0" y="6284"/>
                  </a:lnTo>
                  <a:lnTo>
                    <a:pt x="2786" y="6461"/>
                  </a:lnTo>
                  <a:lnTo>
                    <a:pt x="534" y="57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1986775" y="3059250"/>
              <a:ext cx="45950" cy="81525"/>
            </a:xfrm>
            <a:custGeom>
              <a:avLst/>
              <a:gdLst/>
              <a:ahLst/>
              <a:cxnLst/>
              <a:rect l="l" t="t" r="r" b="b"/>
              <a:pathLst>
                <a:path w="1838" h="3261" extrusionOk="0">
                  <a:moveTo>
                    <a:pt x="1245" y="0"/>
                  </a:moveTo>
                  <a:lnTo>
                    <a:pt x="1" y="2312"/>
                  </a:lnTo>
                  <a:lnTo>
                    <a:pt x="1838" y="3260"/>
                  </a:lnTo>
                  <a:lnTo>
                    <a:pt x="771" y="207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1835625" y="3526025"/>
              <a:ext cx="75600" cy="724600"/>
            </a:xfrm>
            <a:custGeom>
              <a:avLst/>
              <a:gdLst/>
              <a:ahLst/>
              <a:cxnLst/>
              <a:rect l="l" t="t" r="r" b="b"/>
              <a:pathLst>
                <a:path w="3024" h="28984" extrusionOk="0">
                  <a:moveTo>
                    <a:pt x="1" y="0"/>
                  </a:moveTo>
                  <a:lnTo>
                    <a:pt x="1008" y="11025"/>
                  </a:lnTo>
                  <a:lnTo>
                    <a:pt x="1779" y="19026"/>
                  </a:lnTo>
                  <a:lnTo>
                    <a:pt x="2135" y="23353"/>
                  </a:lnTo>
                  <a:lnTo>
                    <a:pt x="2135" y="24479"/>
                  </a:lnTo>
                  <a:lnTo>
                    <a:pt x="2135" y="25309"/>
                  </a:lnTo>
                  <a:lnTo>
                    <a:pt x="2016" y="25724"/>
                  </a:lnTo>
                  <a:lnTo>
                    <a:pt x="1898" y="26080"/>
                  </a:lnTo>
                  <a:lnTo>
                    <a:pt x="1779" y="26435"/>
                  </a:lnTo>
                  <a:lnTo>
                    <a:pt x="1542" y="26850"/>
                  </a:lnTo>
                  <a:lnTo>
                    <a:pt x="1364" y="27206"/>
                  </a:lnTo>
                  <a:lnTo>
                    <a:pt x="1246" y="27561"/>
                  </a:lnTo>
                  <a:lnTo>
                    <a:pt x="1186" y="27917"/>
                  </a:lnTo>
                  <a:lnTo>
                    <a:pt x="1186" y="28213"/>
                  </a:lnTo>
                  <a:lnTo>
                    <a:pt x="1246" y="28451"/>
                  </a:lnTo>
                  <a:lnTo>
                    <a:pt x="1364" y="28688"/>
                  </a:lnTo>
                  <a:lnTo>
                    <a:pt x="1483" y="28865"/>
                  </a:lnTo>
                  <a:lnTo>
                    <a:pt x="1601" y="28984"/>
                  </a:lnTo>
                  <a:lnTo>
                    <a:pt x="1542" y="28688"/>
                  </a:lnTo>
                  <a:lnTo>
                    <a:pt x="1542" y="28391"/>
                  </a:lnTo>
                  <a:lnTo>
                    <a:pt x="1601" y="28036"/>
                  </a:lnTo>
                  <a:lnTo>
                    <a:pt x="1779" y="27680"/>
                  </a:lnTo>
                  <a:lnTo>
                    <a:pt x="2194" y="26909"/>
                  </a:lnTo>
                  <a:lnTo>
                    <a:pt x="2727" y="26139"/>
                  </a:lnTo>
                  <a:lnTo>
                    <a:pt x="2846" y="25902"/>
                  </a:lnTo>
                  <a:lnTo>
                    <a:pt x="2905" y="25724"/>
                  </a:lnTo>
                  <a:lnTo>
                    <a:pt x="3024" y="25191"/>
                  </a:lnTo>
                  <a:lnTo>
                    <a:pt x="3024" y="24598"/>
                  </a:lnTo>
                  <a:lnTo>
                    <a:pt x="3024" y="23946"/>
                  </a:lnTo>
                  <a:lnTo>
                    <a:pt x="2846" y="22464"/>
                  </a:lnTo>
                  <a:lnTo>
                    <a:pt x="2787" y="21694"/>
                  </a:lnTo>
                  <a:lnTo>
                    <a:pt x="2727" y="20923"/>
                  </a:lnTo>
                  <a:lnTo>
                    <a:pt x="2431" y="16715"/>
                  </a:lnTo>
                  <a:lnTo>
                    <a:pt x="1838" y="966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2006050" y="2773250"/>
              <a:ext cx="170425" cy="108200"/>
            </a:xfrm>
            <a:custGeom>
              <a:avLst/>
              <a:gdLst/>
              <a:ahLst/>
              <a:cxnLst/>
              <a:rect l="l" t="t" r="r" b="b"/>
              <a:pathLst>
                <a:path w="6817" h="4328" extrusionOk="0">
                  <a:moveTo>
                    <a:pt x="0" y="1"/>
                  </a:moveTo>
                  <a:lnTo>
                    <a:pt x="0" y="297"/>
                  </a:lnTo>
                  <a:lnTo>
                    <a:pt x="119" y="653"/>
                  </a:lnTo>
                  <a:lnTo>
                    <a:pt x="237" y="949"/>
                  </a:lnTo>
                  <a:lnTo>
                    <a:pt x="356" y="1305"/>
                  </a:lnTo>
                  <a:lnTo>
                    <a:pt x="830" y="1957"/>
                  </a:lnTo>
                  <a:lnTo>
                    <a:pt x="1304" y="2609"/>
                  </a:lnTo>
                  <a:lnTo>
                    <a:pt x="1897" y="3202"/>
                  </a:lnTo>
                  <a:lnTo>
                    <a:pt x="2489" y="3676"/>
                  </a:lnTo>
                  <a:lnTo>
                    <a:pt x="3082" y="4031"/>
                  </a:lnTo>
                  <a:lnTo>
                    <a:pt x="3556" y="4209"/>
                  </a:lnTo>
                  <a:lnTo>
                    <a:pt x="3971" y="4269"/>
                  </a:lnTo>
                  <a:lnTo>
                    <a:pt x="4386" y="4328"/>
                  </a:lnTo>
                  <a:lnTo>
                    <a:pt x="4742" y="4269"/>
                  </a:lnTo>
                  <a:lnTo>
                    <a:pt x="5157" y="4091"/>
                  </a:lnTo>
                  <a:lnTo>
                    <a:pt x="5512" y="3854"/>
                  </a:lnTo>
                  <a:lnTo>
                    <a:pt x="5927" y="3498"/>
                  </a:lnTo>
                  <a:lnTo>
                    <a:pt x="6342" y="2965"/>
                  </a:lnTo>
                  <a:lnTo>
                    <a:pt x="6816" y="2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1961575" y="2608775"/>
              <a:ext cx="283050" cy="229700"/>
            </a:xfrm>
            <a:custGeom>
              <a:avLst/>
              <a:gdLst/>
              <a:ahLst/>
              <a:cxnLst/>
              <a:rect l="l" t="t" r="r" b="b"/>
              <a:pathLst>
                <a:path w="11322" h="9188" extrusionOk="0">
                  <a:moveTo>
                    <a:pt x="2313" y="1"/>
                  </a:moveTo>
                  <a:lnTo>
                    <a:pt x="1957" y="60"/>
                  </a:lnTo>
                  <a:lnTo>
                    <a:pt x="1661" y="119"/>
                  </a:lnTo>
                  <a:lnTo>
                    <a:pt x="1364" y="297"/>
                  </a:lnTo>
                  <a:lnTo>
                    <a:pt x="1127" y="475"/>
                  </a:lnTo>
                  <a:lnTo>
                    <a:pt x="890" y="712"/>
                  </a:lnTo>
                  <a:lnTo>
                    <a:pt x="653" y="949"/>
                  </a:lnTo>
                  <a:lnTo>
                    <a:pt x="475" y="1246"/>
                  </a:lnTo>
                  <a:lnTo>
                    <a:pt x="297" y="1542"/>
                  </a:lnTo>
                  <a:lnTo>
                    <a:pt x="179" y="1897"/>
                  </a:lnTo>
                  <a:lnTo>
                    <a:pt x="119" y="2194"/>
                  </a:lnTo>
                  <a:lnTo>
                    <a:pt x="60" y="2549"/>
                  </a:lnTo>
                  <a:lnTo>
                    <a:pt x="1" y="2964"/>
                  </a:lnTo>
                  <a:lnTo>
                    <a:pt x="60" y="3320"/>
                  </a:lnTo>
                  <a:lnTo>
                    <a:pt x="119" y="3676"/>
                  </a:lnTo>
                  <a:lnTo>
                    <a:pt x="357" y="4387"/>
                  </a:lnTo>
                  <a:lnTo>
                    <a:pt x="653" y="5039"/>
                  </a:lnTo>
                  <a:lnTo>
                    <a:pt x="1009" y="5691"/>
                  </a:lnTo>
                  <a:lnTo>
                    <a:pt x="1542" y="6284"/>
                  </a:lnTo>
                  <a:lnTo>
                    <a:pt x="2135" y="6876"/>
                  </a:lnTo>
                  <a:lnTo>
                    <a:pt x="2787" y="7410"/>
                  </a:lnTo>
                  <a:lnTo>
                    <a:pt x="3617" y="7943"/>
                  </a:lnTo>
                  <a:lnTo>
                    <a:pt x="4506" y="8477"/>
                  </a:lnTo>
                  <a:lnTo>
                    <a:pt x="4920" y="8654"/>
                  </a:lnTo>
                  <a:lnTo>
                    <a:pt x="5395" y="8832"/>
                  </a:lnTo>
                  <a:lnTo>
                    <a:pt x="6343" y="9069"/>
                  </a:lnTo>
                  <a:lnTo>
                    <a:pt x="7291" y="9188"/>
                  </a:lnTo>
                  <a:lnTo>
                    <a:pt x="8240" y="9188"/>
                  </a:lnTo>
                  <a:lnTo>
                    <a:pt x="9129" y="9010"/>
                  </a:lnTo>
                  <a:lnTo>
                    <a:pt x="9484" y="8892"/>
                  </a:lnTo>
                  <a:lnTo>
                    <a:pt x="9840" y="8773"/>
                  </a:lnTo>
                  <a:lnTo>
                    <a:pt x="10196" y="8595"/>
                  </a:lnTo>
                  <a:lnTo>
                    <a:pt x="10492" y="8417"/>
                  </a:lnTo>
                  <a:lnTo>
                    <a:pt x="10729" y="8180"/>
                  </a:lnTo>
                  <a:lnTo>
                    <a:pt x="10907" y="7884"/>
                  </a:lnTo>
                  <a:lnTo>
                    <a:pt x="11085" y="7647"/>
                  </a:lnTo>
                  <a:lnTo>
                    <a:pt x="11203" y="7351"/>
                  </a:lnTo>
                  <a:lnTo>
                    <a:pt x="11322" y="6817"/>
                  </a:lnTo>
                  <a:lnTo>
                    <a:pt x="11322" y="6224"/>
                  </a:lnTo>
                  <a:lnTo>
                    <a:pt x="11203" y="5691"/>
                  </a:lnTo>
                  <a:lnTo>
                    <a:pt x="10966" y="5098"/>
                  </a:lnTo>
                  <a:lnTo>
                    <a:pt x="10670" y="4565"/>
                  </a:lnTo>
                  <a:lnTo>
                    <a:pt x="10314" y="4031"/>
                  </a:lnTo>
                  <a:lnTo>
                    <a:pt x="9840" y="3498"/>
                  </a:lnTo>
                  <a:lnTo>
                    <a:pt x="9603" y="3261"/>
                  </a:lnTo>
                  <a:lnTo>
                    <a:pt x="9247" y="2964"/>
                  </a:lnTo>
                  <a:lnTo>
                    <a:pt x="8299" y="2372"/>
                  </a:lnTo>
                  <a:lnTo>
                    <a:pt x="7173" y="1838"/>
                  </a:lnTo>
                  <a:lnTo>
                    <a:pt x="5987" y="1246"/>
                  </a:lnTo>
                  <a:lnTo>
                    <a:pt x="3913" y="356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2026775" y="2548025"/>
              <a:ext cx="207475" cy="217850"/>
            </a:xfrm>
            <a:custGeom>
              <a:avLst/>
              <a:gdLst/>
              <a:ahLst/>
              <a:cxnLst/>
              <a:rect l="l" t="t" r="r" b="b"/>
              <a:pathLst>
                <a:path w="8299" h="8714" extrusionOk="0">
                  <a:moveTo>
                    <a:pt x="2787" y="1"/>
                  </a:moveTo>
                  <a:lnTo>
                    <a:pt x="2135" y="60"/>
                  </a:lnTo>
                  <a:lnTo>
                    <a:pt x="1601" y="238"/>
                  </a:lnTo>
                  <a:lnTo>
                    <a:pt x="1364" y="356"/>
                  </a:lnTo>
                  <a:lnTo>
                    <a:pt x="1186" y="475"/>
                  </a:lnTo>
                  <a:lnTo>
                    <a:pt x="1068" y="653"/>
                  </a:lnTo>
                  <a:lnTo>
                    <a:pt x="949" y="890"/>
                  </a:lnTo>
                  <a:lnTo>
                    <a:pt x="357" y="2549"/>
                  </a:lnTo>
                  <a:lnTo>
                    <a:pt x="1" y="3676"/>
                  </a:lnTo>
                  <a:lnTo>
                    <a:pt x="1" y="4209"/>
                  </a:lnTo>
                  <a:lnTo>
                    <a:pt x="60" y="4802"/>
                  </a:lnTo>
                  <a:lnTo>
                    <a:pt x="179" y="5454"/>
                  </a:lnTo>
                  <a:lnTo>
                    <a:pt x="297" y="5809"/>
                  </a:lnTo>
                  <a:lnTo>
                    <a:pt x="534" y="6224"/>
                  </a:lnTo>
                  <a:lnTo>
                    <a:pt x="771" y="6580"/>
                  </a:lnTo>
                  <a:lnTo>
                    <a:pt x="1068" y="6995"/>
                  </a:lnTo>
                  <a:lnTo>
                    <a:pt x="1423" y="7350"/>
                  </a:lnTo>
                  <a:lnTo>
                    <a:pt x="1838" y="7706"/>
                  </a:lnTo>
                  <a:lnTo>
                    <a:pt x="2372" y="8002"/>
                  </a:lnTo>
                  <a:lnTo>
                    <a:pt x="3024" y="8299"/>
                  </a:lnTo>
                  <a:lnTo>
                    <a:pt x="3616" y="8536"/>
                  </a:lnTo>
                  <a:lnTo>
                    <a:pt x="4209" y="8654"/>
                  </a:lnTo>
                  <a:lnTo>
                    <a:pt x="4743" y="8714"/>
                  </a:lnTo>
                  <a:lnTo>
                    <a:pt x="5217" y="8714"/>
                  </a:lnTo>
                  <a:lnTo>
                    <a:pt x="5691" y="8595"/>
                  </a:lnTo>
                  <a:lnTo>
                    <a:pt x="6047" y="8477"/>
                  </a:lnTo>
                  <a:lnTo>
                    <a:pt x="6402" y="8299"/>
                  </a:lnTo>
                  <a:lnTo>
                    <a:pt x="6699" y="8062"/>
                  </a:lnTo>
                  <a:lnTo>
                    <a:pt x="7173" y="7647"/>
                  </a:lnTo>
                  <a:lnTo>
                    <a:pt x="7528" y="7173"/>
                  </a:lnTo>
                  <a:lnTo>
                    <a:pt x="7706" y="6876"/>
                  </a:lnTo>
                  <a:lnTo>
                    <a:pt x="7766" y="6758"/>
                  </a:lnTo>
                  <a:lnTo>
                    <a:pt x="7943" y="6343"/>
                  </a:lnTo>
                  <a:lnTo>
                    <a:pt x="8121" y="5809"/>
                  </a:lnTo>
                  <a:lnTo>
                    <a:pt x="8299" y="5157"/>
                  </a:lnTo>
                  <a:lnTo>
                    <a:pt x="8299" y="4683"/>
                  </a:lnTo>
                  <a:lnTo>
                    <a:pt x="8299" y="4268"/>
                  </a:lnTo>
                  <a:lnTo>
                    <a:pt x="8180" y="3735"/>
                  </a:lnTo>
                  <a:lnTo>
                    <a:pt x="7943" y="3201"/>
                  </a:lnTo>
                  <a:lnTo>
                    <a:pt x="7588" y="2668"/>
                  </a:lnTo>
                  <a:lnTo>
                    <a:pt x="7173" y="2134"/>
                  </a:lnTo>
                  <a:lnTo>
                    <a:pt x="6580" y="1601"/>
                  </a:lnTo>
                  <a:lnTo>
                    <a:pt x="5869" y="1008"/>
                  </a:lnTo>
                  <a:lnTo>
                    <a:pt x="5454" y="771"/>
                  </a:lnTo>
                  <a:lnTo>
                    <a:pt x="5098" y="534"/>
                  </a:lnTo>
                  <a:lnTo>
                    <a:pt x="4268" y="238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2017900" y="2639900"/>
              <a:ext cx="198575" cy="142275"/>
            </a:xfrm>
            <a:custGeom>
              <a:avLst/>
              <a:gdLst/>
              <a:ahLst/>
              <a:cxnLst/>
              <a:rect l="l" t="t" r="r" b="b"/>
              <a:pathLst>
                <a:path w="7943" h="5691" extrusionOk="0">
                  <a:moveTo>
                    <a:pt x="356" y="1"/>
                  </a:moveTo>
                  <a:lnTo>
                    <a:pt x="60" y="1008"/>
                  </a:lnTo>
                  <a:lnTo>
                    <a:pt x="0" y="1364"/>
                  </a:lnTo>
                  <a:lnTo>
                    <a:pt x="0" y="1719"/>
                  </a:lnTo>
                  <a:lnTo>
                    <a:pt x="0" y="2075"/>
                  </a:lnTo>
                  <a:lnTo>
                    <a:pt x="119" y="2431"/>
                  </a:lnTo>
                  <a:lnTo>
                    <a:pt x="356" y="2846"/>
                  </a:lnTo>
                  <a:lnTo>
                    <a:pt x="593" y="3320"/>
                  </a:lnTo>
                  <a:lnTo>
                    <a:pt x="949" y="3794"/>
                  </a:lnTo>
                  <a:lnTo>
                    <a:pt x="1364" y="4268"/>
                  </a:lnTo>
                  <a:lnTo>
                    <a:pt x="1838" y="4742"/>
                  </a:lnTo>
                  <a:lnTo>
                    <a:pt x="2430" y="5098"/>
                  </a:lnTo>
                  <a:lnTo>
                    <a:pt x="3201" y="5394"/>
                  </a:lnTo>
                  <a:lnTo>
                    <a:pt x="3557" y="5513"/>
                  </a:lnTo>
                  <a:lnTo>
                    <a:pt x="3971" y="5631"/>
                  </a:lnTo>
                  <a:lnTo>
                    <a:pt x="4861" y="5691"/>
                  </a:lnTo>
                  <a:lnTo>
                    <a:pt x="5631" y="5631"/>
                  </a:lnTo>
                  <a:lnTo>
                    <a:pt x="6224" y="5513"/>
                  </a:lnTo>
                  <a:lnTo>
                    <a:pt x="6639" y="5335"/>
                  </a:lnTo>
                  <a:lnTo>
                    <a:pt x="6994" y="5157"/>
                  </a:lnTo>
                  <a:lnTo>
                    <a:pt x="7172" y="4979"/>
                  </a:lnTo>
                  <a:lnTo>
                    <a:pt x="7350" y="4802"/>
                  </a:lnTo>
                  <a:lnTo>
                    <a:pt x="7943" y="3498"/>
                  </a:lnTo>
                  <a:lnTo>
                    <a:pt x="7706" y="3735"/>
                  </a:lnTo>
                  <a:lnTo>
                    <a:pt x="7409" y="3912"/>
                  </a:lnTo>
                  <a:lnTo>
                    <a:pt x="7054" y="4090"/>
                  </a:lnTo>
                  <a:lnTo>
                    <a:pt x="6461" y="4268"/>
                  </a:lnTo>
                  <a:lnTo>
                    <a:pt x="5809" y="4387"/>
                  </a:lnTo>
                  <a:lnTo>
                    <a:pt x="4979" y="4387"/>
                  </a:lnTo>
                  <a:lnTo>
                    <a:pt x="4505" y="4268"/>
                  </a:lnTo>
                  <a:lnTo>
                    <a:pt x="3971" y="4209"/>
                  </a:lnTo>
                  <a:lnTo>
                    <a:pt x="3438" y="4031"/>
                  </a:lnTo>
                  <a:lnTo>
                    <a:pt x="2964" y="3794"/>
                  </a:lnTo>
                  <a:lnTo>
                    <a:pt x="2549" y="3498"/>
                  </a:lnTo>
                  <a:lnTo>
                    <a:pt x="2193" y="3201"/>
                  </a:lnTo>
                  <a:lnTo>
                    <a:pt x="1838" y="2905"/>
                  </a:lnTo>
                  <a:lnTo>
                    <a:pt x="1541" y="2549"/>
                  </a:lnTo>
                  <a:lnTo>
                    <a:pt x="1067" y="1838"/>
                  </a:lnTo>
                  <a:lnTo>
                    <a:pt x="712" y="1127"/>
                  </a:lnTo>
                  <a:lnTo>
                    <a:pt x="534" y="593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2047525" y="2548025"/>
              <a:ext cx="186725" cy="145250"/>
            </a:xfrm>
            <a:custGeom>
              <a:avLst/>
              <a:gdLst/>
              <a:ahLst/>
              <a:cxnLst/>
              <a:rect l="l" t="t" r="r" b="b"/>
              <a:pathLst>
                <a:path w="7469" h="5810" extrusionOk="0">
                  <a:moveTo>
                    <a:pt x="1957" y="1"/>
                  </a:moveTo>
                  <a:lnTo>
                    <a:pt x="1305" y="60"/>
                  </a:lnTo>
                  <a:lnTo>
                    <a:pt x="771" y="238"/>
                  </a:lnTo>
                  <a:lnTo>
                    <a:pt x="534" y="356"/>
                  </a:lnTo>
                  <a:lnTo>
                    <a:pt x="356" y="475"/>
                  </a:lnTo>
                  <a:lnTo>
                    <a:pt x="238" y="653"/>
                  </a:lnTo>
                  <a:lnTo>
                    <a:pt x="119" y="890"/>
                  </a:lnTo>
                  <a:lnTo>
                    <a:pt x="1" y="1245"/>
                  </a:lnTo>
                  <a:lnTo>
                    <a:pt x="60" y="1660"/>
                  </a:lnTo>
                  <a:lnTo>
                    <a:pt x="179" y="2194"/>
                  </a:lnTo>
                  <a:lnTo>
                    <a:pt x="416" y="2727"/>
                  </a:lnTo>
                  <a:lnTo>
                    <a:pt x="830" y="3320"/>
                  </a:lnTo>
                  <a:lnTo>
                    <a:pt x="1305" y="3913"/>
                  </a:lnTo>
                  <a:lnTo>
                    <a:pt x="2016" y="4446"/>
                  </a:lnTo>
                  <a:lnTo>
                    <a:pt x="2846" y="5039"/>
                  </a:lnTo>
                  <a:lnTo>
                    <a:pt x="3616" y="5394"/>
                  </a:lnTo>
                  <a:lnTo>
                    <a:pt x="4328" y="5631"/>
                  </a:lnTo>
                  <a:lnTo>
                    <a:pt x="4980" y="5750"/>
                  </a:lnTo>
                  <a:lnTo>
                    <a:pt x="5632" y="5809"/>
                  </a:lnTo>
                  <a:lnTo>
                    <a:pt x="6224" y="5750"/>
                  </a:lnTo>
                  <a:lnTo>
                    <a:pt x="6698" y="5631"/>
                  </a:lnTo>
                  <a:lnTo>
                    <a:pt x="7113" y="5394"/>
                  </a:lnTo>
                  <a:lnTo>
                    <a:pt x="7469" y="5157"/>
                  </a:lnTo>
                  <a:lnTo>
                    <a:pt x="7469" y="4683"/>
                  </a:lnTo>
                  <a:lnTo>
                    <a:pt x="7469" y="4268"/>
                  </a:lnTo>
                  <a:lnTo>
                    <a:pt x="7350" y="3735"/>
                  </a:lnTo>
                  <a:lnTo>
                    <a:pt x="7113" y="3201"/>
                  </a:lnTo>
                  <a:lnTo>
                    <a:pt x="6758" y="2668"/>
                  </a:lnTo>
                  <a:lnTo>
                    <a:pt x="6343" y="2134"/>
                  </a:lnTo>
                  <a:lnTo>
                    <a:pt x="5750" y="1601"/>
                  </a:lnTo>
                  <a:lnTo>
                    <a:pt x="5039" y="1008"/>
                  </a:lnTo>
                  <a:lnTo>
                    <a:pt x="4624" y="771"/>
                  </a:lnTo>
                  <a:lnTo>
                    <a:pt x="4268" y="534"/>
                  </a:lnTo>
                  <a:lnTo>
                    <a:pt x="3438" y="238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880300" y="2954050"/>
              <a:ext cx="140800" cy="413425"/>
            </a:xfrm>
            <a:custGeom>
              <a:avLst/>
              <a:gdLst/>
              <a:ahLst/>
              <a:cxnLst/>
              <a:rect l="l" t="t" r="r" b="b"/>
              <a:pathLst>
                <a:path w="5632" h="16537" extrusionOk="0">
                  <a:moveTo>
                    <a:pt x="4920" y="0"/>
                  </a:moveTo>
                  <a:lnTo>
                    <a:pt x="4150" y="296"/>
                  </a:lnTo>
                  <a:lnTo>
                    <a:pt x="3794" y="474"/>
                  </a:lnTo>
                  <a:lnTo>
                    <a:pt x="3498" y="711"/>
                  </a:lnTo>
                  <a:lnTo>
                    <a:pt x="3201" y="1067"/>
                  </a:lnTo>
                  <a:lnTo>
                    <a:pt x="2964" y="1541"/>
                  </a:lnTo>
                  <a:lnTo>
                    <a:pt x="2668" y="2193"/>
                  </a:lnTo>
                  <a:lnTo>
                    <a:pt x="2431" y="3023"/>
                  </a:lnTo>
                  <a:lnTo>
                    <a:pt x="2075" y="4208"/>
                  </a:lnTo>
                  <a:lnTo>
                    <a:pt x="1719" y="5749"/>
                  </a:lnTo>
                  <a:lnTo>
                    <a:pt x="949" y="9306"/>
                  </a:lnTo>
                  <a:lnTo>
                    <a:pt x="1" y="13692"/>
                  </a:lnTo>
                  <a:lnTo>
                    <a:pt x="238" y="14166"/>
                  </a:lnTo>
                  <a:lnTo>
                    <a:pt x="830" y="15233"/>
                  </a:lnTo>
                  <a:lnTo>
                    <a:pt x="1423" y="16241"/>
                  </a:lnTo>
                  <a:lnTo>
                    <a:pt x="1660" y="16478"/>
                  </a:lnTo>
                  <a:lnTo>
                    <a:pt x="1719" y="16537"/>
                  </a:lnTo>
                  <a:lnTo>
                    <a:pt x="1779" y="16537"/>
                  </a:lnTo>
                  <a:lnTo>
                    <a:pt x="2016" y="16181"/>
                  </a:lnTo>
                  <a:lnTo>
                    <a:pt x="2371" y="15411"/>
                  </a:lnTo>
                  <a:lnTo>
                    <a:pt x="2905" y="13870"/>
                  </a:lnTo>
                  <a:lnTo>
                    <a:pt x="3735" y="11262"/>
                  </a:lnTo>
                  <a:lnTo>
                    <a:pt x="4564" y="8535"/>
                  </a:lnTo>
                  <a:lnTo>
                    <a:pt x="5157" y="6639"/>
                  </a:lnTo>
                  <a:lnTo>
                    <a:pt x="5631" y="5275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2938100" y="2945150"/>
              <a:ext cx="432700" cy="1401800"/>
            </a:xfrm>
            <a:custGeom>
              <a:avLst/>
              <a:gdLst/>
              <a:ahLst/>
              <a:cxnLst/>
              <a:rect l="l" t="t" r="r" b="b"/>
              <a:pathLst>
                <a:path w="17308" h="56072" extrusionOk="0">
                  <a:moveTo>
                    <a:pt x="3497" y="0"/>
                  </a:moveTo>
                  <a:lnTo>
                    <a:pt x="2608" y="356"/>
                  </a:lnTo>
                  <a:lnTo>
                    <a:pt x="2430" y="1067"/>
                  </a:lnTo>
                  <a:lnTo>
                    <a:pt x="2015" y="2846"/>
                  </a:lnTo>
                  <a:lnTo>
                    <a:pt x="1778" y="3912"/>
                  </a:lnTo>
                  <a:lnTo>
                    <a:pt x="1660" y="4446"/>
                  </a:lnTo>
                  <a:lnTo>
                    <a:pt x="1541" y="4979"/>
                  </a:lnTo>
                  <a:lnTo>
                    <a:pt x="1541" y="5513"/>
                  </a:lnTo>
                  <a:lnTo>
                    <a:pt x="1600" y="5987"/>
                  </a:lnTo>
                  <a:lnTo>
                    <a:pt x="1719" y="6520"/>
                  </a:lnTo>
                  <a:lnTo>
                    <a:pt x="2015" y="7054"/>
                  </a:lnTo>
                  <a:lnTo>
                    <a:pt x="2312" y="7350"/>
                  </a:lnTo>
                  <a:lnTo>
                    <a:pt x="2667" y="7587"/>
                  </a:lnTo>
                  <a:lnTo>
                    <a:pt x="3023" y="7765"/>
                  </a:lnTo>
                  <a:lnTo>
                    <a:pt x="3379" y="7884"/>
                  </a:lnTo>
                  <a:lnTo>
                    <a:pt x="3971" y="7943"/>
                  </a:lnTo>
                  <a:lnTo>
                    <a:pt x="4208" y="7943"/>
                  </a:lnTo>
                  <a:lnTo>
                    <a:pt x="4742" y="9306"/>
                  </a:lnTo>
                  <a:lnTo>
                    <a:pt x="5098" y="10432"/>
                  </a:lnTo>
                  <a:lnTo>
                    <a:pt x="5216" y="10907"/>
                  </a:lnTo>
                  <a:lnTo>
                    <a:pt x="5216" y="11203"/>
                  </a:lnTo>
                  <a:lnTo>
                    <a:pt x="5216" y="11499"/>
                  </a:lnTo>
                  <a:lnTo>
                    <a:pt x="5098" y="11677"/>
                  </a:lnTo>
                  <a:lnTo>
                    <a:pt x="4979" y="11914"/>
                  </a:lnTo>
                  <a:lnTo>
                    <a:pt x="4801" y="12092"/>
                  </a:lnTo>
                  <a:lnTo>
                    <a:pt x="4149" y="12566"/>
                  </a:lnTo>
                  <a:lnTo>
                    <a:pt x="3201" y="13218"/>
                  </a:lnTo>
                  <a:lnTo>
                    <a:pt x="2549" y="13574"/>
                  </a:lnTo>
                  <a:lnTo>
                    <a:pt x="1956" y="14048"/>
                  </a:lnTo>
                  <a:lnTo>
                    <a:pt x="1660" y="14344"/>
                  </a:lnTo>
                  <a:lnTo>
                    <a:pt x="1363" y="14641"/>
                  </a:lnTo>
                  <a:lnTo>
                    <a:pt x="1126" y="14996"/>
                  </a:lnTo>
                  <a:lnTo>
                    <a:pt x="889" y="15470"/>
                  </a:lnTo>
                  <a:lnTo>
                    <a:pt x="711" y="15945"/>
                  </a:lnTo>
                  <a:lnTo>
                    <a:pt x="534" y="16537"/>
                  </a:lnTo>
                  <a:lnTo>
                    <a:pt x="356" y="17249"/>
                  </a:lnTo>
                  <a:lnTo>
                    <a:pt x="296" y="18019"/>
                  </a:lnTo>
                  <a:lnTo>
                    <a:pt x="237" y="18908"/>
                  </a:lnTo>
                  <a:lnTo>
                    <a:pt x="296" y="19916"/>
                  </a:lnTo>
                  <a:lnTo>
                    <a:pt x="356" y="21042"/>
                  </a:lnTo>
                  <a:lnTo>
                    <a:pt x="534" y="22287"/>
                  </a:lnTo>
                  <a:lnTo>
                    <a:pt x="948" y="25191"/>
                  </a:lnTo>
                  <a:lnTo>
                    <a:pt x="1482" y="28273"/>
                  </a:lnTo>
                  <a:lnTo>
                    <a:pt x="2667" y="34556"/>
                  </a:lnTo>
                  <a:lnTo>
                    <a:pt x="3616" y="39416"/>
                  </a:lnTo>
                  <a:lnTo>
                    <a:pt x="4031" y="41431"/>
                  </a:lnTo>
                  <a:lnTo>
                    <a:pt x="0" y="52575"/>
                  </a:lnTo>
                  <a:lnTo>
                    <a:pt x="2608" y="56072"/>
                  </a:lnTo>
                  <a:lnTo>
                    <a:pt x="16596" y="56072"/>
                  </a:lnTo>
                  <a:lnTo>
                    <a:pt x="14522" y="51686"/>
                  </a:lnTo>
                  <a:lnTo>
                    <a:pt x="17308" y="48070"/>
                  </a:lnTo>
                  <a:lnTo>
                    <a:pt x="13870" y="43210"/>
                  </a:lnTo>
                  <a:lnTo>
                    <a:pt x="11440" y="39713"/>
                  </a:lnTo>
                  <a:lnTo>
                    <a:pt x="10610" y="38468"/>
                  </a:lnTo>
                  <a:lnTo>
                    <a:pt x="10195" y="37875"/>
                  </a:lnTo>
                  <a:lnTo>
                    <a:pt x="10195" y="37579"/>
                  </a:lnTo>
                  <a:lnTo>
                    <a:pt x="10254" y="37105"/>
                  </a:lnTo>
                  <a:lnTo>
                    <a:pt x="10491" y="35623"/>
                  </a:lnTo>
                  <a:lnTo>
                    <a:pt x="10965" y="33608"/>
                  </a:lnTo>
                  <a:lnTo>
                    <a:pt x="11499" y="31296"/>
                  </a:lnTo>
                  <a:lnTo>
                    <a:pt x="13455" y="23709"/>
                  </a:lnTo>
                  <a:lnTo>
                    <a:pt x="13573" y="22879"/>
                  </a:lnTo>
                  <a:lnTo>
                    <a:pt x="13633" y="22050"/>
                  </a:lnTo>
                  <a:lnTo>
                    <a:pt x="13573" y="21101"/>
                  </a:lnTo>
                  <a:lnTo>
                    <a:pt x="13396" y="20153"/>
                  </a:lnTo>
                  <a:lnTo>
                    <a:pt x="13218" y="19205"/>
                  </a:lnTo>
                  <a:lnTo>
                    <a:pt x="12921" y="18197"/>
                  </a:lnTo>
                  <a:lnTo>
                    <a:pt x="12566" y="17249"/>
                  </a:lnTo>
                  <a:lnTo>
                    <a:pt x="12210" y="16300"/>
                  </a:lnTo>
                  <a:lnTo>
                    <a:pt x="11440" y="14818"/>
                  </a:lnTo>
                  <a:lnTo>
                    <a:pt x="11203" y="14226"/>
                  </a:lnTo>
                  <a:lnTo>
                    <a:pt x="10965" y="13752"/>
                  </a:lnTo>
                  <a:lnTo>
                    <a:pt x="10847" y="13277"/>
                  </a:lnTo>
                  <a:lnTo>
                    <a:pt x="10788" y="12803"/>
                  </a:lnTo>
                  <a:lnTo>
                    <a:pt x="10788" y="12210"/>
                  </a:lnTo>
                  <a:lnTo>
                    <a:pt x="10906" y="11499"/>
                  </a:lnTo>
                  <a:lnTo>
                    <a:pt x="11084" y="10788"/>
                  </a:lnTo>
                  <a:lnTo>
                    <a:pt x="11321" y="10077"/>
                  </a:lnTo>
                  <a:lnTo>
                    <a:pt x="11855" y="8832"/>
                  </a:lnTo>
                  <a:lnTo>
                    <a:pt x="12507" y="7350"/>
                  </a:lnTo>
                  <a:lnTo>
                    <a:pt x="13396" y="5454"/>
                  </a:lnTo>
                  <a:lnTo>
                    <a:pt x="13810" y="4327"/>
                  </a:lnTo>
                  <a:lnTo>
                    <a:pt x="14107" y="3379"/>
                  </a:lnTo>
                  <a:lnTo>
                    <a:pt x="14344" y="2490"/>
                  </a:lnTo>
                  <a:lnTo>
                    <a:pt x="14522" y="1779"/>
                  </a:lnTo>
                  <a:lnTo>
                    <a:pt x="14640" y="712"/>
                  </a:lnTo>
                  <a:lnTo>
                    <a:pt x="14640" y="356"/>
                  </a:lnTo>
                  <a:lnTo>
                    <a:pt x="13870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3111450" y="3085925"/>
              <a:ext cx="117100" cy="60775"/>
            </a:xfrm>
            <a:custGeom>
              <a:avLst/>
              <a:gdLst/>
              <a:ahLst/>
              <a:cxnLst/>
              <a:rect l="l" t="t" r="r" b="b"/>
              <a:pathLst>
                <a:path w="4684" h="2431" extrusionOk="0">
                  <a:moveTo>
                    <a:pt x="4683" y="0"/>
                  </a:moveTo>
                  <a:lnTo>
                    <a:pt x="4565" y="237"/>
                  </a:lnTo>
                  <a:lnTo>
                    <a:pt x="4446" y="474"/>
                  </a:lnTo>
                  <a:lnTo>
                    <a:pt x="4269" y="712"/>
                  </a:lnTo>
                  <a:lnTo>
                    <a:pt x="3972" y="1008"/>
                  </a:lnTo>
                  <a:lnTo>
                    <a:pt x="3617" y="1304"/>
                  </a:lnTo>
                  <a:lnTo>
                    <a:pt x="3142" y="1541"/>
                  </a:lnTo>
                  <a:lnTo>
                    <a:pt x="2550" y="1719"/>
                  </a:lnTo>
                  <a:lnTo>
                    <a:pt x="1957" y="1778"/>
                  </a:lnTo>
                  <a:lnTo>
                    <a:pt x="1423" y="1778"/>
                  </a:lnTo>
                  <a:lnTo>
                    <a:pt x="1009" y="1719"/>
                  </a:lnTo>
                  <a:lnTo>
                    <a:pt x="653" y="1601"/>
                  </a:lnTo>
                  <a:lnTo>
                    <a:pt x="357" y="1423"/>
                  </a:lnTo>
                  <a:lnTo>
                    <a:pt x="179" y="1304"/>
                  </a:lnTo>
                  <a:lnTo>
                    <a:pt x="1" y="1186"/>
                  </a:lnTo>
                  <a:lnTo>
                    <a:pt x="119" y="1423"/>
                  </a:lnTo>
                  <a:lnTo>
                    <a:pt x="297" y="1719"/>
                  </a:lnTo>
                  <a:lnTo>
                    <a:pt x="534" y="1956"/>
                  </a:lnTo>
                  <a:lnTo>
                    <a:pt x="890" y="2193"/>
                  </a:lnTo>
                  <a:lnTo>
                    <a:pt x="1364" y="2371"/>
                  </a:lnTo>
                  <a:lnTo>
                    <a:pt x="1661" y="2430"/>
                  </a:lnTo>
                  <a:lnTo>
                    <a:pt x="2372" y="2430"/>
                  </a:lnTo>
                  <a:lnTo>
                    <a:pt x="2787" y="2312"/>
                  </a:lnTo>
                  <a:lnTo>
                    <a:pt x="3142" y="2193"/>
                  </a:lnTo>
                  <a:lnTo>
                    <a:pt x="3439" y="2075"/>
                  </a:lnTo>
                  <a:lnTo>
                    <a:pt x="3735" y="1897"/>
                  </a:lnTo>
                  <a:lnTo>
                    <a:pt x="3972" y="1778"/>
                  </a:lnTo>
                  <a:lnTo>
                    <a:pt x="4269" y="1364"/>
                  </a:lnTo>
                  <a:lnTo>
                    <a:pt x="4506" y="1008"/>
                  </a:lnTo>
                  <a:lnTo>
                    <a:pt x="4624" y="593"/>
                  </a:lnTo>
                  <a:lnTo>
                    <a:pt x="4683" y="29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2936600" y="2500600"/>
              <a:ext cx="321575" cy="336400"/>
            </a:xfrm>
            <a:custGeom>
              <a:avLst/>
              <a:gdLst/>
              <a:ahLst/>
              <a:cxnLst/>
              <a:rect l="l" t="t" r="r" b="b"/>
              <a:pathLst>
                <a:path w="12863" h="13456" extrusionOk="0">
                  <a:moveTo>
                    <a:pt x="7528" y="1"/>
                  </a:moveTo>
                  <a:lnTo>
                    <a:pt x="7113" y="60"/>
                  </a:lnTo>
                  <a:lnTo>
                    <a:pt x="6639" y="120"/>
                  </a:lnTo>
                  <a:lnTo>
                    <a:pt x="6284" y="238"/>
                  </a:lnTo>
                  <a:lnTo>
                    <a:pt x="5869" y="357"/>
                  </a:lnTo>
                  <a:lnTo>
                    <a:pt x="5572" y="534"/>
                  </a:lnTo>
                  <a:lnTo>
                    <a:pt x="5276" y="712"/>
                  </a:lnTo>
                  <a:lnTo>
                    <a:pt x="4802" y="1127"/>
                  </a:lnTo>
                  <a:lnTo>
                    <a:pt x="4387" y="1542"/>
                  </a:lnTo>
                  <a:lnTo>
                    <a:pt x="4091" y="1898"/>
                  </a:lnTo>
                  <a:lnTo>
                    <a:pt x="3913" y="2194"/>
                  </a:lnTo>
                  <a:lnTo>
                    <a:pt x="3676" y="2668"/>
                  </a:lnTo>
                  <a:lnTo>
                    <a:pt x="3616" y="2846"/>
                  </a:lnTo>
                  <a:lnTo>
                    <a:pt x="3379" y="2846"/>
                  </a:lnTo>
                  <a:lnTo>
                    <a:pt x="2787" y="2787"/>
                  </a:lnTo>
                  <a:lnTo>
                    <a:pt x="2431" y="2668"/>
                  </a:lnTo>
                  <a:lnTo>
                    <a:pt x="2016" y="2490"/>
                  </a:lnTo>
                  <a:lnTo>
                    <a:pt x="1660" y="2253"/>
                  </a:lnTo>
                  <a:lnTo>
                    <a:pt x="1305" y="1838"/>
                  </a:lnTo>
                  <a:lnTo>
                    <a:pt x="1127" y="1661"/>
                  </a:lnTo>
                  <a:lnTo>
                    <a:pt x="949" y="1601"/>
                  </a:lnTo>
                  <a:lnTo>
                    <a:pt x="831" y="1542"/>
                  </a:lnTo>
                  <a:lnTo>
                    <a:pt x="534" y="1542"/>
                  </a:lnTo>
                  <a:lnTo>
                    <a:pt x="416" y="1661"/>
                  </a:lnTo>
                  <a:lnTo>
                    <a:pt x="238" y="1957"/>
                  </a:lnTo>
                  <a:lnTo>
                    <a:pt x="60" y="2372"/>
                  </a:lnTo>
                  <a:lnTo>
                    <a:pt x="1" y="2905"/>
                  </a:lnTo>
                  <a:lnTo>
                    <a:pt x="1" y="3439"/>
                  </a:lnTo>
                  <a:lnTo>
                    <a:pt x="119" y="3972"/>
                  </a:lnTo>
                  <a:lnTo>
                    <a:pt x="297" y="4446"/>
                  </a:lnTo>
                  <a:lnTo>
                    <a:pt x="475" y="4921"/>
                  </a:lnTo>
                  <a:lnTo>
                    <a:pt x="653" y="5217"/>
                  </a:lnTo>
                  <a:lnTo>
                    <a:pt x="890" y="5513"/>
                  </a:lnTo>
                  <a:lnTo>
                    <a:pt x="1127" y="5750"/>
                  </a:lnTo>
                  <a:lnTo>
                    <a:pt x="1423" y="5987"/>
                  </a:lnTo>
                  <a:lnTo>
                    <a:pt x="1957" y="6224"/>
                  </a:lnTo>
                  <a:lnTo>
                    <a:pt x="9366" y="13456"/>
                  </a:lnTo>
                  <a:lnTo>
                    <a:pt x="9425" y="13159"/>
                  </a:lnTo>
                  <a:lnTo>
                    <a:pt x="9603" y="12863"/>
                  </a:lnTo>
                  <a:lnTo>
                    <a:pt x="9840" y="12626"/>
                  </a:lnTo>
                  <a:lnTo>
                    <a:pt x="10136" y="12389"/>
                  </a:lnTo>
                  <a:lnTo>
                    <a:pt x="10848" y="11915"/>
                  </a:lnTo>
                  <a:lnTo>
                    <a:pt x="11263" y="11618"/>
                  </a:lnTo>
                  <a:lnTo>
                    <a:pt x="11677" y="11263"/>
                  </a:lnTo>
                  <a:lnTo>
                    <a:pt x="12092" y="10788"/>
                  </a:lnTo>
                  <a:lnTo>
                    <a:pt x="12389" y="10314"/>
                  </a:lnTo>
                  <a:lnTo>
                    <a:pt x="12685" y="9662"/>
                  </a:lnTo>
                  <a:lnTo>
                    <a:pt x="12804" y="9010"/>
                  </a:lnTo>
                  <a:lnTo>
                    <a:pt x="12863" y="8714"/>
                  </a:lnTo>
                  <a:lnTo>
                    <a:pt x="12863" y="8358"/>
                  </a:lnTo>
                  <a:lnTo>
                    <a:pt x="12804" y="8003"/>
                  </a:lnTo>
                  <a:lnTo>
                    <a:pt x="12744" y="7647"/>
                  </a:lnTo>
                  <a:lnTo>
                    <a:pt x="12567" y="7291"/>
                  </a:lnTo>
                  <a:lnTo>
                    <a:pt x="12448" y="6936"/>
                  </a:lnTo>
                  <a:lnTo>
                    <a:pt x="12211" y="6580"/>
                  </a:lnTo>
                  <a:lnTo>
                    <a:pt x="11915" y="6224"/>
                  </a:lnTo>
                  <a:lnTo>
                    <a:pt x="12033" y="5869"/>
                  </a:lnTo>
                  <a:lnTo>
                    <a:pt x="12152" y="5454"/>
                  </a:lnTo>
                  <a:lnTo>
                    <a:pt x="12270" y="4861"/>
                  </a:lnTo>
                  <a:lnTo>
                    <a:pt x="12270" y="4209"/>
                  </a:lnTo>
                  <a:lnTo>
                    <a:pt x="12211" y="3498"/>
                  </a:lnTo>
                  <a:lnTo>
                    <a:pt x="12092" y="3083"/>
                  </a:lnTo>
                  <a:lnTo>
                    <a:pt x="11974" y="2668"/>
                  </a:lnTo>
                  <a:lnTo>
                    <a:pt x="11796" y="2253"/>
                  </a:lnTo>
                  <a:lnTo>
                    <a:pt x="11559" y="1838"/>
                  </a:lnTo>
                  <a:lnTo>
                    <a:pt x="11263" y="1483"/>
                  </a:lnTo>
                  <a:lnTo>
                    <a:pt x="10966" y="1127"/>
                  </a:lnTo>
                  <a:lnTo>
                    <a:pt x="10611" y="831"/>
                  </a:lnTo>
                  <a:lnTo>
                    <a:pt x="10196" y="594"/>
                  </a:lnTo>
                  <a:lnTo>
                    <a:pt x="9781" y="416"/>
                  </a:lnTo>
                  <a:lnTo>
                    <a:pt x="9366" y="238"/>
                  </a:lnTo>
                  <a:lnTo>
                    <a:pt x="8892" y="120"/>
                  </a:lnTo>
                  <a:lnTo>
                    <a:pt x="8417" y="60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6"/>
            <p:cNvSpPr/>
            <p:nvPr/>
          </p:nvSpPr>
          <p:spPr>
            <a:xfrm>
              <a:off x="2979575" y="2656200"/>
              <a:ext cx="305275" cy="386775"/>
            </a:xfrm>
            <a:custGeom>
              <a:avLst/>
              <a:gdLst/>
              <a:ahLst/>
              <a:cxnLst/>
              <a:rect l="l" t="t" r="r" b="b"/>
              <a:pathLst>
                <a:path w="12211" h="15471" extrusionOk="0">
                  <a:moveTo>
                    <a:pt x="238" y="0"/>
                  </a:moveTo>
                  <a:lnTo>
                    <a:pt x="179" y="356"/>
                  </a:lnTo>
                  <a:lnTo>
                    <a:pt x="179" y="712"/>
                  </a:lnTo>
                  <a:lnTo>
                    <a:pt x="238" y="1423"/>
                  </a:lnTo>
                  <a:lnTo>
                    <a:pt x="356" y="2075"/>
                  </a:lnTo>
                  <a:lnTo>
                    <a:pt x="593" y="2549"/>
                  </a:lnTo>
                  <a:lnTo>
                    <a:pt x="593" y="2786"/>
                  </a:lnTo>
                  <a:lnTo>
                    <a:pt x="593" y="3083"/>
                  </a:lnTo>
                  <a:lnTo>
                    <a:pt x="416" y="3735"/>
                  </a:lnTo>
                  <a:lnTo>
                    <a:pt x="179" y="4505"/>
                  </a:lnTo>
                  <a:lnTo>
                    <a:pt x="1" y="5157"/>
                  </a:lnTo>
                  <a:lnTo>
                    <a:pt x="60" y="5276"/>
                  </a:lnTo>
                  <a:lnTo>
                    <a:pt x="179" y="5335"/>
                  </a:lnTo>
                  <a:lnTo>
                    <a:pt x="534" y="5394"/>
                  </a:lnTo>
                  <a:lnTo>
                    <a:pt x="1068" y="5394"/>
                  </a:lnTo>
                  <a:lnTo>
                    <a:pt x="1186" y="5513"/>
                  </a:lnTo>
                  <a:lnTo>
                    <a:pt x="1305" y="5691"/>
                  </a:lnTo>
                  <a:lnTo>
                    <a:pt x="1542" y="6402"/>
                  </a:lnTo>
                  <a:lnTo>
                    <a:pt x="1779" y="7232"/>
                  </a:lnTo>
                  <a:lnTo>
                    <a:pt x="1957" y="7528"/>
                  </a:lnTo>
                  <a:lnTo>
                    <a:pt x="2135" y="7765"/>
                  </a:lnTo>
                  <a:lnTo>
                    <a:pt x="2312" y="7824"/>
                  </a:lnTo>
                  <a:lnTo>
                    <a:pt x="2549" y="7884"/>
                  </a:lnTo>
                  <a:lnTo>
                    <a:pt x="2787" y="7884"/>
                  </a:lnTo>
                  <a:lnTo>
                    <a:pt x="3083" y="7824"/>
                  </a:lnTo>
                  <a:lnTo>
                    <a:pt x="3853" y="7587"/>
                  </a:lnTo>
                  <a:lnTo>
                    <a:pt x="4742" y="7232"/>
                  </a:lnTo>
                  <a:lnTo>
                    <a:pt x="4802" y="7587"/>
                  </a:lnTo>
                  <a:lnTo>
                    <a:pt x="4802" y="8358"/>
                  </a:lnTo>
                  <a:lnTo>
                    <a:pt x="4802" y="8773"/>
                  </a:lnTo>
                  <a:lnTo>
                    <a:pt x="4742" y="9247"/>
                  </a:lnTo>
                  <a:lnTo>
                    <a:pt x="4683" y="9603"/>
                  </a:lnTo>
                  <a:lnTo>
                    <a:pt x="4565" y="9899"/>
                  </a:lnTo>
                  <a:lnTo>
                    <a:pt x="4268" y="10195"/>
                  </a:lnTo>
                  <a:lnTo>
                    <a:pt x="3913" y="10432"/>
                  </a:lnTo>
                  <a:lnTo>
                    <a:pt x="3024" y="10966"/>
                  </a:lnTo>
                  <a:lnTo>
                    <a:pt x="2194" y="11381"/>
                  </a:lnTo>
                  <a:lnTo>
                    <a:pt x="1838" y="11558"/>
                  </a:lnTo>
                  <a:lnTo>
                    <a:pt x="1897" y="12092"/>
                  </a:lnTo>
                  <a:lnTo>
                    <a:pt x="2016" y="12685"/>
                  </a:lnTo>
                  <a:lnTo>
                    <a:pt x="2194" y="13396"/>
                  </a:lnTo>
                  <a:lnTo>
                    <a:pt x="2549" y="14048"/>
                  </a:lnTo>
                  <a:lnTo>
                    <a:pt x="2727" y="14404"/>
                  </a:lnTo>
                  <a:lnTo>
                    <a:pt x="2964" y="14700"/>
                  </a:lnTo>
                  <a:lnTo>
                    <a:pt x="3261" y="14996"/>
                  </a:lnTo>
                  <a:lnTo>
                    <a:pt x="3616" y="15233"/>
                  </a:lnTo>
                  <a:lnTo>
                    <a:pt x="3972" y="15352"/>
                  </a:lnTo>
                  <a:lnTo>
                    <a:pt x="4387" y="15470"/>
                  </a:lnTo>
                  <a:lnTo>
                    <a:pt x="4861" y="15470"/>
                  </a:lnTo>
                  <a:lnTo>
                    <a:pt x="5394" y="15411"/>
                  </a:lnTo>
                  <a:lnTo>
                    <a:pt x="5987" y="15233"/>
                  </a:lnTo>
                  <a:lnTo>
                    <a:pt x="6580" y="14996"/>
                  </a:lnTo>
                  <a:lnTo>
                    <a:pt x="7232" y="14700"/>
                  </a:lnTo>
                  <a:lnTo>
                    <a:pt x="7884" y="14404"/>
                  </a:lnTo>
                  <a:lnTo>
                    <a:pt x="9188" y="13633"/>
                  </a:lnTo>
                  <a:lnTo>
                    <a:pt x="10373" y="12862"/>
                  </a:lnTo>
                  <a:lnTo>
                    <a:pt x="11322" y="12210"/>
                  </a:lnTo>
                  <a:lnTo>
                    <a:pt x="12211" y="11558"/>
                  </a:lnTo>
                  <a:lnTo>
                    <a:pt x="10433" y="10610"/>
                  </a:lnTo>
                  <a:lnTo>
                    <a:pt x="9010" y="9899"/>
                  </a:lnTo>
                  <a:lnTo>
                    <a:pt x="8121" y="9425"/>
                  </a:lnTo>
                  <a:lnTo>
                    <a:pt x="8002" y="9306"/>
                  </a:lnTo>
                  <a:lnTo>
                    <a:pt x="7943" y="9128"/>
                  </a:lnTo>
                  <a:lnTo>
                    <a:pt x="7765" y="8536"/>
                  </a:lnTo>
                  <a:lnTo>
                    <a:pt x="7706" y="7765"/>
                  </a:lnTo>
                  <a:lnTo>
                    <a:pt x="7647" y="6876"/>
                  </a:lnTo>
                  <a:lnTo>
                    <a:pt x="7647" y="5335"/>
                  </a:lnTo>
                  <a:lnTo>
                    <a:pt x="7647" y="4683"/>
                  </a:lnTo>
                  <a:lnTo>
                    <a:pt x="7825" y="4683"/>
                  </a:lnTo>
                  <a:lnTo>
                    <a:pt x="8062" y="4564"/>
                  </a:lnTo>
                  <a:lnTo>
                    <a:pt x="8299" y="4268"/>
                  </a:lnTo>
                  <a:lnTo>
                    <a:pt x="8536" y="3853"/>
                  </a:lnTo>
                  <a:lnTo>
                    <a:pt x="8714" y="3379"/>
                  </a:lnTo>
                  <a:lnTo>
                    <a:pt x="8773" y="2964"/>
                  </a:lnTo>
                  <a:lnTo>
                    <a:pt x="8773" y="2549"/>
                  </a:lnTo>
                  <a:lnTo>
                    <a:pt x="8714" y="2371"/>
                  </a:lnTo>
                  <a:lnTo>
                    <a:pt x="8595" y="2194"/>
                  </a:lnTo>
                  <a:lnTo>
                    <a:pt x="8358" y="2016"/>
                  </a:lnTo>
                  <a:lnTo>
                    <a:pt x="8121" y="1897"/>
                  </a:lnTo>
                  <a:lnTo>
                    <a:pt x="7588" y="1897"/>
                  </a:lnTo>
                  <a:lnTo>
                    <a:pt x="7350" y="2016"/>
                  </a:lnTo>
                  <a:lnTo>
                    <a:pt x="7173" y="2194"/>
                  </a:lnTo>
                  <a:lnTo>
                    <a:pt x="6995" y="2431"/>
                  </a:lnTo>
                  <a:lnTo>
                    <a:pt x="6936" y="2668"/>
                  </a:lnTo>
                  <a:lnTo>
                    <a:pt x="6936" y="2786"/>
                  </a:lnTo>
                  <a:lnTo>
                    <a:pt x="6876" y="3023"/>
                  </a:lnTo>
                  <a:lnTo>
                    <a:pt x="6758" y="3260"/>
                  </a:lnTo>
                  <a:lnTo>
                    <a:pt x="6698" y="3320"/>
                  </a:lnTo>
                  <a:lnTo>
                    <a:pt x="6580" y="3320"/>
                  </a:lnTo>
                  <a:lnTo>
                    <a:pt x="6461" y="3201"/>
                  </a:lnTo>
                  <a:lnTo>
                    <a:pt x="6343" y="2846"/>
                  </a:lnTo>
                  <a:lnTo>
                    <a:pt x="6106" y="1956"/>
                  </a:lnTo>
                  <a:lnTo>
                    <a:pt x="5809" y="1008"/>
                  </a:lnTo>
                  <a:lnTo>
                    <a:pt x="5691" y="712"/>
                  </a:lnTo>
                  <a:lnTo>
                    <a:pt x="5691" y="652"/>
                  </a:lnTo>
                  <a:lnTo>
                    <a:pt x="5632" y="593"/>
                  </a:lnTo>
                  <a:lnTo>
                    <a:pt x="5394" y="712"/>
                  </a:lnTo>
                  <a:lnTo>
                    <a:pt x="5157" y="830"/>
                  </a:lnTo>
                  <a:lnTo>
                    <a:pt x="4683" y="830"/>
                  </a:lnTo>
                  <a:lnTo>
                    <a:pt x="4446" y="652"/>
                  </a:lnTo>
                  <a:lnTo>
                    <a:pt x="4150" y="415"/>
                  </a:lnTo>
                  <a:lnTo>
                    <a:pt x="3913" y="0"/>
                  </a:lnTo>
                  <a:lnTo>
                    <a:pt x="3557" y="119"/>
                  </a:lnTo>
                  <a:lnTo>
                    <a:pt x="3201" y="238"/>
                  </a:lnTo>
                  <a:lnTo>
                    <a:pt x="2727" y="356"/>
                  </a:lnTo>
                  <a:lnTo>
                    <a:pt x="2135" y="415"/>
                  </a:lnTo>
                  <a:lnTo>
                    <a:pt x="1542" y="356"/>
                  </a:lnTo>
                  <a:lnTo>
                    <a:pt x="890" y="238"/>
                  </a:lnTo>
                  <a:lnTo>
                    <a:pt x="534" y="17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6"/>
            <p:cNvSpPr/>
            <p:nvPr/>
          </p:nvSpPr>
          <p:spPr>
            <a:xfrm>
              <a:off x="2847700" y="2924400"/>
              <a:ext cx="849100" cy="1422550"/>
            </a:xfrm>
            <a:custGeom>
              <a:avLst/>
              <a:gdLst/>
              <a:ahLst/>
              <a:cxnLst/>
              <a:rect l="l" t="t" r="r" b="b"/>
              <a:pathLst>
                <a:path w="33964" h="56902" extrusionOk="0">
                  <a:moveTo>
                    <a:pt x="653" y="1"/>
                  </a:moveTo>
                  <a:lnTo>
                    <a:pt x="1" y="475"/>
                  </a:lnTo>
                  <a:lnTo>
                    <a:pt x="32956" y="56902"/>
                  </a:lnTo>
                  <a:lnTo>
                    <a:pt x="33963" y="56902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3142575" y="2954050"/>
              <a:ext cx="271200" cy="629775"/>
            </a:xfrm>
            <a:custGeom>
              <a:avLst/>
              <a:gdLst/>
              <a:ahLst/>
              <a:cxnLst/>
              <a:rect l="l" t="t" r="r" b="b"/>
              <a:pathLst>
                <a:path w="10848" h="25191" extrusionOk="0">
                  <a:moveTo>
                    <a:pt x="6461" y="0"/>
                  </a:moveTo>
                  <a:lnTo>
                    <a:pt x="5098" y="5275"/>
                  </a:lnTo>
                  <a:lnTo>
                    <a:pt x="7825" y="13455"/>
                  </a:lnTo>
                  <a:lnTo>
                    <a:pt x="6698" y="17959"/>
                  </a:lnTo>
                  <a:lnTo>
                    <a:pt x="5869" y="21101"/>
                  </a:lnTo>
                  <a:lnTo>
                    <a:pt x="5572" y="22109"/>
                  </a:lnTo>
                  <a:lnTo>
                    <a:pt x="5394" y="22523"/>
                  </a:lnTo>
                  <a:lnTo>
                    <a:pt x="5276" y="22523"/>
                  </a:lnTo>
                  <a:lnTo>
                    <a:pt x="5039" y="22346"/>
                  </a:lnTo>
                  <a:lnTo>
                    <a:pt x="4209" y="21871"/>
                  </a:lnTo>
                  <a:lnTo>
                    <a:pt x="3735" y="21634"/>
                  </a:lnTo>
                  <a:lnTo>
                    <a:pt x="3201" y="21397"/>
                  </a:lnTo>
                  <a:lnTo>
                    <a:pt x="2668" y="21219"/>
                  </a:lnTo>
                  <a:lnTo>
                    <a:pt x="2194" y="21101"/>
                  </a:lnTo>
                  <a:lnTo>
                    <a:pt x="1660" y="21101"/>
                  </a:lnTo>
                  <a:lnTo>
                    <a:pt x="1127" y="21279"/>
                  </a:lnTo>
                  <a:lnTo>
                    <a:pt x="653" y="21397"/>
                  </a:lnTo>
                  <a:lnTo>
                    <a:pt x="416" y="21516"/>
                  </a:lnTo>
                  <a:lnTo>
                    <a:pt x="238" y="21634"/>
                  </a:lnTo>
                  <a:lnTo>
                    <a:pt x="178" y="21753"/>
                  </a:lnTo>
                  <a:lnTo>
                    <a:pt x="238" y="21871"/>
                  </a:lnTo>
                  <a:lnTo>
                    <a:pt x="297" y="21931"/>
                  </a:lnTo>
                  <a:lnTo>
                    <a:pt x="238" y="22049"/>
                  </a:lnTo>
                  <a:lnTo>
                    <a:pt x="178" y="22109"/>
                  </a:lnTo>
                  <a:lnTo>
                    <a:pt x="60" y="22168"/>
                  </a:lnTo>
                  <a:lnTo>
                    <a:pt x="1" y="22227"/>
                  </a:lnTo>
                  <a:lnTo>
                    <a:pt x="1" y="22286"/>
                  </a:lnTo>
                  <a:lnTo>
                    <a:pt x="60" y="22346"/>
                  </a:lnTo>
                  <a:lnTo>
                    <a:pt x="178" y="22405"/>
                  </a:lnTo>
                  <a:lnTo>
                    <a:pt x="1482" y="22464"/>
                  </a:lnTo>
                  <a:lnTo>
                    <a:pt x="1897" y="22523"/>
                  </a:lnTo>
                  <a:lnTo>
                    <a:pt x="2372" y="22642"/>
                  </a:lnTo>
                  <a:lnTo>
                    <a:pt x="2727" y="22879"/>
                  </a:lnTo>
                  <a:lnTo>
                    <a:pt x="3083" y="23235"/>
                  </a:lnTo>
                  <a:lnTo>
                    <a:pt x="3083" y="23294"/>
                  </a:lnTo>
                  <a:lnTo>
                    <a:pt x="3024" y="23294"/>
                  </a:lnTo>
                  <a:lnTo>
                    <a:pt x="2609" y="23353"/>
                  </a:lnTo>
                  <a:lnTo>
                    <a:pt x="1779" y="23353"/>
                  </a:lnTo>
                  <a:lnTo>
                    <a:pt x="1601" y="23412"/>
                  </a:lnTo>
                  <a:lnTo>
                    <a:pt x="1423" y="23531"/>
                  </a:lnTo>
                  <a:lnTo>
                    <a:pt x="1305" y="23590"/>
                  </a:lnTo>
                  <a:lnTo>
                    <a:pt x="1305" y="23709"/>
                  </a:lnTo>
                  <a:lnTo>
                    <a:pt x="1364" y="23768"/>
                  </a:lnTo>
                  <a:lnTo>
                    <a:pt x="1482" y="23827"/>
                  </a:lnTo>
                  <a:lnTo>
                    <a:pt x="1779" y="23946"/>
                  </a:lnTo>
                  <a:lnTo>
                    <a:pt x="2372" y="24005"/>
                  </a:lnTo>
                  <a:lnTo>
                    <a:pt x="2964" y="24064"/>
                  </a:lnTo>
                  <a:lnTo>
                    <a:pt x="3557" y="24242"/>
                  </a:lnTo>
                  <a:lnTo>
                    <a:pt x="3794" y="24361"/>
                  </a:lnTo>
                  <a:lnTo>
                    <a:pt x="4090" y="24539"/>
                  </a:lnTo>
                  <a:lnTo>
                    <a:pt x="4683" y="24954"/>
                  </a:lnTo>
                  <a:lnTo>
                    <a:pt x="5039" y="25131"/>
                  </a:lnTo>
                  <a:lnTo>
                    <a:pt x="5335" y="25191"/>
                  </a:lnTo>
                  <a:lnTo>
                    <a:pt x="5631" y="25191"/>
                  </a:lnTo>
                  <a:lnTo>
                    <a:pt x="5928" y="25072"/>
                  </a:lnTo>
                  <a:lnTo>
                    <a:pt x="6106" y="24894"/>
                  </a:lnTo>
                  <a:lnTo>
                    <a:pt x="6224" y="24657"/>
                  </a:lnTo>
                  <a:lnTo>
                    <a:pt x="6402" y="24183"/>
                  </a:lnTo>
                  <a:lnTo>
                    <a:pt x="6580" y="23531"/>
                  </a:lnTo>
                  <a:lnTo>
                    <a:pt x="6817" y="22879"/>
                  </a:lnTo>
                  <a:lnTo>
                    <a:pt x="9129" y="17900"/>
                  </a:lnTo>
                  <a:lnTo>
                    <a:pt x="10373" y="14996"/>
                  </a:lnTo>
                  <a:lnTo>
                    <a:pt x="10729" y="13988"/>
                  </a:lnTo>
                  <a:lnTo>
                    <a:pt x="10847" y="13633"/>
                  </a:lnTo>
                  <a:lnTo>
                    <a:pt x="10847" y="13455"/>
                  </a:lnTo>
                  <a:lnTo>
                    <a:pt x="10610" y="12210"/>
                  </a:lnTo>
                  <a:lnTo>
                    <a:pt x="9958" y="9721"/>
                  </a:lnTo>
                  <a:lnTo>
                    <a:pt x="8477" y="4208"/>
                  </a:lnTo>
                  <a:lnTo>
                    <a:pt x="7943" y="2371"/>
                  </a:lnTo>
                  <a:lnTo>
                    <a:pt x="7765" y="1719"/>
                  </a:lnTo>
                  <a:lnTo>
                    <a:pt x="7528" y="1186"/>
                  </a:lnTo>
                  <a:lnTo>
                    <a:pt x="7350" y="830"/>
                  </a:lnTo>
                  <a:lnTo>
                    <a:pt x="7054" y="474"/>
                  </a:lnTo>
                  <a:lnTo>
                    <a:pt x="6817" y="237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3142575" y="3176300"/>
              <a:ext cx="271200" cy="407525"/>
            </a:xfrm>
            <a:custGeom>
              <a:avLst/>
              <a:gdLst/>
              <a:ahLst/>
              <a:cxnLst/>
              <a:rect l="l" t="t" r="r" b="b"/>
              <a:pathLst>
                <a:path w="10848" h="16301" extrusionOk="0">
                  <a:moveTo>
                    <a:pt x="9366" y="1"/>
                  </a:moveTo>
                  <a:lnTo>
                    <a:pt x="8951" y="60"/>
                  </a:lnTo>
                  <a:lnTo>
                    <a:pt x="8062" y="238"/>
                  </a:lnTo>
                  <a:lnTo>
                    <a:pt x="7647" y="357"/>
                  </a:lnTo>
                  <a:lnTo>
                    <a:pt x="7291" y="534"/>
                  </a:lnTo>
                  <a:lnTo>
                    <a:pt x="6935" y="712"/>
                  </a:lnTo>
                  <a:lnTo>
                    <a:pt x="6639" y="949"/>
                  </a:lnTo>
                  <a:lnTo>
                    <a:pt x="7825" y="4565"/>
                  </a:lnTo>
                  <a:lnTo>
                    <a:pt x="6698" y="9069"/>
                  </a:lnTo>
                  <a:lnTo>
                    <a:pt x="5869" y="12211"/>
                  </a:lnTo>
                  <a:lnTo>
                    <a:pt x="5572" y="13219"/>
                  </a:lnTo>
                  <a:lnTo>
                    <a:pt x="5394" y="13633"/>
                  </a:lnTo>
                  <a:lnTo>
                    <a:pt x="5276" y="13633"/>
                  </a:lnTo>
                  <a:lnTo>
                    <a:pt x="5039" y="13456"/>
                  </a:lnTo>
                  <a:lnTo>
                    <a:pt x="4209" y="12981"/>
                  </a:lnTo>
                  <a:lnTo>
                    <a:pt x="3735" y="12744"/>
                  </a:lnTo>
                  <a:lnTo>
                    <a:pt x="3201" y="12507"/>
                  </a:lnTo>
                  <a:lnTo>
                    <a:pt x="2668" y="12329"/>
                  </a:lnTo>
                  <a:lnTo>
                    <a:pt x="2194" y="12211"/>
                  </a:lnTo>
                  <a:lnTo>
                    <a:pt x="1660" y="12211"/>
                  </a:lnTo>
                  <a:lnTo>
                    <a:pt x="1127" y="12389"/>
                  </a:lnTo>
                  <a:lnTo>
                    <a:pt x="653" y="12507"/>
                  </a:lnTo>
                  <a:lnTo>
                    <a:pt x="416" y="12626"/>
                  </a:lnTo>
                  <a:lnTo>
                    <a:pt x="238" y="12744"/>
                  </a:lnTo>
                  <a:lnTo>
                    <a:pt x="178" y="12863"/>
                  </a:lnTo>
                  <a:lnTo>
                    <a:pt x="238" y="12981"/>
                  </a:lnTo>
                  <a:lnTo>
                    <a:pt x="297" y="13041"/>
                  </a:lnTo>
                  <a:lnTo>
                    <a:pt x="238" y="13159"/>
                  </a:lnTo>
                  <a:lnTo>
                    <a:pt x="178" y="13219"/>
                  </a:lnTo>
                  <a:lnTo>
                    <a:pt x="60" y="13278"/>
                  </a:lnTo>
                  <a:lnTo>
                    <a:pt x="1" y="13337"/>
                  </a:lnTo>
                  <a:lnTo>
                    <a:pt x="1" y="13396"/>
                  </a:lnTo>
                  <a:lnTo>
                    <a:pt x="60" y="13456"/>
                  </a:lnTo>
                  <a:lnTo>
                    <a:pt x="178" y="13515"/>
                  </a:lnTo>
                  <a:lnTo>
                    <a:pt x="1482" y="13574"/>
                  </a:lnTo>
                  <a:lnTo>
                    <a:pt x="1897" y="13633"/>
                  </a:lnTo>
                  <a:lnTo>
                    <a:pt x="2372" y="13752"/>
                  </a:lnTo>
                  <a:lnTo>
                    <a:pt x="2727" y="13989"/>
                  </a:lnTo>
                  <a:lnTo>
                    <a:pt x="3083" y="14345"/>
                  </a:lnTo>
                  <a:lnTo>
                    <a:pt x="3083" y="14404"/>
                  </a:lnTo>
                  <a:lnTo>
                    <a:pt x="3024" y="14404"/>
                  </a:lnTo>
                  <a:lnTo>
                    <a:pt x="2609" y="14463"/>
                  </a:lnTo>
                  <a:lnTo>
                    <a:pt x="1779" y="14463"/>
                  </a:lnTo>
                  <a:lnTo>
                    <a:pt x="1601" y="14522"/>
                  </a:lnTo>
                  <a:lnTo>
                    <a:pt x="1423" y="14641"/>
                  </a:lnTo>
                  <a:lnTo>
                    <a:pt x="1305" y="14700"/>
                  </a:lnTo>
                  <a:lnTo>
                    <a:pt x="1305" y="14819"/>
                  </a:lnTo>
                  <a:lnTo>
                    <a:pt x="1364" y="14878"/>
                  </a:lnTo>
                  <a:lnTo>
                    <a:pt x="1482" y="14937"/>
                  </a:lnTo>
                  <a:lnTo>
                    <a:pt x="1779" y="15056"/>
                  </a:lnTo>
                  <a:lnTo>
                    <a:pt x="2372" y="15115"/>
                  </a:lnTo>
                  <a:lnTo>
                    <a:pt x="2964" y="15174"/>
                  </a:lnTo>
                  <a:lnTo>
                    <a:pt x="3557" y="15352"/>
                  </a:lnTo>
                  <a:lnTo>
                    <a:pt x="3794" y="15471"/>
                  </a:lnTo>
                  <a:lnTo>
                    <a:pt x="4090" y="15649"/>
                  </a:lnTo>
                  <a:lnTo>
                    <a:pt x="4683" y="16064"/>
                  </a:lnTo>
                  <a:lnTo>
                    <a:pt x="5039" y="16241"/>
                  </a:lnTo>
                  <a:lnTo>
                    <a:pt x="5335" y="16301"/>
                  </a:lnTo>
                  <a:lnTo>
                    <a:pt x="5631" y="16301"/>
                  </a:lnTo>
                  <a:lnTo>
                    <a:pt x="5928" y="16182"/>
                  </a:lnTo>
                  <a:lnTo>
                    <a:pt x="6106" y="16004"/>
                  </a:lnTo>
                  <a:lnTo>
                    <a:pt x="6224" y="15767"/>
                  </a:lnTo>
                  <a:lnTo>
                    <a:pt x="6402" y="15293"/>
                  </a:lnTo>
                  <a:lnTo>
                    <a:pt x="6580" y="14641"/>
                  </a:lnTo>
                  <a:lnTo>
                    <a:pt x="6817" y="13989"/>
                  </a:lnTo>
                  <a:lnTo>
                    <a:pt x="9129" y="9010"/>
                  </a:lnTo>
                  <a:lnTo>
                    <a:pt x="10373" y="6106"/>
                  </a:lnTo>
                  <a:lnTo>
                    <a:pt x="10729" y="5098"/>
                  </a:lnTo>
                  <a:lnTo>
                    <a:pt x="10847" y="4743"/>
                  </a:lnTo>
                  <a:lnTo>
                    <a:pt x="10847" y="4565"/>
                  </a:lnTo>
                  <a:lnTo>
                    <a:pt x="10492" y="2964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2859550" y="2955525"/>
              <a:ext cx="81525" cy="413450"/>
            </a:xfrm>
            <a:custGeom>
              <a:avLst/>
              <a:gdLst/>
              <a:ahLst/>
              <a:cxnLst/>
              <a:rect l="l" t="t" r="r" b="b"/>
              <a:pathLst>
                <a:path w="3261" h="16538" extrusionOk="0">
                  <a:moveTo>
                    <a:pt x="2075" y="0"/>
                  </a:moveTo>
                  <a:lnTo>
                    <a:pt x="1779" y="178"/>
                  </a:lnTo>
                  <a:lnTo>
                    <a:pt x="1423" y="475"/>
                  </a:lnTo>
                  <a:lnTo>
                    <a:pt x="1127" y="830"/>
                  </a:lnTo>
                  <a:lnTo>
                    <a:pt x="831" y="1304"/>
                  </a:lnTo>
                  <a:lnTo>
                    <a:pt x="593" y="1779"/>
                  </a:lnTo>
                  <a:lnTo>
                    <a:pt x="179" y="2786"/>
                  </a:lnTo>
                  <a:lnTo>
                    <a:pt x="1" y="3497"/>
                  </a:lnTo>
                  <a:lnTo>
                    <a:pt x="1" y="3616"/>
                  </a:lnTo>
                  <a:lnTo>
                    <a:pt x="1" y="3794"/>
                  </a:lnTo>
                  <a:lnTo>
                    <a:pt x="179" y="4090"/>
                  </a:lnTo>
                  <a:lnTo>
                    <a:pt x="416" y="4327"/>
                  </a:lnTo>
                  <a:lnTo>
                    <a:pt x="712" y="4624"/>
                  </a:lnTo>
                  <a:lnTo>
                    <a:pt x="1364" y="5157"/>
                  </a:lnTo>
                  <a:lnTo>
                    <a:pt x="1542" y="5335"/>
                  </a:lnTo>
                  <a:lnTo>
                    <a:pt x="1601" y="5513"/>
                  </a:lnTo>
                  <a:lnTo>
                    <a:pt x="1186" y="8417"/>
                  </a:lnTo>
                  <a:lnTo>
                    <a:pt x="534" y="12388"/>
                  </a:lnTo>
                  <a:lnTo>
                    <a:pt x="475" y="12744"/>
                  </a:lnTo>
                  <a:lnTo>
                    <a:pt x="475" y="13099"/>
                  </a:lnTo>
                  <a:lnTo>
                    <a:pt x="534" y="13751"/>
                  </a:lnTo>
                  <a:lnTo>
                    <a:pt x="712" y="14403"/>
                  </a:lnTo>
                  <a:lnTo>
                    <a:pt x="1008" y="14996"/>
                  </a:lnTo>
                  <a:lnTo>
                    <a:pt x="1305" y="15530"/>
                  </a:lnTo>
                  <a:lnTo>
                    <a:pt x="1601" y="15945"/>
                  </a:lnTo>
                  <a:lnTo>
                    <a:pt x="1957" y="16241"/>
                  </a:lnTo>
                  <a:lnTo>
                    <a:pt x="2253" y="16478"/>
                  </a:lnTo>
                  <a:lnTo>
                    <a:pt x="2372" y="16478"/>
                  </a:lnTo>
                  <a:lnTo>
                    <a:pt x="2490" y="16537"/>
                  </a:lnTo>
                  <a:lnTo>
                    <a:pt x="2668" y="16419"/>
                  </a:lnTo>
                  <a:lnTo>
                    <a:pt x="2846" y="16182"/>
                  </a:lnTo>
                  <a:lnTo>
                    <a:pt x="2964" y="15885"/>
                  </a:lnTo>
                  <a:lnTo>
                    <a:pt x="3083" y="15411"/>
                  </a:lnTo>
                  <a:lnTo>
                    <a:pt x="3142" y="14878"/>
                  </a:lnTo>
                  <a:lnTo>
                    <a:pt x="3201" y="13692"/>
                  </a:lnTo>
                  <a:lnTo>
                    <a:pt x="3201" y="12329"/>
                  </a:lnTo>
                  <a:lnTo>
                    <a:pt x="3201" y="10966"/>
                  </a:lnTo>
                  <a:lnTo>
                    <a:pt x="3142" y="8595"/>
                  </a:lnTo>
                  <a:lnTo>
                    <a:pt x="3142" y="7765"/>
                  </a:lnTo>
                  <a:lnTo>
                    <a:pt x="3201" y="7113"/>
                  </a:lnTo>
                  <a:lnTo>
                    <a:pt x="3261" y="6046"/>
                  </a:lnTo>
                  <a:lnTo>
                    <a:pt x="3201" y="5631"/>
                  </a:lnTo>
                  <a:lnTo>
                    <a:pt x="3142" y="5276"/>
                  </a:lnTo>
                  <a:lnTo>
                    <a:pt x="2964" y="4920"/>
                  </a:lnTo>
                  <a:lnTo>
                    <a:pt x="2668" y="4624"/>
                  </a:lnTo>
                  <a:lnTo>
                    <a:pt x="2372" y="4268"/>
                  </a:lnTo>
                  <a:lnTo>
                    <a:pt x="2194" y="3912"/>
                  </a:lnTo>
                  <a:lnTo>
                    <a:pt x="2135" y="3557"/>
                  </a:lnTo>
                  <a:lnTo>
                    <a:pt x="2135" y="3142"/>
                  </a:lnTo>
                  <a:lnTo>
                    <a:pt x="2194" y="2371"/>
                  </a:lnTo>
                  <a:lnTo>
                    <a:pt x="2253" y="1601"/>
                  </a:lnTo>
                  <a:lnTo>
                    <a:pt x="2312" y="889"/>
                  </a:lnTo>
                  <a:lnTo>
                    <a:pt x="2372" y="297"/>
                  </a:lnTo>
                  <a:lnTo>
                    <a:pt x="2372" y="119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2772125" y="2825125"/>
              <a:ext cx="121525" cy="142275"/>
            </a:xfrm>
            <a:custGeom>
              <a:avLst/>
              <a:gdLst/>
              <a:ahLst/>
              <a:cxnLst/>
              <a:rect l="l" t="t" r="r" b="b"/>
              <a:pathLst>
                <a:path w="4861" h="5691" extrusionOk="0">
                  <a:moveTo>
                    <a:pt x="2846" y="0"/>
                  </a:moveTo>
                  <a:lnTo>
                    <a:pt x="2609" y="60"/>
                  </a:lnTo>
                  <a:lnTo>
                    <a:pt x="2372" y="238"/>
                  </a:lnTo>
                  <a:lnTo>
                    <a:pt x="2134" y="415"/>
                  </a:lnTo>
                  <a:lnTo>
                    <a:pt x="1897" y="652"/>
                  </a:lnTo>
                  <a:lnTo>
                    <a:pt x="949" y="1897"/>
                  </a:lnTo>
                  <a:lnTo>
                    <a:pt x="593" y="2431"/>
                  </a:lnTo>
                  <a:lnTo>
                    <a:pt x="297" y="2905"/>
                  </a:lnTo>
                  <a:lnTo>
                    <a:pt x="119" y="3379"/>
                  </a:lnTo>
                  <a:lnTo>
                    <a:pt x="1" y="3794"/>
                  </a:lnTo>
                  <a:lnTo>
                    <a:pt x="1" y="4209"/>
                  </a:lnTo>
                  <a:lnTo>
                    <a:pt x="60" y="4564"/>
                  </a:lnTo>
                  <a:lnTo>
                    <a:pt x="238" y="4920"/>
                  </a:lnTo>
                  <a:lnTo>
                    <a:pt x="534" y="5216"/>
                  </a:lnTo>
                  <a:lnTo>
                    <a:pt x="830" y="5453"/>
                  </a:lnTo>
                  <a:lnTo>
                    <a:pt x="1186" y="5631"/>
                  </a:lnTo>
                  <a:lnTo>
                    <a:pt x="1601" y="5691"/>
                  </a:lnTo>
                  <a:lnTo>
                    <a:pt x="2075" y="5631"/>
                  </a:lnTo>
                  <a:lnTo>
                    <a:pt x="2609" y="5394"/>
                  </a:lnTo>
                  <a:lnTo>
                    <a:pt x="3142" y="4979"/>
                  </a:lnTo>
                  <a:lnTo>
                    <a:pt x="3972" y="4150"/>
                  </a:lnTo>
                  <a:lnTo>
                    <a:pt x="4328" y="3794"/>
                  </a:lnTo>
                  <a:lnTo>
                    <a:pt x="4565" y="3438"/>
                  </a:lnTo>
                  <a:lnTo>
                    <a:pt x="4802" y="3083"/>
                  </a:lnTo>
                  <a:lnTo>
                    <a:pt x="4861" y="2727"/>
                  </a:lnTo>
                  <a:lnTo>
                    <a:pt x="4861" y="2253"/>
                  </a:lnTo>
                  <a:lnTo>
                    <a:pt x="4742" y="1779"/>
                  </a:lnTo>
                  <a:lnTo>
                    <a:pt x="4505" y="1304"/>
                  </a:lnTo>
                  <a:lnTo>
                    <a:pt x="4268" y="830"/>
                  </a:lnTo>
                  <a:lnTo>
                    <a:pt x="3972" y="415"/>
                  </a:lnTo>
                  <a:lnTo>
                    <a:pt x="3616" y="119"/>
                  </a:lnTo>
                  <a:lnTo>
                    <a:pt x="3438" y="60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2795850" y="2863650"/>
              <a:ext cx="26675" cy="34100"/>
            </a:xfrm>
            <a:custGeom>
              <a:avLst/>
              <a:gdLst/>
              <a:ahLst/>
              <a:cxnLst/>
              <a:rect l="l" t="t" r="r" b="b"/>
              <a:pathLst>
                <a:path w="1067" h="1364" extrusionOk="0">
                  <a:moveTo>
                    <a:pt x="237" y="1"/>
                  </a:moveTo>
                  <a:lnTo>
                    <a:pt x="0" y="356"/>
                  </a:lnTo>
                  <a:lnTo>
                    <a:pt x="711" y="1245"/>
                  </a:lnTo>
                  <a:lnTo>
                    <a:pt x="771" y="1305"/>
                  </a:lnTo>
                  <a:lnTo>
                    <a:pt x="889" y="1364"/>
                  </a:lnTo>
                  <a:lnTo>
                    <a:pt x="1008" y="1305"/>
                  </a:lnTo>
                  <a:lnTo>
                    <a:pt x="1067" y="1127"/>
                  </a:lnTo>
                  <a:lnTo>
                    <a:pt x="1008" y="100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2776575" y="2894775"/>
              <a:ext cx="22250" cy="28175"/>
            </a:xfrm>
            <a:custGeom>
              <a:avLst/>
              <a:gdLst/>
              <a:ahLst/>
              <a:cxnLst/>
              <a:rect l="l" t="t" r="r" b="b"/>
              <a:pathLst>
                <a:path w="890" h="1127" extrusionOk="0">
                  <a:moveTo>
                    <a:pt x="178" y="0"/>
                  </a:moveTo>
                  <a:lnTo>
                    <a:pt x="0" y="415"/>
                  </a:lnTo>
                  <a:lnTo>
                    <a:pt x="475" y="1008"/>
                  </a:lnTo>
                  <a:lnTo>
                    <a:pt x="593" y="1067"/>
                  </a:lnTo>
                  <a:lnTo>
                    <a:pt x="652" y="1126"/>
                  </a:lnTo>
                  <a:lnTo>
                    <a:pt x="830" y="1067"/>
                  </a:lnTo>
                  <a:lnTo>
                    <a:pt x="890" y="889"/>
                  </a:lnTo>
                  <a:lnTo>
                    <a:pt x="830" y="77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2816575" y="2836975"/>
              <a:ext cx="31150" cy="37075"/>
            </a:xfrm>
            <a:custGeom>
              <a:avLst/>
              <a:gdLst/>
              <a:ahLst/>
              <a:cxnLst/>
              <a:rect l="l" t="t" r="r" b="b"/>
              <a:pathLst>
                <a:path w="1246" h="1483" extrusionOk="0">
                  <a:moveTo>
                    <a:pt x="297" y="1"/>
                  </a:moveTo>
                  <a:lnTo>
                    <a:pt x="119" y="178"/>
                  </a:lnTo>
                  <a:lnTo>
                    <a:pt x="1" y="356"/>
                  </a:lnTo>
                  <a:lnTo>
                    <a:pt x="890" y="1364"/>
                  </a:lnTo>
                  <a:lnTo>
                    <a:pt x="949" y="1423"/>
                  </a:lnTo>
                  <a:lnTo>
                    <a:pt x="1068" y="1482"/>
                  </a:lnTo>
                  <a:lnTo>
                    <a:pt x="1186" y="1423"/>
                  </a:lnTo>
                  <a:lnTo>
                    <a:pt x="1246" y="1245"/>
                  </a:lnTo>
                  <a:lnTo>
                    <a:pt x="1186" y="1127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2862525" y="2888850"/>
              <a:ext cx="25200" cy="31125"/>
            </a:xfrm>
            <a:custGeom>
              <a:avLst/>
              <a:gdLst/>
              <a:ahLst/>
              <a:cxnLst/>
              <a:rect l="l" t="t" r="r" b="b"/>
              <a:pathLst>
                <a:path w="1008" h="1245" extrusionOk="0">
                  <a:moveTo>
                    <a:pt x="60" y="0"/>
                  </a:moveTo>
                  <a:lnTo>
                    <a:pt x="0" y="178"/>
                  </a:lnTo>
                  <a:lnTo>
                    <a:pt x="0" y="297"/>
                  </a:lnTo>
                  <a:lnTo>
                    <a:pt x="712" y="1245"/>
                  </a:lnTo>
                  <a:lnTo>
                    <a:pt x="1008" y="889"/>
                  </a:lnTo>
                  <a:lnTo>
                    <a:pt x="356" y="5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2835850" y="2909575"/>
              <a:ext cx="28175" cy="34125"/>
            </a:xfrm>
            <a:custGeom>
              <a:avLst/>
              <a:gdLst/>
              <a:ahLst/>
              <a:cxnLst/>
              <a:rect l="l" t="t" r="r" b="b"/>
              <a:pathLst>
                <a:path w="1127" h="1365" extrusionOk="0">
                  <a:moveTo>
                    <a:pt x="237" y="1"/>
                  </a:moveTo>
                  <a:lnTo>
                    <a:pt x="60" y="60"/>
                  </a:lnTo>
                  <a:lnTo>
                    <a:pt x="0" y="179"/>
                  </a:lnTo>
                  <a:lnTo>
                    <a:pt x="0" y="357"/>
                  </a:lnTo>
                  <a:lnTo>
                    <a:pt x="771" y="1364"/>
                  </a:lnTo>
                  <a:lnTo>
                    <a:pt x="1127" y="1068"/>
                  </a:lnTo>
                  <a:lnTo>
                    <a:pt x="356" y="120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2809175" y="2933300"/>
              <a:ext cx="28175" cy="31150"/>
            </a:xfrm>
            <a:custGeom>
              <a:avLst/>
              <a:gdLst/>
              <a:ahLst/>
              <a:cxnLst/>
              <a:rect l="l" t="t" r="r" b="b"/>
              <a:pathLst>
                <a:path w="1127" h="1246" extrusionOk="0">
                  <a:moveTo>
                    <a:pt x="238" y="0"/>
                  </a:moveTo>
                  <a:lnTo>
                    <a:pt x="119" y="60"/>
                  </a:lnTo>
                  <a:lnTo>
                    <a:pt x="0" y="178"/>
                  </a:lnTo>
                  <a:lnTo>
                    <a:pt x="60" y="356"/>
                  </a:lnTo>
                  <a:lnTo>
                    <a:pt x="712" y="1245"/>
                  </a:lnTo>
                  <a:lnTo>
                    <a:pt x="1127" y="1067"/>
                  </a:lnTo>
                  <a:lnTo>
                    <a:pt x="415" y="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2945500" y="3290400"/>
              <a:ext cx="93375" cy="690550"/>
            </a:xfrm>
            <a:custGeom>
              <a:avLst/>
              <a:gdLst/>
              <a:ahLst/>
              <a:cxnLst/>
              <a:rect l="l" t="t" r="r" b="b"/>
              <a:pathLst>
                <a:path w="3735" h="27622" extrusionOk="0">
                  <a:moveTo>
                    <a:pt x="1956" y="1"/>
                  </a:moveTo>
                  <a:lnTo>
                    <a:pt x="1482" y="416"/>
                  </a:lnTo>
                  <a:lnTo>
                    <a:pt x="1008" y="949"/>
                  </a:lnTo>
                  <a:lnTo>
                    <a:pt x="830" y="1246"/>
                  </a:lnTo>
                  <a:lnTo>
                    <a:pt x="593" y="1601"/>
                  </a:lnTo>
                  <a:lnTo>
                    <a:pt x="415" y="2016"/>
                  </a:lnTo>
                  <a:lnTo>
                    <a:pt x="297" y="2490"/>
                  </a:lnTo>
                  <a:lnTo>
                    <a:pt x="178" y="2964"/>
                  </a:lnTo>
                  <a:lnTo>
                    <a:pt x="60" y="3557"/>
                  </a:lnTo>
                  <a:lnTo>
                    <a:pt x="0" y="4150"/>
                  </a:lnTo>
                  <a:lnTo>
                    <a:pt x="0" y="4861"/>
                  </a:lnTo>
                  <a:lnTo>
                    <a:pt x="0" y="5632"/>
                  </a:lnTo>
                  <a:lnTo>
                    <a:pt x="0" y="6521"/>
                  </a:lnTo>
                  <a:lnTo>
                    <a:pt x="238" y="8477"/>
                  </a:lnTo>
                  <a:lnTo>
                    <a:pt x="652" y="11381"/>
                  </a:lnTo>
                  <a:lnTo>
                    <a:pt x="1186" y="14463"/>
                  </a:lnTo>
                  <a:lnTo>
                    <a:pt x="2371" y="20746"/>
                  </a:lnTo>
                  <a:lnTo>
                    <a:pt x="3320" y="25606"/>
                  </a:lnTo>
                  <a:lnTo>
                    <a:pt x="3735" y="27621"/>
                  </a:lnTo>
                  <a:lnTo>
                    <a:pt x="3201" y="23591"/>
                  </a:lnTo>
                  <a:lnTo>
                    <a:pt x="2490" y="18909"/>
                  </a:lnTo>
                  <a:lnTo>
                    <a:pt x="1542" y="12863"/>
                  </a:lnTo>
                  <a:lnTo>
                    <a:pt x="1127" y="9781"/>
                  </a:lnTo>
                  <a:lnTo>
                    <a:pt x="771" y="7291"/>
                  </a:lnTo>
                  <a:lnTo>
                    <a:pt x="652" y="5335"/>
                  </a:lnTo>
                  <a:lnTo>
                    <a:pt x="652" y="3735"/>
                  </a:lnTo>
                  <a:lnTo>
                    <a:pt x="712" y="3142"/>
                  </a:lnTo>
                  <a:lnTo>
                    <a:pt x="771" y="2550"/>
                  </a:lnTo>
                  <a:lnTo>
                    <a:pt x="890" y="2016"/>
                  </a:lnTo>
                  <a:lnTo>
                    <a:pt x="1067" y="1542"/>
                  </a:lnTo>
                  <a:lnTo>
                    <a:pt x="1245" y="1127"/>
                  </a:lnTo>
                  <a:lnTo>
                    <a:pt x="1423" y="771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3052200" y="3444525"/>
              <a:ext cx="80025" cy="837225"/>
            </a:xfrm>
            <a:custGeom>
              <a:avLst/>
              <a:gdLst/>
              <a:ahLst/>
              <a:cxnLst/>
              <a:rect l="l" t="t" r="r" b="b"/>
              <a:pathLst>
                <a:path w="3201" h="33489" extrusionOk="0">
                  <a:moveTo>
                    <a:pt x="0" y="0"/>
                  </a:moveTo>
                  <a:lnTo>
                    <a:pt x="1600" y="4564"/>
                  </a:lnTo>
                  <a:lnTo>
                    <a:pt x="3201" y="33489"/>
                  </a:lnTo>
                  <a:lnTo>
                    <a:pt x="2371" y="4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3615275" y="2604325"/>
              <a:ext cx="349725" cy="93400"/>
            </a:xfrm>
            <a:custGeom>
              <a:avLst/>
              <a:gdLst/>
              <a:ahLst/>
              <a:cxnLst/>
              <a:rect l="l" t="t" r="r" b="b"/>
              <a:pathLst>
                <a:path w="13989" h="3736" extrusionOk="0">
                  <a:moveTo>
                    <a:pt x="178" y="1"/>
                  </a:moveTo>
                  <a:lnTo>
                    <a:pt x="0" y="831"/>
                  </a:lnTo>
                  <a:lnTo>
                    <a:pt x="13811" y="3735"/>
                  </a:lnTo>
                  <a:lnTo>
                    <a:pt x="13989" y="290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3670100" y="2521350"/>
              <a:ext cx="254900" cy="145250"/>
            </a:xfrm>
            <a:custGeom>
              <a:avLst/>
              <a:gdLst/>
              <a:ahLst/>
              <a:cxnLst/>
              <a:rect l="l" t="t" r="r" b="b"/>
              <a:pathLst>
                <a:path w="10196" h="5810" extrusionOk="0">
                  <a:moveTo>
                    <a:pt x="1482" y="1"/>
                  </a:moveTo>
                  <a:lnTo>
                    <a:pt x="1304" y="60"/>
                  </a:lnTo>
                  <a:lnTo>
                    <a:pt x="1127" y="238"/>
                  </a:lnTo>
                  <a:lnTo>
                    <a:pt x="1067" y="416"/>
                  </a:lnTo>
                  <a:lnTo>
                    <a:pt x="0" y="3735"/>
                  </a:lnTo>
                  <a:lnTo>
                    <a:pt x="9662" y="5809"/>
                  </a:lnTo>
                  <a:lnTo>
                    <a:pt x="10195" y="2372"/>
                  </a:lnTo>
                  <a:lnTo>
                    <a:pt x="10195" y="2135"/>
                  </a:lnTo>
                  <a:lnTo>
                    <a:pt x="10077" y="1957"/>
                  </a:lnTo>
                  <a:lnTo>
                    <a:pt x="9958" y="1838"/>
                  </a:lnTo>
                  <a:lnTo>
                    <a:pt x="9721" y="1720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3670100" y="2576175"/>
              <a:ext cx="247475" cy="90425"/>
            </a:xfrm>
            <a:custGeom>
              <a:avLst/>
              <a:gdLst/>
              <a:ahLst/>
              <a:cxnLst/>
              <a:rect l="l" t="t" r="r" b="b"/>
              <a:pathLst>
                <a:path w="9899" h="3617" extrusionOk="0">
                  <a:moveTo>
                    <a:pt x="475" y="1"/>
                  </a:moveTo>
                  <a:lnTo>
                    <a:pt x="0" y="1542"/>
                  </a:lnTo>
                  <a:lnTo>
                    <a:pt x="9662" y="3616"/>
                  </a:lnTo>
                  <a:lnTo>
                    <a:pt x="9899" y="201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3661200" y="2636925"/>
              <a:ext cx="253425" cy="250450"/>
            </a:xfrm>
            <a:custGeom>
              <a:avLst/>
              <a:gdLst/>
              <a:ahLst/>
              <a:cxnLst/>
              <a:rect l="l" t="t" r="r" b="b"/>
              <a:pathLst>
                <a:path w="10137" h="10018" extrusionOk="0">
                  <a:moveTo>
                    <a:pt x="594" y="1"/>
                  </a:moveTo>
                  <a:lnTo>
                    <a:pt x="416" y="890"/>
                  </a:lnTo>
                  <a:lnTo>
                    <a:pt x="356" y="1838"/>
                  </a:lnTo>
                  <a:lnTo>
                    <a:pt x="416" y="2846"/>
                  </a:lnTo>
                  <a:lnTo>
                    <a:pt x="594" y="4031"/>
                  </a:lnTo>
                  <a:lnTo>
                    <a:pt x="712" y="4683"/>
                  </a:lnTo>
                  <a:lnTo>
                    <a:pt x="653" y="5276"/>
                  </a:lnTo>
                  <a:lnTo>
                    <a:pt x="594" y="5928"/>
                  </a:lnTo>
                  <a:lnTo>
                    <a:pt x="475" y="6462"/>
                  </a:lnTo>
                  <a:lnTo>
                    <a:pt x="179" y="7351"/>
                  </a:lnTo>
                  <a:lnTo>
                    <a:pt x="1" y="7706"/>
                  </a:lnTo>
                  <a:lnTo>
                    <a:pt x="3735" y="10018"/>
                  </a:lnTo>
                  <a:lnTo>
                    <a:pt x="4446" y="7943"/>
                  </a:lnTo>
                  <a:lnTo>
                    <a:pt x="5750" y="8358"/>
                  </a:lnTo>
                  <a:lnTo>
                    <a:pt x="6758" y="8595"/>
                  </a:lnTo>
                  <a:lnTo>
                    <a:pt x="7113" y="8655"/>
                  </a:lnTo>
                  <a:lnTo>
                    <a:pt x="7410" y="8655"/>
                  </a:lnTo>
                  <a:lnTo>
                    <a:pt x="7765" y="8595"/>
                  </a:lnTo>
                  <a:lnTo>
                    <a:pt x="8121" y="8418"/>
                  </a:lnTo>
                  <a:lnTo>
                    <a:pt x="8240" y="8240"/>
                  </a:lnTo>
                  <a:lnTo>
                    <a:pt x="8358" y="8062"/>
                  </a:lnTo>
                  <a:lnTo>
                    <a:pt x="8595" y="7410"/>
                  </a:lnTo>
                  <a:lnTo>
                    <a:pt x="9069" y="6106"/>
                  </a:lnTo>
                  <a:lnTo>
                    <a:pt x="9425" y="6165"/>
                  </a:lnTo>
                  <a:lnTo>
                    <a:pt x="10018" y="6165"/>
                  </a:lnTo>
                  <a:lnTo>
                    <a:pt x="10077" y="6047"/>
                  </a:lnTo>
                  <a:lnTo>
                    <a:pt x="10136" y="5869"/>
                  </a:lnTo>
                  <a:lnTo>
                    <a:pt x="10077" y="5513"/>
                  </a:lnTo>
                  <a:lnTo>
                    <a:pt x="10018" y="5039"/>
                  </a:lnTo>
                  <a:lnTo>
                    <a:pt x="9899" y="4565"/>
                  </a:lnTo>
                  <a:lnTo>
                    <a:pt x="9603" y="3676"/>
                  </a:lnTo>
                  <a:lnTo>
                    <a:pt x="9484" y="3202"/>
                  </a:lnTo>
                  <a:lnTo>
                    <a:pt x="9603" y="2727"/>
                  </a:lnTo>
                  <a:lnTo>
                    <a:pt x="9662" y="2313"/>
                  </a:lnTo>
                  <a:lnTo>
                    <a:pt x="9662" y="1957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3615275" y="2825125"/>
              <a:ext cx="211925" cy="108200"/>
            </a:xfrm>
            <a:custGeom>
              <a:avLst/>
              <a:gdLst/>
              <a:ahLst/>
              <a:cxnLst/>
              <a:rect l="l" t="t" r="r" b="b"/>
              <a:pathLst>
                <a:path w="8477" h="4328" extrusionOk="0">
                  <a:moveTo>
                    <a:pt x="1541" y="0"/>
                  </a:moveTo>
                  <a:lnTo>
                    <a:pt x="0" y="2490"/>
                  </a:lnTo>
                  <a:lnTo>
                    <a:pt x="8476" y="432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3584150" y="2887350"/>
              <a:ext cx="736475" cy="1459600"/>
            </a:xfrm>
            <a:custGeom>
              <a:avLst/>
              <a:gdLst/>
              <a:ahLst/>
              <a:cxnLst/>
              <a:rect l="l" t="t" r="r" b="b"/>
              <a:pathLst>
                <a:path w="29459" h="58384" extrusionOk="0">
                  <a:moveTo>
                    <a:pt x="1245" y="1"/>
                  </a:moveTo>
                  <a:lnTo>
                    <a:pt x="771" y="771"/>
                  </a:lnTo>
                  <a:lnTo>
                    <a:pt x="416" y="1483"/>
                  </a:lnTo>
                  <a:lnTo>
                    <a:pt x="179" y="2194"/>
                  </a:lnTo>
                  <a:lnTo>
                    <a:pt x="1" y="2846"/>
                  </a:lnTo>
                  <a:lnTo>
                    <a:pt x="1" y="3498"/>
                  </a:lnTo>
                  <a:lnTo>
                    <a:pt x="1" y="3854"/>
                  </a:lnTo>
                  <a:lnTo>
                    <a:pt x="119" y="4209"/>
                  </a:lnTo>
                  <a:lnTo>
                    <a:pt x="356" y="4980"/>
                  </a:lnTo>
                  <a:lnTo>
                    <a:pt x="830" y="5810"/>
                  </a:lnTo>
                  <a:lnTo>
                    <a:pt x="1482" y="6758"/>
                  </a:lnTo>
                  <a:lnTo>
                    <a:pt x="2312" y="7766"/>
                  </a:lnTo>
                  <a:lnTo>
                    <a:pt x="3261" y="8832"/>
                  </a:lnTo>
                  <a:lnTo>
                    <a:pt x="4209" y="9899"/>
                  </a:lnTo>
                  <a:lnTo>
                    <a:pt x="6165" y="11974"/>
                  </a:lnTo>
                  <a:lnTo>
                    <a:pt x="7706" y="13515"/>
                  </a:lnTo>
                  <a:lnTo>
                    <a:pt x="8654" y="14463"/>
                  </a:lnTo>
                  <a:lnTo>
                    <a:pt x="8891" y="14819"/>
                  </a:lnTo>
                  <a:lnTo>
                    <a:pt x="9069" y="15056"/>
                  </a:lnTo>
                  <a:lnTo>
                    <a:pt x="9129" y="15412"/>
                  </a:lnTo>
                  <a:lnTo>
                    <a:pt x="9069" y="15826"/>
                  </a:lnTo>
                  <a:lnTo>
                    <a:pt x="8832" y="17130"/>
                  </a:lnTo>
                  <a:lnTo>
                    <a:pt x="8477" y="19264"/>
                  </a:lnTo>
                  <a:lnTo>
                    <a:pt x="8180" y="21635"/>
                  </a:lnTo>
                  <a:lnTo>
                    <a:pt x="7943" y="24362"/>
                  </a:lnTo>
                  <a:lnTo>
                    <a:pt x="12922" y="22761"/>
                  </a:lnTo>
                  <a:lnTo>
                    <a:pt x="22998" y="35386"/>
                  </a:lnTo>
                  <a:lnTo>
                    <a:pt x="20272" y="39476"/>
                  </a:lnTo>
                  <a:lnTo>
                    <a:pt x="18197" y="42499"/>
                  </a:lnTo>
                  <a:lnTo>
                    <a:pt x="16893" y="44395"/>
                  </a:lnTo>
                  <a:lnTo>
                    <a:pt x="16538" y="44810"/>
                  </a:lnTo>
                  <a:lnTo>
                    <a:pt x="16123" y="45225"/>
                  </a:lnTo>
                  <a:lnTo>
                    <a:pt x="15174" y="45996"/>
                  </a:lnTo>
                  <a:lnTo>
                    <a:pt x="14819" y="46411"/>
                  </a:lnTo>
                  <a:lnTo>
                    <a:pt x="14463" y="46826"/>
                  </a:lnTo>
                  <a:lnTo>
                    <a:pt x="14226" y="47300"/>
                  </a:lnTo>
                  <a:lnTo>
                    <a:pt x="14167" y="47537"/>
                  </a:lnTo>
                  <a:lnTo>
                    <a:pt x="14107" y="47774"/>
                  </a:lnTo>
                  <a:lnTo>
                    <a:pt x="14167" y="48248"/>
                  </a:lnTo>
                  <a:lnTo>
                    <a:pt x="14285" y="48604"/>
                  </a:lnTo>
                  <a:lnTo>
                    <a:pt x="14522" y="49019"/>
                  </a:lnTo>
                  <a:lnTo>
                    <a:pt x="14582" y="49256"/>
                  </a:lnTo>
                  <a:lnTo>
                    <a:pt x="14522" y="49493"/>
                  </a:lnTo>
                  <a:lnTo>
                    <a:pt x="14344" y="49789"/>
                  </a:lnTo>
                  <a:lnTo>
                    <a:pt x="13989" y="50263"/>
                  </a:lnTo>
                  <a:lnTo>
                    <a:pt x="12744" y="51686"/>
                  </a:lnTo>
                  <a:lnTo>
                    <a:pt x="13337" y="52753"/>
                  </a:lnTo>
                  <a:lnTo>
                    <a:pt x="14700" y="51923"/>
                  </a:lnTo>
                  <a:lnTo>
                    <a:pt x="14700" y="51923"/>
                  </a:lnTo>
                  <a:lnTo>
                    <a:pt x="14404" y="52812"/>
                  </a:lnTo>
                  <a:lnTo>
                    <a:pt x="14167" y="53464"/>
                  </a:lnTo>
                  <a:lnTo>
                    <a:pt x="14048" y="53998"/>
                  </a:lnTo>
                  <a:lnTo>
                    <a:pt x="14107" y="54294"/>
                  </a:lnTo>
                  <a:lnTo>
                    <a:pt x="14344" y="54827"/>
                  </a:lnTo>
                  <a:lnTo>
                    <a:pt x="15115" y="56309"/>
                  </a:lnTo>
                  <a:lnTo>
                    <a:pt x="15886" y="57732"/>
                  </a:lnTo>
                  <a:lnTo>
                    <a:pt x="16300" y="58384"/>
                  </a:lnTo>
                  <a:lnTo>
                    <a:pt x="25132" y="58384"/>
                  </a:lnTo>
                  <a:lnTo>
                    <a:pt x="24421" y="58147"/>
                  </a:lnTo>
                  <a:lnTo>
                    <a:pt x="22880" y="57435"/>
                  </a:lnTo>
                  <a:lnTo>
                    <a:pt x="21991" y="56961"/>
                  </a:lnTo>
                  <a:lnTo>
                    <a:pt x="21161" y="56487"/>
                  </a:lnTo>
                  <a:lnTo>
                    <a:pt x="20450" y="55953"/>
                  </a:lnTo>
                  <a:lnTo>
                    <a:pt x="20212" y="55716"/>
                  </a:lnTo>
                  <a:lnTo>
                    <a:pt x="20035" y="55420"/>
                  </a:lnTo>
                  <a:lnTo>
                    <a:pt x="19679" y="54827"/>
                  </a:lnTo>
                  <a:lnTo>
                    <a:pt x="19383" y="54175"/>
                  </a:lnTo>
                  <a:lnTo>
                    <a:pt x="19146" y="53405"/>
                  </a:lnTo>
                  <a:lnTo>
                    <a:pt x="18908" y="52694"/>
                  </a:lnTo>
                  <a:lnTo>
                    <a:pt x="18790" y="52042"/>
                  </a:lnTo>
                  <a:lnTo>
                    <a:pt x="18790" y="51508"/>
                  </a:lnTo>
                  <a:lnTo>
                    <a:pt x="18790" y="51330"/>
                  </a:lnTo>
                  <a:lnTo>
                    <a:pt x="18790" y="51212"/>
                  </a:lnTo>
                  <a:lnTo>
                    <a:pt x="18908" y="51152"/>
                  </a:lnTo>
                  <a:lnTo>
                    <a:pt x="18968" y="51152"/>
                  </a:lnTo>
                  <a:lnTo>
                    <a:pt x="19501" y="51330"/>
                  </a:lnTo>
                  <a:lnTo>
                    <a:pt x="19798" y="51449"/>
                  </a:lnTo>
                  <a:lnTo>
                    <a:pt x="20094" y="51508"/>
                  </a:lnTo>
                  <a:lnTo>
                    <a:pt x="20390" y="51508"/>
                  </a:lnTo>
                  <a:lnTo>
                    <a:pt x="20627" y="51390"/>
                  </a:lnTo>
                  <a:lnTo>
                    <a:pt x="20864" y="51212"/>
                  </a:lnTo>
                  <a:lnTo>
                    <a:pt x="21101" y="50915"/>
                  </a:lnTo>
                  <a:lnTo>
                    <a:pt x="21457" y="49848"/>
                  </a:lnTo>
                  <a:lnTo>
                    <a:pt x="21991" y="48426"/>
                  </a:lnTo>
                  <a:lnTo>
                    <a:pt x="22346" y="47655"/>
                  </a:lnTo>
                  <a:lnTo>
                    <a:pt x="22761" y="46826"/>
                  </a:lnTo>
                  <a:lnTo>
                    <a:pt x="23235" y="45996"/>
                  </a:lnTo>
                  <a:lnTo>
                    <a:pt x="23769" y="45166"/>
                  </a:lnTo>
                  <a:lnTo>
                    <a:pt x="24480" y="44218"/>
                  </a:lnTo>
                  <a:lnTo>
                    <a:pt x="25310" y="42914"/>
                  </a:lnTo>
                  <a:lnTo>
                    <a:pt x="27088" y="40009"/>
                  </a:lnTo>
                  <a:lnTo>
                    <a:pt x="28629" y="37342"/>
                  </a:lnTo>
                  <a:lnTo>
                    <a:pt x="29459" y="35920"/>
                  </a:lnTo>
                  <a:lnTo>
                    <a:pt x="29459" y="35683"/>
                  </a:lnTo>
                  <a:lnTo>
                    <a:pt x="29400" y="35268"/>
                  </a:lnTo>
                  <a:lnTo>
                    <a:pt x="29044" y="34023"/>
                  </a:lnTo>
                  <a:lnTo>
                    <a:pt x="28451" y="32185"/>
                  </a:lnTo>
                  <a:lnTo>
                    <a:pt x="27681" y="29992"/>
                  </a:lnTo>
                  <a:lnTo>
                    <a:pt x="26732" y="27622"/>
                  </a:lnTo>
                  <a:lnTo>
                    <a:pt x="25665" y="25073"/>
                  </a:lnTo>
                  <a:lnTo>
                    <a:pt x="24539" y="22643"/>
                  </a:lnTo>
                  <a:lnTo>
                    <a:pt x="23413" y="20390"/>
                  </a:lnTo>
                  <a:lnTo>
                    <a:pt x="22168" y="18079"/>
                  </a:lnTo>
                  <a:lnTo>
                    <a:pt x="20627" y="15471"/>
                  </a:lnTo>
                  <a:lnTo>
                    <a:pt x="18908" y="12744"/>
                  </a:lnTo>
                  <a:lnTo>
                    <a:pt x="17071" y="10018"/>
                  </a:lnTo>
                  <a:lnTo>
                    <a:pt x="16123" y="8655"/>
                  </a:lnTo>
                  <a:lnTo>
                    <a:pt x="15174" y="7410"/>
                  </a:lnTo>
                  <a:lnTo>
                    <a:pt x="14226" y="6224"/>
                  </a:lnTo>
                  <a:lnTo>
                    <a:pt x="13278" y="5098"/>
                  </a:lnTo>
                  <a:lnTo>
                    <a:pt x="12329" y="4091"/>
                  </a:lnTo>
                  <a:lnTo>
                    <a:pt x="11440" y="3202"/>
                  </a:lnTo>
                  <a:lnTo>
                    <a:pt x="10551" y="2431"/>
                  </a:lnTo>
                  <a:lnTo>
                    <a:pt x="9721" y="1838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3907175" y="3324500"/>
              <a:ext cx="112650" cy="131900"/>
            </a:xfrm>
            <a:custGeom>
              <a:avLst/>
              <a:gdLst/>
              <a:ahLst/>
              <a:cxnLst/>
              <a:rect l="l" t="t" r="r" b="b"/>
              <a:pathLst>
                <a:path w="4506" h="5276" extrusionOk="0">
                  <a:moveTo>
                    <a:pt x="4209" y="0"/>
                  </a:moveTo>
                  <a:lnTo>
                    <a:pt x="4209" y="237"/>
                  </a:lnTo>
                  <a:lnTo>
                    <a:pt x="4209" y="534"/>
                  </a:lnTo>
                  <a:lnTo>
                    <a:pt x="4209" y="948"/>
                  </a:lnTo>
                  <a:lnTo>
                    <a:pt x="4150" y="1423"/>
                  </a:lnTo>
                  <a:lnTo>
                    <a:pt x="3972" y="2015"/>
                  </a:lnTo>
                  <a:lnTo>
                    <a:pt x="3735" y="2608"/>
                  </a:lnTo>
                  <a:lnTo>
                    <a:pt x="3379" y="3260"/>
                  </a:lnTo>
                  <a:lnTo>
                    <a:pt x="3142" y="3556"/>
                  </a:lnTo>
                  <a:lnTo>
                    <a:pt x="2787" y="3793"/>
                  </a:lnTo>
                  <a:lnTo>
                    <a:pt x="2431" y="4031"/>
                  </a:lnTo>
                  <a:lnTo>
                    <a:pt x="2016" y="4268"/>
                  </a:lnTo>
                  <a:lnTo>
                    <a:pt x="1009" y="4742"/>
                  </a:lnTo>
                  <a:lnTo>
                    <a:pt x="1" y="5275"/>
                  </a:lnTo>
                  <a:lnTo>
                    <a:pt x="1483" y="4860"/>
                  </a:lnTo>
                  <a:lnTo>
                    <a:pt x="2135" y="4623"/>
                  </a:lnTo>
                  <a:lnTo>
                    <a:pt x="2668" y="4386"/>
                  </a:lnTo>
                  <a:lnTo>
                    <a:pt x="3083" y="4149"/>
                  </a:lnTo>
                  <a:lnTo>
                    <a:pt x="3498" y="3912"/>
                  </a:lnTo>
                  <a:lnTo>
                    <a:pt x="3794" y="3616"/>
                  </a:lnTo>
                  <a:lnTo>
                    <a:pt x="4091" y="3319"/>
                  </a:lnTo>
                  <a:lnTo>
                    <a:pt x="4269" y="3023"/>
                  </a:lnTo>
                  <a:lnTo>
                    <a:pt x="4387" y="2667"/>
                  </a:lnTo>
                  <a:lnTo>
                    <a:pt x="4506" y="2312"/>
                  </a:lnTo>
                  <a:lnTo>
                    <a:pt x="4506" y="1897"/>
                  </a:lnTo>
                  <a:lnTo>
                    <a:pt x="4506" y="1482"/>
                  </a:lnTo>
                  <a:lnTo>
                    <a:pt x="4446" y="1008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3659725" y="2636925"/>
              <a:ext cx="167475" cy="170450"/>
            </a:xfrm>
            <a:custGeom>
              <a:avLst/>
              <a:gdLst/>
              <a:ahLst/>
              <a:cxnLst/>
              <a:rect l="l" t="t" r="r" b="b"/>
              <a:pathLst>
                <a:path w="6699" h="6818" extrusionOk="0">
                  <a:moveTo>
                    <a:pt x="415" y="1"/>
                  </a:moveTo>
                  <a:lnTo>
                    <a:pt x="356" y="297"/>
                  </a:lnTo>
                  <a:lnTo>
                    <a:pt x="178" y="1068"/>
                  </a:lnTo>
                  <a:lnTo>
                    <a:pt x="60" y="2075"/>
                  </a:lnTo>
                  <a:lnTo>
                    <a:pt x="1" y="2550"/>
                  </a:lnTo>
                  <a:lnTo>
                    <a:pt x="60" y="2965"/>
                  </a:lnTo>
                  <a:lnTo>
                    <a:pt x="297" y="3794"/>
                  </a:lnTo>
                  <a:lnTo>
                    <a:pt x="534" y="4743"/>
                  </a:lnTo>
                  <a:lnTo>
                    <a:pt x="593" y="5217"/>
                  </a:lnTo>
                  <a:lnTo>
                    <a:pt x="593" y="5750"/>
                  </a:lnTo>
                  <a:lnTo>
                    <a:pt x="593" y="6225"/>
                  </a:lnTo>
                  <a:lnTo>
                    <a:pt x="415" y="6758"/>
                  </a:lnTo>
                  <a:lnTo>
                    <a:pt x="712" y="6817"/>
                  </a:lnTo>
                  <a:lnTo>
                    <a:pt x="1482" y="6817"/>
                  </a:lnTo>
                  <a:lnTo>
                    <a:pt x="1897" y="6699"/>
                  </a:lnTo>
                  <a:lnTo>
                    <a:pt x="2312" y="6402"/>
                  </a:lnTo>
                  <a:lnTo>
                    <a:pt x="2549" y="6225"/>
                  </a:lnTo>
                  <a:lnTo>
                    <a:pt x="2727" y="6047"/>
                  </a:lnTo>
                  <a:lnTo>
                    <a:pt x="2905" y="5750"/>
                  </a:lnTo>
                  <a:lnTo>
                    <a:pt x="3023" y="5454"/>
                  </a:lnTo>
                  <a:lnTo>
                    <a:pt x="2846" y="5454"/>
                  </a:lnTo>
                  <a:lnTo>
                    <a:pt x="2549" y="5335"/>
                  </a:lnTo>
                  <a:lnTo>
                    <a:pt x="2194" y="5039"/>
                  </a:lnTo>
                  <a:lnTo>
                    <a:pt x="1838" y="4683"/>
                  </a:lnTo>
                  <a:lnTo>
                    <a:pt x="1601" y="4209"/>
                  </a:lnTo>
                  <a:lnTo>
                    <a:pt x="1542" y="3972"/>
                  </a:lnTo>
                  <a:lnTo>
                    <a:pt x="1482" y="3794"/>
                  </a:lnTo>
                  <a:lnTo>
                    <a:pt x="1482" y="3557"/>
                  </a:lnTo>
                  <a:lnTo>
                    <a:pt x="1542" y="3320"/>
                  </a:lnTo>
                  <a:lnTo>
                    <a:pt x="1660" y="3142"/>
                  </a:lnTo>
                  <a:lnTo>
                    <a:pt x="1838" y="2965"/>
                  </a:lnTo>
                  <a:lnTo>
                    <a:pt x="2194" y="2727"/>
                  </a:lnTo>
                  <a:lnTo>
                    <a:pt x="2490" y="2668"/>
                  </a:lnTo>
                  <a:lnTo>
                    <a:pt x="2786" y="2727"/>
                  </a:lnTo>
                  <a:lnTo>
                    <a:pt x="2964" y="2846"/>
                  </a:lnTo>
                  <a:lnTo>
                    <a:pt x="3142" y="3083"/>
                  </a:lnTo>
                  <a:lnTo>
                    <a:pt x="3261" y="3320"/>
                  </a:lnTo>
                  <a:lnTo>
                    <a:pt x="3438" y="3794"/>
                  </a:lnTo>
                  <a:lnTo>
                    <a:pt x="3498" y="4150"/>
                  </a:lnTo>
                  <a:lnTo>
                    <a:pt x="3616" y="4446"/>
                  </a:lnTo>
                  <a:lnTo>
                    <a:pt x="3735" y="4565"/>
                  </a:lnTo>
                  <a:lnTo>
                    <a:pt x="3913" y="4565"/>
                  </a:lnTo>
                  <a:lnTo>
                    <a:pt x="3972" y="4446"/>
                  </a:lnTo>
                  <a:lnTo>
                    <a:pt x="4031" y="4209"/>
                  </a:lnTo>
                  <a:lnTo>
                    <a:pt x="4209" y="3617"/>
                  </a:lnTo>
                  <a:lnTo>
                    <a:pt x="4327" y="3024"/>
                  </a:lnTo>
                  <a:lnTo>
                    <a:pt x="4446" y="2787"/>
                  </a:lnTo>
                  <a:lnTo>
                    <a:pt x="4624" y="2668"/>
                  </a:lnTo>
                  <a:lnTo>
                    <a:pt x="5039" y="2550"/>
                  </a:lnTo>
                  <a:lnTo>
                    <a:pt x="5572" y="2313"/>
                  </a:lnTo>
                  <a:lnTo>
                    <a:pt x="5868" y="2135"/>
                  </a:lnTo>
                  <a:lnTo>
                    <a:pt x="6165" y="1898"/>
                  </a:lnTo>
                  <a:lnTo>
                    <a:pt x="6461" y="1661"/>
                  </a:lnTo>
                  <a:lnTo>
                    <a:pt x="6698" y="1305"/>
                  </a:lnTo>
                  <a:lnTo>
                    <a:pt x="5631" y="1068"/>
                  </a:lnTo>
                  <a:lnTo>
                    <a:pt x="3498" y="594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3936825" y="3772000"/>
              <a:ext cx="222300" cy="348250"/>
            </a:xfrm>
            <a:custGeom>
              <a:avLst/>
              <a:gdLst/>
              <a:ahLst/>
              <a:cxnLst/>
              <a:rect l="l" t="t" r="r" b="b"/>
              <a:pathLst>
                <a:path w="8892" h="13930" extrusionOk="0">
                  <a:moveTo>
                    <a:pt x="8891" y="0"/>
                  </a:moveTo>
                  <a:lnTo>
                    <a:pt x="6165" y="4090"/>
                  </a:lnTo>
                  <a:lnTo>
                    <a:pt x="4090" y="7113"/>
                  </a:lnTo>
                  <a:lnTo>
                    <a:pt x="2786" y="9009"/>
                  </a:lnTo>
                  <a:lnTo>
                    <a:pt x="2431" y="9424"/>
                  </a:lnTo>
                  <a:lnTo>
                    <a:pt x="2016" y="9839"/>
                  </a:lnTo>
                  <a:lnTo>
                    <a:pt x="1067" y="10610"/>
                  </a:lnTo>
                  <a:lnTo>
                    <a:pt x="712" y="11025"/>
                  </a:lnTo>
                  <a:lnTo>
                    <a:pt x="356" y="11440"/>
                  </a:lnTo>
                  <a:lnTo>
                    <a:pt x="119" y="11914"/>
                  </a:lnTo>
                  <a:lnTo>
                    <a:pt x="60" y="12151"/>
                  </a:lnTo>
                  <a:lnTo>
                    <a:pt x="0" y="12388"/>
                  </a:lnTo>
                  <a:lnTo>
                    <a:pt x="0" y="12684"/>
                  </a:lnTo>
                  <a:lnTo>
                    <a:pt x="60" y="12981"/>
                  </a:lnTo>
                  <a:lnTo>
                    <a:pt x="237" y="13336"/>
                  </a:lnTo>
                  <a:lnTo>
                    <a:pt x="356" y="13573"/>
                  </a:lnTo>
                  <a:lnTo>
                    <a:pt x="415" y="13751"/>
                  </a:lnTo>
                  <a:lnTo>
                    <a:pt x="475" y="13870"/>
                  </a:lnTo>
                  <a:lnTo>
                    <a:pt x="593" y="13929"/>
                  </a:lnTo>
                  <a:lnTo>
                    <a:pt x="534" y="13633"/>
                  </a:lnTo>
                  <a:lnTo>
                    <a:pt x="475" y="13336"/>
                  </a:lnTo>
                  <a:lnTo>
                    <a:pt x="415" y="12981"/>
                  </a:lnTo>
                  <a:lnTo>
                    <a:pt x="475" y="12625"/>
                  </a:lnTo>
                  <a:lnTo>
                    <a:pt x="534" y="12269"/>
                  </a:lnTo>
                  <a:lnTo>
                    <a:pt x="652" y="11914"/>
                  </a:lnTo>
                  <a:lnTo>
                    <a:pt x="830" y="11617"/>
                  </a:lnTo>
                  <a:lnTo>
                    <a:pt x="1067" y="11321"/>
                  </a:lnTo>
                  <a:lnTo>
                    <a:pt x="1719" y="10847"/>
                  </a:lnTo>
                  <a:lnTo>
                    <a:pt x="2490" y="10195"/>
                  </a:lnTo>
                  <a:lnTo>
                    <a:pt x="2905" y="9839"/>
                  </a:lnTo>
                  <a:lnTo>
                    <a:pt x="3320" y="9424"/>
                  </a:lnTo>
                  <a:lnTo>
                    <a:pt x="3675" y="8950"/>
                  </a:lnTo>
                  <a:lnTo>
                    <a:pt x="4031" y="8357"/>
                  </a:lnTo>
                  <a:lnTo>
                    <a:pt x="5276" y="6164"/>
                  </a:lnTo>
                  <a:lnTo>
                    <a:pt x="6876" y="3438"/>
                  </a:lnTo>
                  <a:lnTo>
                    <a:pt x="8891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6"/>
            <p:cNvSpPr/>
            <p:nvPr/>
          </p:nvSpPr>
          <p:spPr>
            <a:xfrm>
              <a:off x="3876075" y="2711025"/>
              <a:ext cx="644600" cy="542375"/>
            </a:xfrm>
            <a:custGeom>
              <a:avLst/>
              <a:gdLst/>
              <a:ahLst/>
              <a:cxnLst/>
              <a:rect l="l" t="t" r="r" b="b"/>
              <a:pathLst>
                <a:path w="25784" h="21695" extrusionOk="0">
                  <a:moveTo>
                    <a:pt x="5453" y="1"/>
                  </a:moveTo>
                  <a:lnTo>
                    <a:pt x="4920" y="178"/>
                  </a:lnTo>
                  <a:lnTo>
                    <a:pt x="4386" y="475"/>
                  </a:lnTo>
                  <a:lnTo>
                    <a:pt x="3912" y="830"/>
                  </a:lnTo>
                  <a:lnTo>
                    <a:pt x="3557" y="1245"/>
                  </a:lnTo>
                  <a:lnTo>
                    <a:pt x="3319" y="1719"/>
                  </a:lnTo>
                  <a:lnTo>
                    <a:pt x="3082" y="2194"/>
                  </a:lnTo>
                  <a:lnTo>
                    <a:pt x="2845" y="2668"/>
                  </a:lnTo>
                  <a:lnTo>
                    <a:pt x="2608" y="3083"/>
                  </a:lnTo>
                  <a:lnTo>
                    <a:pt x="2312" y="3557"/>
                  </a:lnTo>
                  <a:lnTo>
                    <a:pt x="1897" y="3912"/>
                  </a:lnTo>
                  <a:lnTo>
                    <a:pt x="1541" y="4150"/>
                  </a:lnTo>
                  <a:lnTo>
                    <a:pt x="1186" y="4268"/>
                  </a:lnTo>
                  <a:lnTo>
                    <a:pt x="889" y="4387"/>
                  </a:lnTo>
                  <a:lnTo>
                    <a:pt x="593" y="4387"/>
                  </a:lnTo>
                  <a:lnTo>
                    <a:pt x="237" y="4327"/>
                  </a:lnTo>
                  <a:lnTo>
                    <a:pt x="60" y="4327"/>
                  </a:lnTo>
                  <a:lnTo>
                    <a:pt x="0" y="4624"/>
                  </a:lnTo>
                  <a:lnTo>
                    <a:pt x="178" y="4742"/>
                  </a:lnTo>
                  <a:lnTo>
                    <a:pt x="652" y="4920"/>
                  </a:lnTo>
                  <a:lnTo>
                    <a:pt x="949" y="4979"/>
                  </a:lnTo>
                  <a:lnTo>
                    <a:pt x="1126" y="4979"/>
                  </a:lnTo>
                  <a:lnTo>
                    <a:pt x="1601" y="4920"/>
                  </a:lnTo>
                  <a:lnTo>
                    <a:pt x="2075" y="4683"/>
                  </a:lnTo>
                  <a:lnTo>
                    <a:pt x="2490" y="4387"/>
                  </a:lnTo>
                  <a:lnTo>
                    <a:pt x="2905" y="4031"/>
                  </a:lnTo>
                  <a:lnTo>
                    <a:pt x="3260" y="3616"/>
                  </a:lnTo>
                  <a:lnTo>
                    <a:pt x="4090" y="2668"/>
                  </a:lnTo>
                  <a:lnTo>
                    <a:pt x="4327" y="2431"/>
                  </a:lnTo>
                  <a:lnTo>
                    <a:pt x="4505" y="2312"/>
                  </a:lnTo>
                  <a:lnTo>
                    <a:pt x="4742" y="2253"/>
                  </a:lnTo>
                  <a:lnTo>
                    <a:pt x="5157" y="2253"/>
                  </a:lnTo>
                  <a:lnTo>
                    <a:pt x="5394" y="2371"/>
                  </a:lnTo>
                  <a:lnTo>
                    <a:pt x="5809" y="2668"/>
                  </a:lnTo>
                  <a:lnTo>
                    <a:pt x="6224" y="3083"/>
                  </a:lnTo>
                  <a:lnTo>
                    <a:pt x="6639" y="3616"/>
                  </a:lnTo>
                  <a:lnTo>
                    <a:pt x="7409" y="4742"/>
                  </a:lnTo>
                  <a:lnTo>
                    <a:pt x="11203" y="10314"/>
                  </a:lnTo>
                  <a:lnTo>
                    <a:pt x="17011" y="18730"/>
                  </a:lnTo>
                  <a:lnTo>
                    <a:pt x="17723" y="19620"/>
                  </a:lnTo>
                  <a:lnTo>
                    <a:pt x="18434" y="20331"/>
                  </a:lnTo>
                  <a:lnTo>
                    <a:pt x="19145" y="20864"/>
                  </a:lnTo>
                  <a:lnTo>
                    <a:pt x="19856" y="21279"/>
                  </a:lnTo>
                  <a:lnTo>
                    <a:pt x="20568" y="21516"/>
                  </a:lnTo>
                  <a:lnTo>
                    <a:pt x="21220" y="21635"/>
                  </a:lnTo>
                  <a:lnTo>
                    <a:pt x="21931" y="21694"/>
                  </a:lnTo>
                  <a:lnTo>
                    <a:pt x="22524" y="21575"/>
                  </a:lnTo>
                  <a:lnTo>
                    <a:pt x="23176" y="21398"/>
                  </a:lnTo>
                  <a:lnTo>
                    <a:pt x="23709" y="21101"/>
                  </a:lnTo>
                  <a:lnTo>
                    <a:pt x="24242" y="20805"/>
                  </a:lnTo>
                  <a:lnTo>
                    <a:pt x="24657" y="20390"/>
                  </a:lnTo>
                  <a:lnTo>
                    <a:pt x="25013" y="19975"/>
                  </a:lnTo>
                  <a:lnTo>
                    <a:pt x="25369" y="19501"/>
                  </a:lnTo>
                  <a:lnTo>
                    <a:pt x="25546" y="19027"/>
                  </a:lnTo>
                  <a:lnTo>
                    <a:pt x="25724" y="18493"/>
                  </a:lnTo>
                  <a:lnTo>
                    <a:pt x="25784" y="17960"/>
                  </a:lnTo>
                  <a:lnTo>
                    <a:pt x="25784" y="17367"/>
                  </a:lnTo>
                  <a:lnTo>
                    <a:pt x="25724" y="16834"/>
                  </a:lnTo>
                  <a:lnTo>
                    <a:pt x="25665" y="16241"/>
                  </a:lnTo>
                  <a:lnTo>
                    <a:pt x="25369" y="15056"/>
                  </a:lnTo>
                  <a:lnTo>
                    <a:pt x="25013" y="13870"/>
                  </a:lnTo>
                  <a:lnTo>
                    <a:pt x="24598" y="12803"/>
                  </a:lnTo>
                  <a:lnTo>
                    <a:pt x="24242" y="11855"/>
                  </a:lnTo>
                  <a:lnTo>
                    <a:pt x="23887" y="11084"/>
                  </a:lnTo>
                  <a:lnTo>
                    <a:pt x="23709" y="10492"/>
                  </a:lnTo>
                  <a:lnTo>
                    <a:pt x="23650" y="10077"/>
                  </a:lnTo>
                  <a:lnTo>
                    <a:pt x="23650" y="9662"/>
                  </a:lnTo>
                  <a:lnTo>
                    <a:pt x="23768" y="9306"/>
                  </a:lnTo>
                  <a:lnTo>
                    <a:pt x="23946" y="9010"/>
                  </a:lnTo>
                  <a:lnTo>
                    <a:pt x="24183" y="8773"/>
                  </a:lnTo>
                  <a:lnTo>
                    <a:pt x="24480" y="8595"/>
                  </a:lnTo>
                  <a:lnTo>
                    <a:pt x="24835" y="8417"/>
                  </a:lnTo>
                  <a:lnTo>
                    <a:pt x="25191" y="8358"/>
                  </a:lnTo>
                  <a:lnTo>
                    <a:pt x="25369" y="8299"/>
                  </a:lnTo>
                  <a:lnTo>
                    <a:pt x="25487" y="8299"/>
                  </a:lnTo>
                  <a:lnTo>
                    <a:pt x="25487" y="8180"/>
                  </a:lnTo>
                  <a:lnTo>
                    <a:pt x="25487" y="8121"/>
                  </a:lnTo>
                  <a:lnTo>
                    <a:pt x="25309" y="7824"/>
                  </a:lnTo>
                  <a:lnTo>
                    <a:pt x="24954" y="7528"/>
                  </a:lnTo>
                  <a:lnTo>
                    <a:pt x="24361" y="7113"/>
                  </a:lnTo>
                  <a:lnTo>
                    <a:pt x="23590" y="6698"/>
                  </a:lnTo>
                  <a:lnTo>
                    <a:pt x="21516" y="5572"/>
                  </a:lnTo>
                  <a:lnTo>
                    <a:pt x="20390" y="5039"/>
                  </a:lnTo>
                  <a:lnTo>
                    <a:pt x="19323" y="4624"/>
                  </a:lnTo>
                  <a:lnTo>
                    <a:pt x="18315" y="4268"/>
                  </a:lnTo>
                  <a:lnTo>
                    <a:pt x="17485" y="4031"/>
                  </a:lnTo>
                  <a:lnTo>
                    <a:pt x="16833" y="3912"/>
                  </a:lnTo>
                  <a:lnTo>
                    <a:pt x="16359" y="3912"/>
                  </a:lnTo>
                  <a:lnTo>
                    <a:pt x="16300" y="3972"/>
                  </a:lnTo>
                  <a:lnTo>
                    <a:pt x="16241" y="4031"/>
                  </a:lnTo>
                  <a:lnTo>
                    <a:pt x="16300" y="4150"/>
                  </a:lnTo>
                  <a:lnTo>
                    <a:pt x="16419" y="4327"/>
                  </a:lnTo>
                  <a:lnTo>
                    <a:pt x="16656" y="4683"/>
                  </a:lnTo>
                  <a:lnTo>
                    <a:pt x="16833" y="5039"/>
                  </a:lnTo>
                  <a:lnTo>
                    <a:pt x="16833" y="5394"/>
                  </a:lnTo>
                  <a:lnTo>
                    <a:pt x="16774" y="5809"/>
                  </a:lnTo>
                  <a:lnTo>
                    <a:pt x="16596" y="6817"/>
                  </a:lnTo>
                  <a:lnTo>
                    <a:pt x="16537" y="7528"/>
                  </a:lnTo>
                  <a:lnTo>
                    <a:pt x="16537" y="8299"/>
                  </a:lnTo>
                  <a:lnTo>
                    <a:pt x="16656" y="9188"/>
                  </a:lnTo>
                  <a:lnTo>
                    <a:pt x="16893" y="10077"/>
                  </a:lnTo>
                  <a:lnTo>
                    <a:pt x="17248" y="10907"/>
                  </a:lnTo>
                  <a:lnTo>
                    <a:pt x="17604" y="11736"/>
                  </a:lnTo>
                  <a:lnTo>
                    <a:pt x="18078" y="12507"/>
                  </a:lnTo>
                  <a:lnTo>
                    <a:pt x="18493" y="13277"/>
                  </a:lnTo>
                  <a:lnTo>
                    <a:pt x="19382" y="14581"/>
                  </a:lnTo>
                  <a:lnTo>
                    <a:pt x="19797" y="15233"/>
                  </a:lnTo>
                  <a:lnTo>
                    <a:pt x="19856" y="15470"/>
                  </a:lnTo>
                  <a:lnTo>
                    <a:pt x="19797" y="15530"/>
                  </a:lnTo>
                  <a:lnTo>
                    <a:pt x="19738" y="15589"/>
                  </a:lnTo>
                  <a:lnTo>
                    <a:pt x="19619" y="15648"/>
                  </a:lnTo>
                  <a:lnTo>
                    <a:pt x="19441" y="15589"/>
                  </a:lnTo>
                  <a:lnTo>
                    <a:pt x="19204" y="15352"/>
                  </a:lnTo>
                  <a:lnTo>
                    <a:pt x="18908" y="14937"/>
                  </a:lnTo>
                  <a:lnTo>
                    <a:pt x="16833" y="12270"/>
                  </a:lnTo>
                  <a:lnTo>
                    <a:pt x="13929" y="8595"/>
                  </a:lnTo>
                  <a:lnTo>
                    <a:pt x="11084" y="4979"/>
                  </a:lnTo>
                  <a:lnTo>
                    <a:pt x="9069" y="2371"/>
                  </a:lnTo>
                  <a:lnTo>
                    <a:pt x="8417" y="1542"/>
                  </a:lnTo>
                  <a:lnTo>
                    <a:pt x="7765" y="890"/>
                  </a:lnTo>
                  <a:lnTo>
                    <a:pt x="7172" y="415"/>
                  </a:lnTo>
                  <a:lnTo>
                    <a:pt x="6579" y="119"/>
                  </a:lnTo>
                  <a:lnTo>
                    <a:pt x="6283" y="60"/>
                  </a:lnTo>
                  <a:lnTo>
                    <a:pt x="5987" y="1"/>
                  </a:lnTo>
                  <a:close/>
                </a:path>
              </a:pathLst>
            </a:custGeom>
            <a:solidFill>
              <a:srgbClr val="FA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6"/>
            <p:cNvSpPr/>
            <p:nvPr/>
          </p:nvSpPr>
          <p:spPr>
            <a:xfrm>
              <a:off x="4320600" y="2828100"/>
              <a:ext cx="160075" cy="81500"/>
            </a:xfrm>
            <a:custGeom>
              <a:avLst/>
              <a:gdLst/>
              <a:ahLst/>
              <a:cxnLst/>
              <a:rect l="l" t="t" r="r" b="b"/>
              <a:pathLst>
                <a:path w="6403" h="3260" extrusionOk="0">
                  <a:moveTo>
                    <a:pt x="60" y="0"/>
                  </a:moveTo>
                  <a:lnTo>
                    <a:pt x="1" y="59"/>
                  </a:lnTo>
                  <a:lnTo>
                    <a:pt x="1" y="119"/>
                  </a:lnTo>
                  <a:lnTo>
                    <a:pt x="1957" y="2845"/>
                  </a:lnTo>
                  <a:lnTo>
                    <a:pt x="2135" y="3023"/>
                  </a:lnTo>
                  <a:lnTo>
                    <a:pt x="2312" y="3141"/>
                  </a:lnTo>
                  <a:lnTo>
                    <a:pt x="2550" y="3260"/>
                  </a:lnTo>
                  <a:lnTo>
                    <a:pt x="2846" y="3260"/>
                  </a:lnTo>
                  <a:lnTo>
                    <a:pt x="6343" y="3141"/>
                  </a:lnTo>
                  <a:lnTo>
                    <a:pt x="6402" y="3082"/>
                  </a:lnTo>
                  <a:lnTo>
                    <a:pt x="6402" y="3023"/>
                  </a:lnTo>
                  <a:lnTo>
                    <a:pt x="6343" y="296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F7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6"/>
            <p:cNvSpPr/>
            <p:nvPr/>
          </p:nvSpPr>
          <p:spPr>
            <a:xfrm>
              <a:off x="4412475" y="3011825"/>
              <a:ext cx="71150" cy="28175"/>
            </a:xfrm>
            <a:custGeom>
              <a:avLst/>
              <a:gdLst/>
              <a:ahLst/>
              <a:cxnLst/>
              <a:rect l="l" t="t" r="r" b="b"/>
              <a:pathLst>
                <a:path w="2846" h="1127" extrusionOk="0">
                  <a:moveTo>
                    <a:pt x="297" y="1"/>
                  </a:moveTo>
                  <a:lnTo>
                    <a:pt x="119" y="60"/>
                  </a:lnTo>
                  <a:lnTo>
                    <a:pt x="60" y="179"/>
                  </a:lnTo>
                  <a:lnTo>
                    <a:pt x="1" y="356"/>
                  </a:lnTo>
                  <a:lnTo>
                    <a:pt x="1" y="475"/>
                  </a:lnTo>
                  <a:lnTo>
                    <a:pt x="119" y="593"/>
                  </a:lnTo>
                  <a:lnTo>
                    <a:pt x="2549" y="1127"/>
                  </a:lnTo>
                  <a:lnTo>
                    <a:pt x="2727" y="1127"/>
                  </a:lnTo>
                  <a:lnTo>
                    <a:pt x="2786" y="1008"/>
                  </a:lnTo>
                  <a:lnTo>
                    <a:pt x="2846" y="831"/>
                  </a:lnTo>
                  <a:lnTo>
                    <a:pt x="2846" y="712"/>
                  </a:lnTo>
                  <a:lnTo>
                    <a:pt x="2727" y="59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6"/>
            <p:cNvSpPr/>
            <p:nvPr/>
          </p:nvSpPr>
          <p:spPr>
            <a:xfrm>
              <a:off x="4248000" y="3082950"/>
              <a:ext cx="71150" cy="28175"/>
            </a:xfrm>
            <a:custGeom>
              <a:avLst/>
              <a:gdLst/>
              <a:ahLst/>
              <a:cxnLst/>
              <a:rect l="l" t="t" r="r" b="b"/>
              <a:pathLst>
                <a:path w="2846" h="1127" extrusionOk="0">
                  <a:moveTo>
                    <a:pt x="119" y="1"/>
                  </a:moveTo>
                  <a:lnTo>
                    <a:pt x="60" y="119"/>
                  </a:lnTo>
                  <a:lnTo>
                    <a:pt x="1" y="356"/>
                  </a:lnTo>
                  <a:lnTo>
                    <a:pt x="1" y="475"/>
                  </a:lnTo>
                  <a:lnTo>
                    <a:pt x="119" y="534"/>
                  </a:lnTo>
                  <a:lnTo>
                    <a:pt x="2549" y="1127"/>
                  </a:lnTo>
                  <a:lnTo>
                    <a:pt x="2727" y="1127"/>
                  </a:lnTo>
                  <a:lnTo>
                    <a:pt x="2786" y="1008"/>
                  </a:lnTo>
                  <a:lnTo>
                    <a:pt x="2846" y="831"/>
                  </a:lnTo>
                  <a:lnTo>
                    <a:pt x="2786" y="653"/>
                  </a:lnTo>
                  <a:lnTo>
                    <a:pt x="2668" y="59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4301350" y="3084450"/>
              <a:ext cx="43000" cy="42975"/>
            </a:xfrm>
            <a:custGeom>
              <a:avLst/>
              <a:gdLst/>
              <a:ahLst/>
              <a:cxnLst/>
              <a:rect l="l" t="t" r="r" b="b"/>
              <a:pathLst>
                <a:path w="1720" h="1719" extrusionOk="0">
                  <a:moveTo>
                    <a:pt x="889" y="0"/>
                  </a:moveTo>
                  <a:lnTo>
                    <a:pt x="593" y="59"/>
                  </a:lnTo>
                  <a:lnTo>
                    <a:pt x="297" y="237"/>
                  </a:lnTo>
                  <a:lnTo>
                    <a:pt x="60" y="474"/>
                  </a:lnTo>
                  <a:lnTo>
                    <a:pt x="0" y="830"/>
                  </a:lnTo>
                  <a:lnTo>
                    <a:pt x="60" y="1185"/>
                  </a:lnTo>
                  <a:lnTo>
                    <a:pt x="237" y="1423"/>
                  </a:lnTo>
                  <a:lnTo>
                    <a:pt x="534" y="1660"/>
                  </a:lnTo>
                  <a:lnTo>
                    <a:pt x="830" y="1719"/>
                  </a:lnTo>
                  <a:lnTo>
                    <a:pt x="1186" y="1660"/>
                  </a:lnTo>
                  <a:lnTo>
                    <a:pt x="1482" y="1482"/>
                  </a:lnTo>
                  <a:lnTo>
                    <a:pt x="1660" y="1245"/>
                  </a:lnTo>
                  <a:lnTo>
                    <a:pt x="1719" y="889"/>
                  </a:lnTo>
                  <a:lnTo>
                    <a:pt x="1660" y="533"/>
                  </a:lnTo>
                  <a:lnTo>
                    <a:pt x="1482" y="296"/>
                  </a:lnTo>
                  <a:lnTo>
                    <a:pt x="1245" y="59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4206500" y="3025175"/>
              <a:ext cx="71150" cy="28175"/>
            </a:xfrm>
            <a:custGeom>
              <a:avLst/>
              <a:gdLst/>
              <a:ahLst/>
              <a:cxnLst/>
              <a:rect l="l" t="t" r="r" b="b"/>
              <a:pathLst>
                <a:path w="2846" h="1127" extrusionOk="0">
                  <a:moveTo>
                    <a:pt x="119" y="0"/>
                  </a:moveTo>
                  <a:lnTo>
                    <a:pt x="60" y="119"/>
                  </a:lnTo>
                  <a:lnTo>
                    <a:pt x="1" y="297"/>
                  </a:lnTo>
                  <a:lnTo>
                    <a:pt x="1" y="474"/>
                  </a:lnTo>
                  <a:lnTo>
                    <a:pt x="119" y="534"/>
                  </a:lnTo>
                  <a:lnTo>
                    <a:pt x="2550" y="1126"/>
                  </a:lnTo>
                  <a:lnTo>
                    <a:pt x="2727" y="1067"/>
                  </a:lnTo>
                  <a:lnTo>
                    <a:pt x="2787" y="949"/>
                  </a:lnTo>
                  <a:lnTo>
                    <a:pt x="2846" y="771"/>
                  </a:lnTo>
                  <a:lnTo>
                    <a:pt x="2787" y="652"/>
                  </a:lnTo>
                  <a:lnTo>
                    <a:pt x="2668" y="5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4259850" y="30266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890" y="0"/>
                  </a:moveTo>
                  <a:lnTo>
                    <a:pt x="593" y="60"/>
                  </a:lnTo>
                  <a:lnTo>
                    <a:pt x="297" y="178"/>
                  </a:lnTo>
                  <a:lnTo>
                    <a:pt x="60" y="475"/>
                  </a:lnTo>
                  <a:lnTo>
                    <a:pt x="1" y="830"/>
                  </a:lnTo>
                  <a:lnTo>
                    <a:pt x="60" y="1127"/>
                  </a:lnTo>
                  <a:lnTo>
                    <a:pt x="238" y="1423"/>
                  </a:lnTo>
                  <a:lnTo>
                    <a:pt x="534" y="1601"/>
                  </a:lnTo>
                  <a:lnTo>
                    <a:pt x="830" y="1719"/>
                  </a:lnTo>
                  <a:lnTo>
                    <a:pt x="1186" y="1660"/>
                  </a:lnTo>
                  <a:lnTo>
                    <a:pt x="1482" y="1482"/>
                  </a:lnTo>
                  <a:lnTo>
                    <a:pt x="1660" y="1186"/>
                  </a:lnTo>
                  <a:lnTo>
                    <a:pt x="1720" y="890"/>
                  </a:lnTo>
                  <a:lnTo>
                    <a:pt x="1660" y="534"/>
                  </a:lnTo>
                  <a:lnTo>
                    <a:pt x="1482" y="238"/>
                  </a:lnTo>
                  <a:lnTo>
                    <a:pt x="1245" y="60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4099825" y="2866625"/>
              <a:ext cx="51875" cy="20750"/>
            </a:xfrm>
            <a:custGeom>
              <a:avLst/>
              <a:gdLst/>
              <a:ahLst/>
              <a:cxnLst/>
              <a:rect l="l" t="t" r="r" b="b"/>
              <a:pathLst>
                <a:path w="2075" h="830" extrusionOk="0">
                  <a:moveTo>
                    <a:pt x="119" y="0"/>
                  </a:moveTo>
                  <a:lnTo>
                    <a:pt x="60" y="119"/>
                  </a:lnTo>
                  <a:lnTo>
                    <a:pt x="0" y="237"/>
                  </a:lnTo>
                  <a:lnTo>
                    <a:pt x="60" y="356"/>
                  </a:lnTo>
                  <a:lnTo>
                    <a:pt x="119" y="415"/>
                  </a:lnTo>
                  <a:lnTo>
                    <a:pt x="1897" y="830"/>
                  </a:lnTo>
                  <a:lnTo>
                    <a:pt x="2016" y="830"/>
                  </a:lnTo>
                  <a:lnTo>
                    <a:pt x="2075" y="711"/>
                  </a:lnTo>
                  <a:lnTo>
                    <a:pt x="2075" y="593"/>
                  </a:lnTo>
                  <a:lnTo>
                    <a:pt x="2075" y="474"/>
                  </a:lnTo>
                  <a:lnTo>
                    <a:pt x="2016" y="41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4139825" y="2868100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416" y="0"/>
                  </a:moveTo>
                  <a:lnTo>
                    <a:pt x="178" y="178"/>
                  </a:lnTo>
                  <a:lnTo>
                    <a:pt x="60" y="356"/>
                  </a:lnTo>
                  <a:lnTo>
                    <a:pt x="1" y="593"/>
                  </a:lnTo>
                  <a:lnTo>
                    <a:pt x="60" y="830"/>
                  </a:lnTo>
                  <a:lnTo>
                    <a:pt x="178" y="1067"/>
                  </a:lnTo>
                  <a:lnTo>
                    <a:pt x="356" y="1186"/>
                  </a:lnTo>
                  <a:lnTo>
                    <a:pt x="593" y="1245"/>
                  </a:lnTo>
                  <a:lnTo>
                    <a:pt x="830" y="1186"/>
                  </a:lnTo>
                  <a:lnTo>
                    <a:pt x="1068" y="1067"/>
                  </a:lnTo>
                  <a:lnTo>
                    <a:pt x="1186" y="889"/>
                  </a:lnTo>
                  <a:lnTo>
                    <a:pt x="1245" y="652"/>
                  </a:lnTo>
                  <a:lnTo>
                    <a:pt x="1245" y="415"/>
                  </a:lnTo>
                  <a:lnTo>
                    <a:pt x="1068" y="178"/>
                  </a:lnTo>
                  <a:lnTo>
                    <a:pt x="890" y="6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4067225" y="2820675"/>
              <a:ext cx="51875" cy="20775"/>
            </a:xfrm>
            <a:custGeom>
              <a:avLst/>
              <a:gdLst/>
              <a:ahLst/>
              <a:cxnLst/>
              <a:rect l="l" t="t" r="r" b="b"/>
              <a:pathLst>
                <a:path w="2075" h="831" extrusionOk="0">
                  <a:moveTo>
                    <a:pt x="119" y="1"/>
                  </a:moveTo>
                  <a:lnTo>
                    <a:pt x="60" y="119"/>
                  </a:lnTo>
                  <a:lnTo>
                    <a:pt x="0" y="238"/>
                  </a:lnTo>
                  <a:lnTo>
                    <a:pt x="60" y="356"/>
                  </a:lnTo>
                  <a:lnTo>
                    <a:pt x="119" y="416"/>
                  </a:lnTo>
                  <a:lnTo>
                    <a:pt x="1897" y="830"/>
                  </a:lnTo>
                  <a:lnTo>
                    <a:pt x="2016" y="771"/>
                  </a:lnTo>
                  <a:lnTo>
                    <a:pt x="2075" y="712"/>
                  </a:lnTo>
                  <a:lnTo>
                    <a:pt x="2075" y="593"/>
                  </a:lnTo>
                  <a:lnTo>
                    <a:pt x="2075" y="475"/>
                  </a:lnTo>
                  <a:lnTo>
                    <a:pt x="2016" y="41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4107225" y="2820675"/>
              <a:ext cx="31150" cy="32625"/>
            </a:xfrm>
            <a:custGeom>
              <a:avLst/>
              <a:gdLst/>
              <a:ahLst/>
              <a:cxnLst/>
              <a:rect l="l" t="t" r="r" b="b"/>
              <a:pathLst>
                <a:path w="1246" h="1305" extrusionOk="0">
                  <a:moveTo>
                    <a:pt x="653" y="1"/>
                  </a:moveTo>
                  <a:lnTo>
                    <a:pt x="416" y="60"/>
                  </a:lnTo>
                  <a:lnTo>
                    <a:pt x="178" y="178"/>
                  </a:lnTo>
                  <a:lnTo>
                    <a:pt x="60" y="416"/>
                  </a:lnTo>
                  <a:lnTo>
                    <a:pt x="1" y="653"/>
                  </a:lnTo>
                  <a:lnTo>
                    <a:pt x="60" y="890"/>
                  </a:lnTo>
                  <a:lnTo>
                    <a:pt x="178" y="1068"/>
                  </a:lnTo>
                  <a:lnTo>
                    <a:pt x="356" y="1245"/>
                  </a:lnTo>
                  <a:lnTo>
                    <a:pt x="593" y="1305"/>
                  </a:lnTo>
                  <a:lnTo>
                    <a:pt x="830" y="1245"/>
                  </a:lnTo>
                  <a:lnTo>
                    <a:pt x="1068" y="1127"/>
                  </a:lnTo>
                  <a:lnTo>
                    <a:pt x="1186" y="949"/>
                  </a:lnTo>
                  <a:lnTo>
                    <a:pt x="1245" y="712"/>
                  </a:lnTo>
                  <a:lnTo>
                    <a:pt x="1186" y="416"/>
                  </a:lnTo>
                  <a:lnTo>
                    <a:pt x="1068" y="238"/>
                  </a:lnTo>
                  <a:lnTo>
                    <a:pt x="890" y="60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3612300" y="2908100"/>
              <a:ext cx="527550" cy="283050"/>
            </a:xfrm>
            <a:custGeom>
              <a:avLst/>
              <a:gdLst/>
              <a:ahLst/>
              <a:cxnLst/>
              <a:rect l="l" t="t" r="r" b="b"/>
              <a:pathLst>
                <a:path w="21102" h="11322" extrusionOk="0">
                  <a:moveTo>
                    <a:pt x="119" y="1"/>
                  </a:moveTo>
                  <a:lnTo>
                    <a:pt x="1" y="5394"/>
                  </a:lnTo>
                  <a:lnTo>
                    <a:pt x="1838" y="6461"/>
                  </a:lnTo>
                  <a:lnTo>
                    <a:pt x="3735" y="7528"/>
                  </a:lnTo>
                  <a:lnTo>
                    <a:pt x="5987" y="8714"/>
                  </a:lnTo>
                  <a:lnTo>
                    <a:pt x="8299" y="9840"/>
                  </a:lnTo>
                  <a:lnTo>
                    <a:pt x="9425" y="10314"/>
                  </a:lnTo>
                  <a:lnTo>
                    <a:pt x="10433" y="10729"/>
                  </a:lnTo>
                  <a:lnTo>
                    <a:pt x="11381" y="11085"/>
                  </a:lnTo>
                  <a:lnTo>
                    <a:pt x="12152" y="11262"/>
                  </a:lnTo>
                  <a:lnTo>
                    <a:pt x="12507" y="11262"/>
                  </a:lnTo>
                  <a:lnTo>
                    <a:pt x="12804" y="11322"/>
                  </a:lnTo>
                  <a:lnTo>
                    <a:pt x="13041" y="11262"/>
                  </a:lnTo>
                  <a:lnTo>
                    <a:pt x="13278" y="11144"/>
                  </a:lnTo>
                  <a:lnTo>
                    <a:pt x="14522" y="10373"/>
                  </a:lnTo>
                  <a:lnTo>
                    <a:pt x="15826" y="9425"/>
                  </a:lnTo>
                  <a:lnTo>
                    <a:pt x="18375" y="7528"/>
                  </a:lnTo>
                  <a:lnTo>
                    <a:pt x="20331" y="5987"/>
                  </a:lnTo>
                  <a:lnTo>
                    <a:pt x="21102" y="5335"/>
                  </a:lnTo>
                  <a:lnTo>
                    <a:pt x="19205" y="2312"/>
                  </a:lnTo>
                  <a:lnTo>
                    <a:pt x="12744" y="6698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3761975" y="3029600"/>
              <a:ext cx="377875" cy="161550"/>
            </a:xfrm>
            <a:custGeom>
              <a:avLst/>
              <a:gdLst/>
              <a:ahLst/>
              <a:cxnLst/>
              <a:rect l="l" t="t" r="r" b="b"/>
              <a:pathLst>
                <a:path w="15115" h="6462" extrusionOk="0">
                  <a:moveTo>
                    <a:pt x="14818" y="1"/>
                  </a:moveTo>
                  <a:lnTo>
                    <a:pt x="13929" y="712"/>
                  </a:lnTo>
                  <a:lnTo>
                    <a:pt x="11736" y="2253"/>
                  </a:lnTo>
                  <a:lnTo>
                    <a:pt x="9187" y="4031"/>
                  </a:lnTo>
                  <a:lnTo>
                    <a:pt x="8061" y="4802"/>
                  </a:lnTo>
                  <a:lnTo>
                    <a:pt x="7113" y="5335"/>
                  </a:lnTo>
                  <a:lnTo>
                    <a:pt x="6817" y="5454"/>
                  </a:lnTo>
                  <a:lnTo>
                    <a:pt x="6461" y="5513"/>
                  </a:lnTo>
                  <a:lnTo>
                    <a:pt x="5750" y="5573"/>
                  </a:lnTo>
                  <a:lnTo>
                    <a:pt x="4920" y="5454"/>
                  </a:lnTo>
                  <a:lnTo>
                    <a:pt x="4031" y="5276"/>
                  </a:lnTo>
                  <a:lnTo>
                    <a:pt x="3023" y="4980"/>
                  </a:lnTo>
                  <a:lnTo>
                    <a:pt x="2016" y="4683"/>
                  </a:lnTo>
                  <a:lnTo>
                    <a:pt x="0" y="3854"/>
                  </a:lnTo>
                  <a:lnTo>
                    <a:pt x="0" y="3854"/>
                  </a:lnTo>
                  <a:lnTo>
                    <a:pt x="2312" y="4980"/>
                  </a:lnTo>
                  <a:lnTo>
                    <a:pt x="3438" y="5454"/>
                  </a:lnTo>
                  <a:lnTo>
                    <a:pt x="4446" y="5869"/>
                  </a:lnTo>
                  <a:lnTo>
                    <a:pt x="5394" y="6225"/>
                  </a:lnTo>
                  <a:lnTo>
                    <a:pt x="6224" y="6402"/>
                  </a:lnTo>
                  <a:lnTo>
                    <a:pt x="6520" y="6402"/>
                  </a:lnTo>
                  <a:lnTo>
                    <a:pt x="6817" y="6462"/>
                  </a:lnTo>
                  <a:lnTo>
                    <a:pt x="7054" y="6402"/>
                  </a:lnTo>
                  <a:lnTo>
                    <a:pt x="7291" y="6284"/>
                  </a:lnTo>
                  <a:lnTo>
                    <a:pt x="8535" y="5513"/>
                  </a:lnTo>
                  <a:lnTo>
                    <a:pt x="9839" y="4565"/>
                  </a:lnTo>
                  <a:lnTo>
                    <a:pt x="12388" y="2668"/>
                  </a:lnTo>
                  <a:lnTo>
                    <a:pt x="14344" y="1127"/>
                  </a:lnTo>
                  <a:lnTo>
                    <a:pt x="15115" y="475"/>
                  </a:lnTo>
                  <a:lnTo>
                    <a:pt x="14818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4092400" y="2952550"/>
              <a:ext cx="59300" cy="77075"/>
            </a:xfrm>
            <a:custGeom>
              <a:avLst/>
              <a:gdLst/>
              <a:ahLst/>
              <a:cxnLst/>
              <a:rect l="l" t="t" r="r" b="b"/>
              <a:pathLst>
                <a:path w="2372" h="3083" extrusionOk="0">
                  <a:moveTo>
                    <a:pt x="771" y="1"/>
                  </a:moveTo>
                  <a:lnTo>
                    <a:pt x="1" y="534"/>
                  </a:lnTo>
                  <a:lnTo>
                    <a:pt x="1601" y="3083"/>
                  </a:lnTo>
                  <a:lnTo>
                    <a:pt x="2372" y="255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4111675" y="2887350"/>
              <a:ext cx="171925" cy="118575"/>
            </a:xfrm>
            <a:custGeom>
              <a:avLst/>
              <a:gdLst/>
              <a:ahLst/>
              <a:cxnLst/>
              <a:rect l="l" t="t" r="r" b="b"/>
              <a:pathLst>
                <a:path w="6877" h="4743" extrusionOk="0">
                  <a:moveTo>
                    <a:pt x="5750" y="1"/>
                  </a:moveTo>
                  <a:lnTo>
                    <a:pt x="5216" y="179"/>
                  </a:lnTo>
                  <a:lnTo>
                    <a:pt x="4387" y="297"/>
                  </a:lnTo>
                  <a:lnTo>
                    <a:pt x="2668" y="594"/>
                  </a:lnTo>
                  <a:lnTo>
                    <a:pt x="2312" y="712"/>
                  </a:lnTo>
                  <a:lnTo>
                    <a:pt x="1956" y="890"/>
                  </a:lnTo>
                  <a:lnTo>
                    <a:pt x="1601" y="1127"/>
                  </a:lnTo>
                  <a:lnTo>
                    <a:pt x="1304" y="1423"/>
                  </a:lnTo>
                  <a:lnTo>
                    <a:pt x="652" y="2075"/>
                  </a:lnTo>
                  <a:lnTo>
                    <a:pt x="356" y="2372"/>
                  </a:lnTo>
                  <a:lnTo>
                    <a:pt x="0" y="2609"/>
                  </a:lnTo>
                  <a:lnTo>
                    <a:pt x="1304" y="4743"/>
                  </a:lnTo>
                  <a:lnTo>
                    <a:pt x="1838" y="4683"/>
                  </a:lnTo>
                  <a:lnTo>
                    <a:pt x="2253" y="4624"/>
                  </a:lnTo>
                  <a:lnTo>
                    <a:pt x="2431" y="4565"/>
                  </a:lnTo>
                  <a:lnTo>
                    <a:pt x="2608" y="4506"/>
                  </a:lnTo>
                  <a:lnTo>
                    <a:pt x="2905" y="4209"/>
                  </a:lnTo>
                  <a:lnTo>
                    <a:pt x="3083" y="3913"/>
                  </a:lnTo>
                  <a:lnTo>
                    <a:pt x="3320" y="3676"/>
                  </a:lnTo>
                  <a:lnTo>
                    <a:pt x="3438" y="3616"/>
                  </a:lnTo>
                  <a:lnTo>
                    <a:pt x="3616" y="3616"/>
                  </a:lnTo>
                  <a:lnTo>
                    <a:pt x="4861" y="4150"/>
                  </a:lnTo>
                  <a:lnTo>
                    <a:pt x="5631" y="4387"/>
                  </a:lnTo>
                  <a:lnTo>
                    <a:pt x="5987" y="4446"/>
                  </a:lnTo>
                  <a:lnTo>
                    <a:pt x="6580" y="4446"/>
                  </a:lnTo>
                  <a:lnTo>
                    <a:pt x="6757" y="4328"/>
                  </a:lnTo>
                  <a:lnTo>
                    <a:pt x="6876" y="4209"/>
                  </a:lnTo>
                  <a:lnTo>
                    <a:pt x="6876" y="4091"/>
                  </a:lnTo>
                  <a:lnTo>
                    <a:pt x="6817" y="3972"/>
                  </a:lnTo>
                  <a:lnTo>
                    <a:pt x="6698" y="3854"/>
                  </a:lnTo>
                  <a:lnTo>
                    <a:pt x="6520" y="3794"/>
                  </a:lnTo>
                  <a:lnTo>
                    <a:pt x="6224" y="3676"/>
                  </a:lnTo>
                  <a:lnTo>
                    <a:pt x="5868" y="3616"/>
                  </a:lnTo>
                  <a:lnTo>
                    <a:pt x="5394" y="3439"/>
                  </a:lnTo>
                  <a:lnTo>
                    <a:pt x="4564" y="2964"/>
                  </a:lnTo>
                  <a:lnTo>
                    <a:pt x="3912" y="2550"/>
                  </a:lnTo>
                  <a:lnTo>
                    <a:pt x="3794" y="2431"/>
                  </a:lnTo>
                  <a:lnTo>
                    <a:pt x="3912" y="2431"/>
                  </a:lnTo>
                  <a:lnTo>
                    <a:pt x="4446" y="2550"/>
                  </a:lnTo>
                  <a:lnTo>
                    <a:pt x="5276" y="2609"/>
                  </a:lnTo>
                  <a:lnTo>
                    <a:pt x="6106" y="2550"/>
                  </a:lnTo>
                  <a:lnTo>
                    <a:pt x="6402" y="2490"/>
                  </a:lnTo>
                  <a:lnTo>
                    <a:pt x="6639" y="2431"/>
                  </a:lnTo>
                  <a:lnTo>
                    <a:pt x="6757" y="2312"/>
                  </a:lnTo>
                  <a:lnTo>
                    <a:pt x="6817" y="2194"/>
                  </a:lnTo>
                  <a:lnTo>
                    <a:pt x="6876" y="2075"/>
                  </a:lnTo>
                  <a:lnTo>
                    <a:pt x="6876" y="1957"/>
                  </a:lnTo>
                  <a:lnTo>
                    <a:pt x="6876" y="1838"/>
                  </a:lnTo>
                  <a:lnTo>
                    <a:pt x="6817" y="1779"/>
                  </a:lnTo>
                  <a:lnTo>
                    <a:pt x="6698" y="1720"/>
                  </a:lnTo>
                  <a:lnTo>
                    <a:pt x="6639" y="1661"/>
                  </a:lnTo>
                  <a:lnTo>
                    <a:pt x="4861" y="1661"/>
                  </a:lnTo>
                  <a:lnTo>
                    <a:pt x="4150" y="1601"/>
                  </a:lnTo>
                  <a:lnTo>
                    <a:pt x="3675" y="1542"/>
                  </a:lnTo>
                  <a:lnTo>
                    <a:pt x="3438" y="1423"/>
                  </a:lnTo>
                  <a:lnTo>
                    <a:pt x="3379" y="1364"/>
                  </a:lnTo>
                  <a:lnTo>
                    <a:pt x="3438" y="1305"/>
                  </a:lnTo>
                  <a:lnTo>
                    <a:pt x="3912" y="1127"/>
                  </a:lnTo>
                  <a:lnTo>
                    <a:pt x="4742" y="949"/>
                  </a:lnTo>
                  <a:lnTo>
                    <a:pt x="5631" y="712"/>
                  </a:lnTo>
                  <a:lnTo>
                    <a:pt x="5928" y="594"/>
                  </a:lnTo>
                  <a:lnTo>
                    <a:pt x="6106" y="475"/>
                  </a:lnTo>
                  <a:lnTo>
                    <a:pt x="6224" y="297"/>
                  </a:lnTo>
                  <a:lnTo>
                    <a:pt x="6224" y="179"/>
                  </a:lnTo>
                  <a:lnTo>
                    <a:pt x="6224" y="60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2" name="Google Shape;1472;p56"/>
          <p:cNvSpPr/>
          <p:nvPr/>
        </p:nvSpPr>
        <p:spPr>
          <a:xfrm>
            <a:off x="5076325" y="2291675"/>
            <a:ext cx="3528175" cy="1637400"/>
          </a:xfrm>
          <a:custGeom>
            <a:avLst/>
            <a:gdLst/>
            <a:ahLst/>
            <a:cxnLst/>
            <a:rect l="l" t="t" r="r" b="b"/>
            <a:pathLst>
              <a:path w="141127" h="65496" extrusionOk="0">
                <a:moveTo>
                  <a:pt x="129628" y="1"/>
                </a:moveTo>
                <a:lnTo>
                  <a:pt x="128502" y="119"/>
                </a:lnTo>
                <a:lnTo>
                  <a:pt x="127435" y="238"/>
                </a:lnTo>
                <a:lnTo>
                  <a:pt x="126368" y="416"/>
                </a:lnTo>
                <a:lnTo>
                  <a:pt x="125301" y="593"/>
                </a:lnTo>
                <a:lnTo>
                  <a:pt x="124294" y="890"/>
                </a:lnTo>
                <a:lnTo>
                  <a:pt x="123227" y="1186"/>
                </a:lnTo>
                <a:lnTo>
                  <a:pt x="122219" y="1482"/>
                </a:lnTo>
                <a:lnTo>
                  <a:pt x="121212" y="1897"/>
                </a:lnTo>
                <a:lnTo>
                  <a:pt x="120204" y="2312"/>
                </a:lnTo>
                <a:lnTo>
                  <a:pt x="119196" y="2786"/>
                </a:lnTo>
                <a:lnTo>
                  <a:pt x="118248" y="3320"/>
                </a:lnTo>
                <a:lnTo>
                  <a:pt x="117300" y="3853"/>
                </a:lnTo>
                <a:lnTo>
                  <a:pt x="116411" y="4446"/>
                </a:lnTo>
                <a:lnTo>
                  <a:pt x="115522" y="5098"/>
                </a:lnTo>
                <a:lnTo>
                  <a:pt x="114692" y="5750"/>
                </a:lnTo>
                <a:lnTo>
                  <a:pt x="113862" y="6461"/>
                </a:lnTo>
                <a:lnTo>
                  <a:pt x="113091" y="7232"/>
                </a:lnTo>
                <a:lnTo>
                  <a:pt x="112321" y="8002"/>
                </a:lnTo>
                <a:lnTo>
                  <a:pt x="111610" y="8832"/>
                </a:lnTo>
                <a:lnTo>
                  <a:pt x="110898" y="9662"/>
                </a:lnTo>
                <a:lnTo>
                  <a:pt x="110306" y="10551"/>
                </a:lnTo>
                <a:lnTo>
                  <a:pt x="109239" y="12270"/>
                </a:lnTo>
                <a:lnTo>
                  <a:pt x="108231" y="13989"/>
                </a:lnTo>
                <a:lnTo>
                  <a:pt x="107223" y="15767"/>
                </a:lnTo>
                <a:lnTo>
                  <a:pt x="106216" y="17486"/>
                </a:lnTo>
                <a:lnTo>
                  <a:pt x="105149" y="19145"/>
                </a:lnTo>
                <a:lnTo>
                  <a:pt x="104615" y="19975"/>
                </a:lnTo>
                <a:lnTo>
                  <a:pt x="104023" y="20746"/>
                </a:lnTo>
                <a:lnTo>
                  <a:pt x="103371" y="21457"/>
                </a:lnTo>
                <a:lnTo>
                  <a:pt x="102660" y="22109"/>
                </a:lnTo>
                <a:lnTo>
                  <a:pt x="101948" y="22761"/>
                </a:lnTo>
                <a:lnTo>
                  <a:pt x="101118" y="23294"/>
                </a:lnTo>
                <a:lnTo>
                  <a:pt x="100229" y="23828"/>
                </a:lnTo>
                <a:lnTo>
                  <a:pt x="99340" y="24302"/>
                </a:lnTo>
                <a:lnTo>
                  <a:pt x="98392" y="24658"/>
                </a:lnTo>
                <a:lnTo>
                  <a:pt x="97444" y="24895"/>
                </a:lnTo>
                <a:lnTo>
                  <a:pt x="96436" y="25132"/>
                </a:lnTo>
                <a:lnTo>
                  <a:pt x="95428" y="25250"/>
                </a:lnTo>
                <a:lnTo>
                  <a:pt x="94421" y="25310"/>
                </a:lnTo>
                <a:lnTo>
                  <a:pt x="93354" y="25369"/>
                </a:lnTo>
                <a:lnTo>
                  <a:pt x="92346" y="25310"/>
                </a:lnTo>
                <a:lnTo>
                  <a:pt x="91279" y="25250"/>
                </a:lnTo>
                <a:lnTo>
                  <a:pt x="90212" y="25132"/>
                </a:lnTo>
                <a:lnTo>
                  <a:pt x="89205" y="24954"/>
                </a:lnTo>
                <a:lnTo>
                  <a:pt x="87130" y="24539"/>
                </a:lnTo>
                <a:lnTo>
                  <a:pt x="85056" y="24065"/>
                </a:lnTo>
                <a:lnTo>
                  <a:pt x="81025" y="22939"/>
                </a:lnTo>
                <a:lnTo>
                  <a:pt x="78951" y="22465"/>
                </a:lnTo>
                <a:lnTo>
                  <a:pt x="76936" y="22109"/>
                </a:lnTo>
                <a:lnTo>
                  <a:pt x="75928" y="21931"/>
                </a:lnTo>
                <a:lnTo>
                  <a:pt x="74861" y="21813"/>
                </a:lnTo>
                <a:lnTo>
                  <a:pt x="73853" y="21753"/>
                </a:lnTo>
                <a:lnTo>
                  <a:pt x="72846" y="21753"/>
                </a:lnTo>
                <a:lnTo>
                  <a:pt x="71838" y="21813"/>
                </a:lnTo>
                <a:lnTo>
                  <a:pt x="70830" y="21931"/>
                </a:lnTo>
                <a:lnTo>
                  <a:pt x="69823" y="22109"/>
                </a:lnTo>
                <a:lnTo>
                  <a:pt x="68815" y="22346"/>
                </a:lnTo>
                <a:lnTo>
                  <a:pt x="67926" y="22642"/>
                </a:lnTo>
                <a:lnTo>
                  <a:pt x="67096" y="22998"/>
                </a:lnTo>
                <a:lnTo>
                  <a:pt x="66267" y="23413"/>
                </a:lnTo>
                <a:lnTo>
                  <a:pt x="65437" y="23828"/>
                </a:lnTo>
                <a:lnTo>
                  <a:pt x="64666" y="24361"/>
                </a:lnTo>
                <a:lnTo>
                  <a:pt x="63896" y="24895"/>
                </a:lnTo>
                <a:lnTo>
                  <a:pt x="63184" y="25428"/>
                </a:lnTo>
                <a:lnTo>
                  <a:pt x="62473" y="26021"/>
                </a:lnTo>
                <a:lnTo>
                  <a:pt x="61110" y="27325"/>
                </a:lnTo>
                <a:lnTo>
                  <a:pt x="59806" y="28747"/>
                </a:lnTo>
                <a:lnTo>
                  <a:pt x="58620" y="30170"/>
                </a:lnTo>
                <a:lnTo>
                  <a:pt x="57435" y="31652"/>
                </a:lnTo>
                <a:lnTo>
                  <a:pt x="55242" y="34734"/>
                </a:lnTo>
                <a:lnTo>
                  <a:pt x="54116" y="36275"/>
                </a:lnTo>
                <a:lnTo>
                  <a:pt x="52990" y="37757"/>
                </a:lnTo>
                <a:lnTo>
                  <a:pt x="51804" y="39239"/>
                </a:lnTo>
                <a:lnTo>
                  <a:pt x="50559" y="40602"/>
                </a:lnTo>
                <a:lnTo>
                  <a:pt x="49256" y="41906"/>
                </a:lnTo>
                <a:lnTo>
                  <a:pt x="48544" y="42558"/>
                </a:lnTo>
                <a:lnTo>
                  <a:pt x="47833" y="43151"/>
                </a:lnTo>
                <a:lnTo>
                  <a:pt x="46588" y="44040"/>
                </a:lnTo>
                <a:lnTo>
                  <a:pt x="45284" y="44869"/>
                </a:lnTo>
                <a:lnTo>
                  <a:pt x="43921" y="45521"/>
                </a:lnTo>
                <a:lnTo>
                  <a:pt x="42499" y="46173"/>
                </a:lnTo>
                <a:lnTo>
                  <a:pt x="41076" y="46707"/>
                </a:lnTo>
                <a:lnTo>
                  <a:pt x="39594" y="47122"/>
                </a:lnTo>
                <a:lnTo>
                  <a:pt x="38112" y="47418"/>
                </a:lnTo>
                <a:lnTo>
                  <a:pt x="36571" y="47714"/>
                </a:lnTo>
                <a:lnTo>
                  <a:pt x="35030" y="47833"/>
                </a:lnTo>
                <a:lnTo>
                  <a:pt x="33489" y="47952"/>
                </a:lnTo>
                <a:lnTo>
                  <a:pt x="31948" y="47892"/>
                </a:lnTo>
                <a:lnTo>
                  <a:pt x="30407" y="47833"/>
                </a:lnTo>
                <a:lnTo>
                  <a:pt x="28866" y="47655"/>
                </a:lnTo>
                <a:lnTo>
                  <a:pt x="27325" y="47418"/>
                </a:lnTo>
                <a:lnTo>
                  <a:pt x="25784" y="47122"/>
                </a:lnTo>
                <a:lnTo>
                  <a:pt x="24302" y="46766"/>
                </a:lnTo>
                <a:lnTo>
                  <a:pt x="22820" y="46351"/>
                </a:lnTo>
                <a:lnTo>
                  <a:pt x="21338" y="45818"/>
                </a:lnTo>
                <a:lnTo>
                  <a:pt x="19916" y="45284"/>
                </a:lnTo>
                <a:lnTo>
                  <a:pt x="18493" y="44692"/>
                </a:lnTo>
                <a:lnTo>
                  <a:pt x="17071" y="44040"/>
                </a:lnTo>
                <a:lnTo>
                  <a:pt x="15708" y="43328"/>
                </a:lnTo>
                <a:lnTo>
                  <a:pt x="14344" y="42617"/>
                </a:lnTo>
                <a:lnTo>
                  <a:pt x="12981" y="41847"/>
                </a:lnTo>
                <a:lnTo>
                  <a:pt x="10373" y="40246"/>
                </a:lnTo>
                <a:lnTo>
                  <a:pt x="7765" y="38468"/>
                </a:lnTo>
                <a:lnTo>
                  <a:pt x="5216" y="36690"/>
                </a:lnTo>
                <a:lnTo>
                  <a:pt x="2727" y="34793"/>
                </a:lnTo>
                <a:lnTo>
                  <a:pt x="2312" y="37460"/>
                </a:lnTo>
                <a:lnTo>
                  <a:pt x="2016" y="40068"/>
                </a:lnTo>
                <a:lnTo>
                  <a:pt x="1364" y="45462"/>
                </a:lnTo>
                <a:lnTo>
                  <a:pt x="771" y="50797"/>
                </a:lnTo>
                <a:lnTo>
                  <a:pt x="415" y="53464"/>
                </a:lnTo>
                <a:lnTo>
                  <a:pt x="1" y="56072"/>
                </a:lnTo>
                <a:lnTo>
                  <a:pt x="1660" y="57079"/>
                </a:lnTo>
                <a:lnTo>
                  <a:pt x="3379" y="58028"/>
                </a:lnTo>
                <a:lnTo>
                  <a:pt x="5157" y="58976"/>
                </a:lnTo>
                <a:lnTo>
                  <a:pt x="6876" y="59865"/>
                </a:lnTo>
                <a:lnTo>
                  <a:pt x="8654" y="60695"/>
                </a:lnTo>
                <a:lnTo>
                  <a:pt x="10492" y="61406"/>
                </a:lnTo>
                <a:lnTo>
                  <a:pt x="12329" y="62117"/>
                </a:lnTo>
                <a:lnTo>
                  <a:pt x="14167" y="62769"/>
                </a:lnTo>
                <a:lnTo>
                  <a:pt x="16004" y="63362"/>
                </a:lnTo>
                <a:lnTo>
                  <a:pt x="17901" y="63896"/>
                </a:lnTo>
                <a:lnTo>
                  <a:pt x="19797" y="64370"/>
                </a:lnTo>
                <a:lnTo>
                  <a:pt x="21694" y="64725"/>
                </a:lnTo>
                <a:lnTo>
                  <a:pt x="23591" y="65022"/>
                </a:lnTo>
                <a:lnTo>
                  <a:pt x="25547" y="65259"/>
                </a:lnTo>
                <a:lnTo>
                  <a:pt x="27443" y="65437"/>
                </a:lnTo>
                <a:lnTo>
                  <a:pt x="29399" y="65496"/>
                </a:lnTo>
                <a:lnTo>
                  <a:pt x="31355" y="65496"/>
                </a:lnTo>
                <a:lnTo>
                  <a:pt x="33311" y="65377"/>
                </a:lnTo>
                <a:lnTo>
                  <a:pt x="35267" y="65200"/>
                </a:lnTo>
                <a:lnTo>
                  <a:pt x="37223" y="64903"/>
                </a:lnTo>
                <a:lnTo>
                  <a:pt x="39120" y="64488"/>
                </a:lnTo>
                <a:lnTo>
                  <a:pt x="41017" y="64014"/>
                </a:lnTo>
                <a:lnTo>
                  <a:pt x="42913" y="63481"/>
                </a:lnTo>
                <a:lnTo>
                  <a:pt x="44751" y="62829"/>
                </a:lnTo>
                <a:lnTo>
                  <a:pt x="46529" y="62058"/>
                </a:lnTo>
                <a:lnTo>
                  <a:pt x="48307" y="61228"/>
                </a:lnTo>
                <a:lnTo>
                  <a:pt x="50026" y="60280"/>
                </a:lnTo>
                <a:lnTo>
                  <a:pt x="51686" y="59272"/>
                </a:lnTo>
                <a:lnTo>
                  <a:pt x="53286" y="58146"/>
                </a:lnTo>
                <a:lnTo>
                  <a:pt x="54768" y="56902"/>
                </a:lnTo>
                <a:lnTo>
                  <a:pt x="56250" y="55598"/>
                </a:lnTo>
                <a:lnTo>
                  <a:pt x="57613" y="54234"/>
                </a:lnTo>
                <a:lnTo>
                  <a:pt x="58620" y="53108"/>
                </a:lnTo>
                <a:lnTo>
                  <a:pt x="59569" y="51982"/>
                </a:lnTo>
                <a:lnTo>
                  <a:pt x="61466" y="49611"/>
                </a:lnTo>
                <a:lnTo>
                  <a:pt x="63303" y="47240"/>
                </a:lnTo>
                <a:lnTo>
                  <a:pt x="64251" y="46055"/>
                </a:lnTo>
                <a:lnTo>
                  <a:pt x="65200" y="44929"/>
                </a:lnTo>
                <a:lnTo>
                  <a:pt x="66148" y="43802"/>
                </a:lnTo>
                <a:lnTo>
                  <a:pt x="67156" y="42795"/>
                </a:lnTo>
                <a:lnTo>
                  <a:pt x="68223" y="41787"/>
                </a:lnTo>
                <a:lnTo>
                  <a:pt x="69349" y="40898"/>
                </a:lnTo>
                <a:lnTo>
                  <a:pt x="70475" y="40128"/>
                </a:lnTo>
                <a:lnTo>
                  <a:pt x="71720" y="39416"/>
                </a:lnTo>
                <a:lnTo>
                  <a:pt x="72312" y="39120"/>
                </a:lnTo>
                <a:lnTo>
                  <a:pt x="72964" y="38824"/>
                </a:lnTo>
                <a:lnTo>
                  <a:pt x="73676" y="38587"/>
                </a:lnTo>
                <a:lnTo>
                  <a:pt x="74328" y="38409"/>
                </a:lnTo>
                <a:lnTo>
                  <a:pt x="75632" y="38112"/>
                </a:lnTo>
                <a:lnTo>
                  <a:pt x="76876" y="37994"/>
                </a:lnTo>
                <a:lnTo>
                  <a:pt x="78121" y="37935"/>
                </a:lnTo>
                <a:lnTo>
                  <a:pt x="79425" y="37994"/>
                </a:lnTo>
                <a:lnTo>
                  <a:pt x="80670" y="38112"/>
                </a:lnTo>
                <a:lnTo>
                  <a:pt x="81974" y="38290"/>
                </a:lnTo>
                <a:lnTo>
                  <a:pt x="83218" y="38587"/>
                </a:lnTo>
                <a:lnTo>
                  <a:pt x="84522" y="38824"/>
                </a:lnTo>
                <a:lnTo>
                  <a:pt x="87071" y="39476"/>
                </a:lnTo>
                <a:lnTo>
                  <a:pt x="89679" y="40068"/>
                </a:lnTo>
                <a:lnTo>
                  <a:pt x="90983" y="40305"/>
                </a:lnTo>
                <a:lnTo>
                  <a:pt x="92287" y="40543"/>
                </a:lnTo>
                <a:lnTo>
                  <a:pt x="93591" y="40661"/>
                </a:lnTo>
                <a:lnTo>
                  <a:pt x="94836" y="40720"/>
                </a:lnTo>
                <a:lnTo>
                  <a:pt x="96199" y="40720"/>
                </a:lnTo>
                <a:lnTo>
                  <a:pt x="97562" y="40602"/>
                </a:lnTo>
                <a:lnTo>
                  <a:pt x="98866" y="40365"/>
                </a:lnTo>
                <a:lnTo>
                  <a:pt x="100170" y="40068"/>
                </a:lnTo>
                <a:lnTo>
                  <a:pt x="101474" y="39653"/>
                </a:lnTo>
                <a:lnTo>
                  <a:pt x="102719" y="39179"/>
                </a:lnTo>
                <a:lnTo>
                  <a:pt x="103964" y="38587"/>
                </a:lnTo>
                <a:lnTo>
                  <a:pt x="105149" y="37935"/>
                </a:lnTo>
                <a:lnTo>
                  <a:pt x="106275" y="37164"/>
                </a:lnTo>
                <a:lnTo>
                  <a:pt x="107342" y="36334"/>
                </a:lnTo>
                <a:lnTo>
                  <a:pt x="108350" y="35445"/>
                </a:lnTo>
                <a:lnTo>
                  <a:pt x="109298" y="34497"/>
                </a:lnTo>
                <a:lnTo>
                  <a:pt x="110187" y="33489"/>
                </a:lnTo>
                <a:lnTo>
                  <a:pt x="111017" y="32363"/>
                </a:lnTo>
                <a:lnTo>
                  <a:pt x="111787" y="31237"/>
                </a:lnTo>
                <a:lnTo>
                  <a:pt x="112439" y="30051"/>
                </a:lnTo>
                <a:lnTo>
                  <a:pt x="112854" y="29162"/>
                </a:lnTo>
                <a:lnTo>
                  <a:pt x="113210" y="28333"/>
                </a:lnTo>
                <a:lnTo>
                  <a:pt x="113803" y="26554"/>
                </a:lnTo>
                <a:lnTo>
                  <a:pt x="114336" y="24776"/>
                </a:lnTo>
                <a:lnTo>
                  <a:pt x="114870" y="22998"/>
                </a:lnTo>
                <a:lnTo>
                  <a:pt x="115344" y="21161"/>
                </a:lnTo>
                <a:lnTo>
                  <a:pt x="115877" y="19383"/>
                </a:lnTo>
                <a:lnTo>
                  <a:pt x="116411" y="17604"/>
                </a:lnTo>
                <a:lnTo>
                  <a:pt x="117122" y="15885"/>
                </a:lnTo>
                <a:lnTo>
                  <a:pt x="117537" y="14996"/>
                </a:lnTo>
                <a:lnTo>
                  <a:pt x="117952" y="14167"/>
                </a:lnTo>
                <a:lnTo>
                  <a:pt x="118426" y="13396"/>
                </a:lnTo>
                <a:lnTo>
                  <a:pt x="118900" y="12566"/>
                </a:lnTo>
                <a:lnTo>
                  <a:pt x="119433" y="11796"/>
                </a:lnTo>
                <a:lnTo>
                  <a:pt x="119967" y="11084"/>
                </a:lnTo>
                <a:lnTo>
                  <a:pt x="120560" y="10314"/>
                </a:lnTo>
                <a:lnTo>
                  <a:pt x="121212" y="9603"/>
                </a:lnTo>
                <a:lnTo>
                  <a:pt x="121864" y="8951"/>
                </a:lnTo>
                <a:lnTo>
                  <a:pt x="122516" y="8299"/>
                </a:lnTo>
                <a:lnTo>
                  <a:pt x="123227" y="7706"/>
                </a:lnTo>
                <a:lnTo>
                  <a:pt x="123938" y="7113"/>
                </a:lnTo>
                <a:lnTo>
                  <a:pt x="124649" y="6521"/>
                </a:lnTo>
                <a:lnTo>
                  <a:pt x="125420" y="5987"/>
                </a:lnTo>
                <a:lnTo>
                  <a:pt x="126190" y="5454"/>
                </a:lnTo>
                <a:lnTo>
                  <a:pt x="127020" y="4979"/>
                </a:lnTo>
                <a:lnTo>
                  <a:pt x="127791" y="4565"/>
                </a:lnTo>
                <a:lnTo>
                  <a:pt x="128621" y="4150"/>
                </a:lnTo>
                <a:lnTo>
                  <a:pt x="129450" y="3735"/>
                </a:lnTo>
                <a:lnTo>
                  <a:pt x="130340" y="3379"/>
                </a:lnTo>
                <a:lnTo>
                  <a:pt x="131229" y="3083"/>
                </a:lnTo>
                <a:lnTo>
                  <a:pt x="132058" y="2846"/>
                </a:lnTo>
                <a:lnTo>
                  <a:pt x="132947" y="2609"/>
                </a:lnTo>
                <a:lnTo>
                  <a:pt x="133837" y="2372"/>
                </a:lnTo>
                <a:lnTo>
                  <a:pt x="134785" y="2253"/>
                </a:lnTo>
                <a:lnTo>
                  <a:pt x="135674" y="2134"/>
                </a:lnTo>
                <a:lnTo>
                  <a:pt x="136563" y="2016"/>
                </a:lnTo>
                <a:lnTo>
                  <a:pt x="138401" y="2016"/>
                </a:lnTo>
                <a:lnTo>
                  <a:pt x="139290" y="2075"/>
                </a:lnTo>
                <a:lnTo>
                  <a:pt x="140238" y="2134"/>
                </a:lnTo>
                <a:lnTo>
                  <a:pt x="141127" y="2312"/>
                </a:lnTo>
                <a:lnTo>
                  <a:pt x="140119" y="1838"/>
                </a:lnTo>
                <a:lnTo>
                  <a:pt x="139112" y="1423"/>
                </a:lnTo>
                <a:lnTo>
                  <a:pt x="138104" y="1068"/>
                </a:lnTo>
                <a:lnTo>
                  <a:pt x="137097" y="771"/>
                </a:lnTo>
                <a:lnTo>
                  <a:pt x="136030" y="534"/>
                </a:lnTo>
                <a:lnTo>
                  <a:pt x="134963" y="297"/>
                </a:lnTo>
                <a:lnTo>
                  <a:pt x="133896" y="178"/>
                </a:lnTo>
                <a:lnTo>
                  <a:pt x="132829" y="60"/>
                </a:lnTo>
                <a:lnTo>
                  <a:pt x="1317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56"/>
          <p:cNvSpPr/>
          <p:nvPr/>
        </p:nvSpPr>
        <p:spPr>
          <a:xfrm>
            <a:off x="4978525" y="2509500"/>
            <a:ext cx="3526700" cy="1478850"/>
          </a:xfrm>
          <a:custGeom>
            <a:avLst/>
            <a:gdLst/>
            <a:ahLst/>
            <a:cxnLst/>
            <a:rect l="l" t="t" r="r" b="b"/>
            <a:pathLst>
              <a:path w="141068" h="59154" extrusionOk="0">
                <a:moveTo>
                  <a:pt x="139290" y="1"/>
                </a:moveTo>
                <a:lnTo>
                  <a:pt x="138638" y="60"/>
                </a:lnTo>
                <a:lnTo>
                  <a:pt x="137926" y="119"/>
                </a:lnTo>
                <a:lnTo>
                  <a:pt x="136563" y="356"/>
                </a:lnTo>
                <a:lnTo>
                  <a:pt x="135259" y="771"/>
                </a:lnTo>
                <a:lnTo>
                  <a:pt x="133955" y="1245"/>
                </a:lnTo>
                <a:lnTo>
                  <a:pt x="132710" y="1838"/>
                </a:lnTo>
                <a:lnTo>
                  <a:pt x="131466" y="2549"/>
                </a:lnTo>
                <a:lnTo>
                  <a:pt x="130280" y="3320"/>
                </a:lnTo>
                <a:lnTo>
                  <a:pt x="129095" y="4209"/>
                </a:lnTo>
                <a:lnTo>
                  <a:pt x="127969" y="5157"/>
                </a:lnTo>
                <a:lnTo>
                  <a:pt x="126843" y="6165"/>
                </a:lnTo>
                <a:lnTo>
                  <a:pt x="125776" y="7172"/>
                </a:lnTo>
                <a:lnTo>
                  <a:pt x="124768" y="8239"/>
                </a:lnTo>
                <a:lnTo>
                  <a:pt x="123760" y="9366"/>
                </a:lnTo>
                <a:lnTo>
                  <a:pt x="121804" y="11618"/>
                </a:lnTo>
                <a:lnTo>
                  <a:pt x="119967" y="13870"/>
                </a:lnTo>
                <a:lnTo>
                  <a:pt x="118070" y="16123"/>
                </a:lnTo>
                <a:lnTo>
                  <a:pt x="117063" y="17249"/>
                </a:lnTo>
                <a:lnTo>
                  <a:pt x="116055" y="18316"/>
                </a:lnTo>
                <a:lnTo>
                  <a:pt x="114988" y="19382"/>
                </a:lnTo>
                <a:lnTo>
                  <a:pt x="113921" y="20390"/>
                </a:lnTo>
                <a:lnTo>
                  <a:pt x="112854" y="21279"/>
                </a:lnTo>
                <a:lnTo>
                  <a:pt x="111728" y="22168"/>
                </a:lnTo>
                <a:lnTo>
                  <a:pt x="110543" y="22939"/>
                </a:lnTo>
                <a:lnTo>
                  <a:pt x="109298" y="23650"/>
                </a:lnTo>
                <a:lnTo>
                  <a:pt x="108053" y="24302"/>
                </a:lnTo>
                <a:lnTo>
                  <a:pt x="106809" y="24835"/>
                </a:lnTo>
                <a:lnTo>
                  <a:pt x="105445" y="25191"/>
                </a:lnTo>
                <a:lnTo>
                  <a:pt x="104023" y="25487"/>
                </a:lnTo>
                <a:lnTo>
                  <a:pt x="102660" y="25606"/>
                </a:lnTo>
                <a:lnTo>
                  <a:pt x="101296" y="25665"/>
                </a:lnTo>
                <a:lnTo>
                  <a:pt x="99874" y="25606"/>
                </a:lnTo>
                <a:lnTo>
                  <a:pt x="98511" y="25428"/>
                </a:lnTo>
                <a:lnTo>
                  <a:pt x="97147" y="25191"/>
                </a:lnTo>
                <a:lnTo>
                  <a:pt x="95725" y="24954"/>
                </a:lnTo>
                <a:lnTo>
                  <a:pt x="92998" y="24302"/>
                </a:lnTo>
                <a:lnTo>
                  <a:pt x="90212" y="23709"/>
                </a:lnTo>
                <a:lnTo>
                  <a:pt x="88849" y="23472"/>
                </a:lnTo>
                <a:lnTo>
                  <a:pt x="87486" y="23235"/>
                </a:lnTo>
                <a:lnTo>
                  <a:pt x="86063" y="23117"/>
                </a:lnTo>
                <a:lnTo>
                  <a:pt x="84700" y="23057"/>
                </a:lnTo>
                <a:lnTo>
                  <a:pt x="83337" y="23117"/>
                </a:lnTo>
                <a:lnTo>
                  <a:pt x="81974" y="23354"/>
                </a:lnTo>
                <a:lnTo>
                  <a:pt x="81085" y="23531"/>
                </a:lnTo>
                <a:lnTo>
                  <a:pt x="80196" y="23769"/>
                </a:lnTo>
                <a:lnTo>
                  <a:pt x="79366" y="24065"/>
                </a:lnTo>
                <a:lnTo>
                  <a:pt x="78536" y="24421"/>
                </a:lnTo>
                <a:lnTo>
                  <a:pt x="77765" y="24776"/>
                </a:lnTo>
                <a:lnTo>
                  <a:pt x="76995" y="25250"/>
                </a:lnTo>
                <a:lnTo>
                  <a:pt x="76224" y="25665"/>
                </a:lnTo>
                <a:lnTo>
                  <a:pt x="75513" y="26199"/>
                </a:lnTo>
                <a:lnTo>
                  <a:pt x="74091" y="27266"/>
                </a:lnTo>
                <a:lnTo>
                  <a:pt x="72668" y="28451"/>
                </a:lnTo>
                <a:lnTo>
                  <a:pt x="71364" y="29755"/>
                </a:lnTo>
                <a:lnTo>
                  <a:pt x="70060" y="31059"/>
                </a:lnTo>
                <a:lnTo>
                  <a:pt x="67452" y="33845"/>
                </a:lnTo>
                <a:lnTo>
                  <a:pt x="66148" y="35267"/>
                </a:lnTo>
                <a:lnTo>
                  <a:pt x="64844" y="36631"/>
                </a:lnTo>
                <a:lnTo>
                  <a:pt x="63481" y="37994"/>
                </a:lnTo>
                <a:lnTo>
                  <a:pt x="62058" y="39239"/>
                </a:lnTo>
                <a:lnTo>
                  <a:pt x="60636" y="40424"/>
                </a:lnTo>
                <a:lnTo>
                  <a:pt x="59865" y="40957"/>
                </a:lnTo>
                <a:lnTo>
                  <a:pt x="59154" y="41491"/>
                </a:lnTo>
                <a:lnTo>
                  <a:pt x="57969" y="42143"/>
                </a:lnTo>
                <a:lnTo>
                  <a:pt x="56842" y="42795"/>
                </a:lnTo>
                <a:lnTo>
                  <a:pt x="55657" y="43328"/>
                </a:lnTo>
                <a:lnTo>
                  <a:pt x="54412" y="43802"/>
                </a:lnTo>
                <a:lnTo>
                  <a:pt x="53168" y="44217"/>
                </a:lnTo>
                <a:lnTo>
                  <a:pt x="51923" y="44573"/>
                </a:lnTo>
                <a:lnTo>
                  <a:pt x="50678" y="44869"/>
                </a:lnTo>
                <a:lnTo>
                  <a:pt x="49374" y="45166"/>
                </a:lnTo>
                <a:lnTo>
                  <a:pt x="48070" y="45344"/>
                </a:lnTo>
                <a:lnTo>
                  <a:pt x="46766" y="45521"/>
                </a:lnTo>
                <a:lnTo>
                  <a:pt x="45403" y="45640"/>
                </a:lnTo>
                <a:lnTo>
                  <a:pt x="44099" y="45758"/>
                </a:lnTo>
                <a:lnTo>
                  <a:pt x="41432" y="45818"/>
                </a:lnTo>
                <a:lnTo>
                  <a:pt x="38764" y="45818"/>
                </a:lnTo>
                <a:lnTo>
                  <a:pt x="36156" y="45699"/>
                </a:lnTo>
                <a:lnTo>
                  <a:pt x="33489" y="45581"/>
                </a:lnTo>
                <a:lnTo>
                  <a:pt x="28214" y="45284"/>
                </a:lnTo>
                <a:lnTo>
                  <a:pt x="25606" y="45166"/>
                </a:lnTo>
                <a:lnTo>
                  <a:pt x="22998" y="45166"/>
                </a:lnTo>
                <a:lnTo>
                  <a:pt x="20331" y="45284"/>
                </a:lnTo>
                <a:lnTo>
                  <a:pt x="19027" y="45403"/>
                </a:lnTo>
                <a:lnTo>
                  <a:pt x="17723" y="45581"/>
                </a:lnTo>
                <a:lnTo>
                  <a:pt x="16419" y="45758"/>
                </a:lnTo>
                <a:lnTo>
                  <a:pt x="15115" y="45996"/>
                </a:lnTo>
                <a:lnTo>
                  <a:pt x="13811" y="46351"/>
                </a:lnTo>
                <a:lnTo>
                  <a:pt x="12507" y="46707"/>
                </a:lnTo>
                <a:lnTo>
                  <a:pt x="11262" y="47122"/>
                </a:lnTo>
                <a:lnTo>
                  <a:pt x="10018" y="47596"/>
                </a:lnTo>
                <a:lnTo>
                  <a:pt x="8773" y="48129"/>
                </a:lnTo>
                <a:lnTo>
                  <a:pt x="7587" y="48722"/>
                </a:lnTo>
                <a:lnTo>
                  <a:pt x="6461" y="49374"/>
                </a:lnTo>
                <a:lnTo>
                  <a:pt x="5335" y="50145"/>
                </a:lnTo>
                <a:lnTo>
                  <a:pt x="4327" y="50915"/>
                </a:lnTo>
                <a:lnTo>
                  <a:pt x="3320" y="51745"/>
                </a:lnTo>
                <a:lnTo>
                  <a:pt x="2371" y="52693"/>
                </a:lnTo>
                <a:lnTo>
                  <a:pt x="1542" y="53642"/>
                </a:lnTo>
                <a:lnTo>
                  <a:pt x="712" y="54708"/>
                </a:lnTo>
                <a:lnTo>
                  <a:pt x="1" y="55835"/>
                </a:lnTo>
                <a:lnTo>
                  <a:pt x="1" y="55835"/>
                </a:lnTo>
                <a:lnTo>
                  <a:pt x="415" y="55242"/>
                </a:lnTo>
                <a:lnTo>
                  <a:pt x="830" y="54708"/>
                </a:lnTo>
                <a:lnTo>
                  <a:pt x="1305" y="54234"/>
                </a:lnTo>
                <a:lnTo>
                  <a:pt x="1779" y="53760"/>
                </a:lnTo>
                <a:lnTo>
                  <a:pt x="2312" y="53286"/>
                </a:lnTo>
                <a:lnTo>
                  <a:pt x="2846" y="52871"/>
                </a:lnTo>
                <a:lnTo>
                  <a:pt x="3972" y="52160"/>
                </a:lnTo>
                <a:lnTo>
                  <a:pt x="5157" y="51508"/>
                </a:lnTo>
                <a:lnTo>
                  <a:pt x="6402" y="50974"/>
                </a:lnTo>
                <a:lnTo>
                  <a:pt x="7706" y="50559"/>
                </a:lnTo>
                <a:lnTo>
                  <a:pt x="9069" y="50263"/>
                </a:lnTo>
                <a:lnTo>
                  <a:pt x="10432" y="50026"/>
                </a:lnTo>
                <a:lnTo>
                  <a:pt x="11855" y="49848"/>
                </a:lnTo>
                <a:lnTo>
                  <a:pt x="13277" y="49789"/>
                </a:lnTo>
                <a:lnTo>
                  <a:pt x="14759" y="49789"/>
                </a:lnTo>
                <a:lnTo>
                  <a:pt x="16182" y="49848"/>
                </a:lnTo>
                <a:lnTo>
                  <a:pt x="17604" y="49967"/>
                </a:lnTo>
                <a:lnTo>
                  <a:pt x="19027" y="50145"/>
                </a:lnTo>
                <a:lnTo>
                  <a:pt x="20390" y="50441"/>
                </a:lnTo>
                <a:lnTo>
                  <a:pt x="21753" y="50737"/>
                </a:lnTo>
                <a:lnTo>
                  <a:pt x="23117" y="51093"/>
                </a:lnTo>
                <a:lnTo>
                  <a:pt x="24421" y="51449"/>
                </a:lnTo>
                <a:lnTo>
                  <a:pt x="25784" y="51863"/>
                </a:lnTo>
                <a:lnTo>
                  <a:pt x="28392" y="52812"/>
                </a:lnTo>
                <a:lnTo>
                  <a:pt x="31000" y="53819"/>
                </a:lnTo>
                <a:lnTo>
                  <a:pt x="36216" y="55894"/>
                </a:lnTo>
                <a:lnTo>
                  <a:pt x="38824" y="56902"/>
                </a:lnTo>
                <a:lnTo>
                  <a:pt x="41491" y="57731"/>
                </a:lnTo>
                <a:lnTo>
                  <a:pt x="42854" y="58146"/>
                </a:lnTo>
                <a:lnTo>
                  <a:pt x="44217" y="58443"/>
                </a:lnTo>
                <a:lnTo>
                  <a:pt x="45640" y="58739"/>
                </a:lnTo>
                <a:lnTo>
                  <a:pt x="47003" y="58917"/>
                </a:lnTo>
                <a:lnTo>
                  <a:pt x="48426" y="59095"/>
                </a:lnTo>
                <a:lnTo>
                  <a:pt x="49848" y="59154"/>
                </a:lnTo>
                <a:lnTo>
                  <a:pt x="51271" y="59154"/>
                </a:lnTo>
                <a:lnTo>
                  <a:pt x="52634" y="59095"/>
                </a:lnTo>
                <a:lnTo>
                  <a:pt x="54057" y="58976"/>
                </a:lnTo>
                <a:lnTo>
                  <a:pt x="55420" y="58739"/>
                </a:lnTo>
                <a:lnTo>
                  <a:pt x="56724" y="58383"/>
                </a:lnTo>
                <a:lnTo>
                  <a:pt x="58028" y="57968"/>
                </a:lnTo>
                <a:lnTo>
                  <a:pt x="59273" y="57494"/>
                </a:lnTo>
                <a:lnTo>
                  <a:pt x="60517" y="56842"/>
                </a:lnTo>
                <a:lnTo>
                  <a:pt x="61643" y="56131"/>
                </a:lnTo>
                <a:lnTo>
                  <a:pt x="62770" y="55242"/>
                </a:lnTo>
                <a:lnTo>
                  <a:pt x="63481" y="54649"/>
                </a:lnTo>
                <a:lnTo>
                  <a:pt x="64133" y="53938"/>
                </a:lnTo>
                <a:lnTo>
                  <a:pt x="64726" y="53286"/>
                </a:lnTo>
                <a:lnTo>
                  <a:pt x="65318" y="52575"/>
                </a:lnTo>
                <a:lnTo>
                  <a:pt x="65852" y="51804"/>
                </a:lnTo>
                <a:lnTo>
                  <a:pt x="66385" y="51034"/>
                </a:lnTo>
                <a:lnTo>
                  <a:pt x="67393" y="49433"/>
                </a:lnTo>
                <a:lnTo>
                  <a:pt x="68341" y="47714"/>
                </a:lnTo>
                <a:lnTo>
                  <a:pt x="69171" y="46055"/>
                </a:lnTo>
                <a:lnTo>
                  <a:pt x="70949" y="42676"/>
                </a:lnTo>
                <a:lnTo>
                  <a:pt x="71897" y="41017"/>
                </a:lnTo>
                <a:lnTo>
                  <a:pt x="72905" y="39357"/>
                </a:lnTo>
                <a:lnTo>
                  <a:pt x="73498" y="38587"/>
                </a:lnTo>
                <a:lnTo>
                  <a:pt x="74091" y="37816"/>
                </a:lnTo>
                <a:lnTo>
                  <a:pt x="74683" y="37105"/>
                </a:lnTo>
                <a:lnTo>
                  <a:pt x="75335" y="36393"/>
                </a:lnTo>
                <a:lnTo>
                  <a:pt x="76046" y="35741"/>
                </a:lnTo>
                <a:lnTo>
                  <a:pt x="76758" y="35149"/>
                </a:lnTo>
                <a:lnTo>
                  <a:pt x="77469" y="34615"/>
                </a:lnTo>
                <a:lnTo>
                  <a:pt x="78240" y="34082"/>
                </a:lnTo>
                <a:lnTo>
                  <a:pt x="79010" y="33667"/>
                </a:lnTo>
                <a:lnTo>
                  <a:pt x="79840" y="33311"/>
                </a:lnTo>
                <a:lnTo>
                  <a:pt x="80729" y="33015"/>
                </a:lnTo>
                <a:lnTo>
                  <a:pt x="81618" y="32778"/>
                </a:lnTo>
                <a:lnTo>
                  <a:pt x="82270" y="32659"/>
                </a:lnTo>
                <a:lnTo>
                  <a:pt x="82863" y="32600"/>
                </a:lnTo>
                <a:lnTo>
                  <a:pt x="84107" y="32600"/>
                </a:lnTo>
                <a:lnTo>
                  <a:pt x="85352" y="32719"/>
                </a:lnTo>
                <a:lnTo>
                  <a:pt x="86597" y="32956"/>
                </a:lnTo>
                <a:lnTo>
                  <a:pt x="87782" y="33311"/>
                </a:lnTo>
                <a:lnTo>
                  <a:pt x="88968" y="33667"/>
                </a:lnTo>
                <a:lnTo>
                  <a:pt x="90212" y="34141"/>
                </a:lnTo>
                <a:lnTo>
                  <a:pt x="91398" y="34675"/>
                </a:lnTo>
                <a:lnTo>
                  <a:pt x="93828" y="35741"/>
                </a:lnTo>
                <a:lnTo>
                  <a:pt x="95013" y="36216"/>
                </a:lnTo>
                <a:lnTo>
                  <a:pt x="96258" y="36749"/>
                </a:lnTo>
                <a:lnTo>
                  <a:pt x="97503" y="37164"/>
                </a:lnTo>
                <a:lnTo>
                  <a:pt x="98748" y="37520"/>
                </a:lnTo>
                <a:lnTo>
                  <a:pt x="99992" y="37816"/>
                </a:lnTo>
                <a:lnTo>
                  <a:pt x="101237" y="37994"/>
                </a:lnTo>
                <a:lnTo>
                  <a:pt x="102126" y="38053"/>
                </a:lnTo>
                <a:lnTo>
                  <a:pt x="103015" y="38053"/>
                </a:lnTo>
                <a:lnTo>
                  <a:pt x="103904" y="37994"/>
                </a:lnTo>
                <a:lnTo>
                  <a:pt x="104793" y="37875"/>
                </a:lnTo>
                <a:lnTo>
                  <a:pt x="105623" y="37757"/>
                </a:lnTo>
                <a:lnTo>
                  <a:pt x="106512" y="37520"/>
                </a:lnTo>
                <a:lnTo>
                  <a:pt x="107342" y="37283"/>
                </a:lnTo>
                <a:lnTo>
                  <a:pt x="108231" y="37045"/>
                </a:lnTo>
                <a:lnTo>
                  <a:pt x="109891" y="36393"/>
                </a:lnTo>
                <a:lnTo>
                  <a:pt x="111550" y="35682"/>
                </a:lnTo>
                <a:lnTo>
                  <a:pt x="113151" y="34852"/>
                </a:lnTo>
                <a:lnTo>
                  <a:pt x="114751" y="33963"/>
                </a:lnTo>
                <a:lnTo>
                  <a:pt x="117892" y="32185"/>
                </a:lnTo>
                <a:lnTo>
                  <a:pt x="119434" y="31296"/>
                </a:lnTo>
                <a:lnTo>
                  <a:pt x="121034" y="30407"/>
                </a:lnTo>
                <a:lnTo>
                  <a:pt x="122693" y="29636"/>
                </a:lnTo>
                <a:lnTo>
                  <a:pt x="124294" y="28984"/>
                </a:lnTo>
                <a:lnTo>
                  <a:pt x="126013" y="28392"/>
                </a:lnTo>
                <a:lnTo>
                  <a:pt x="126843" y="28155"/>
                </a:lnTo>
                <a:lnTo>
                  <a:pt x="127732" y="27977"/>
                </a:lnTo>
                <a:lnTo>
                  <a:pt x="128621" y="27858"/>
                </a:lnTo>
                <a:lnTo>
                  <a:pt x="129569" y="27740"/>
                </a:lnTo>
                <a:lnTo>
                  <a:pt x="130517" y="27681"/>
                </a:lnTo>
                <a:lnTo>
                  <a:pt x="131466" y="27681"/>
                </a:lnTo>
                <a:lnTo>
                  <a:pt x="132414" y="27799"/>
                </a:lnTo>
                <a:lnTo>
                  <a:pt x="133362" y="27918"/>
                </a:lnTo>
                <a:lnTo>
                  <a:pt x="134311" y="28036"/>
                </a:lnTo>
                <a:lnTo>
                  <a:pt x="135259" y="28273"/>
                </a:lnTo>
                <a:lnTo>
                  <a:pt x="136148" y="28570"/>
                </a:lnTo>
                <a:lnTo>
                  <a:pt x="137037" y="28925"/>
                </a:lnTo>
                <a:lnTo>
                  <a:pt x="137867" y="29340"/>
                </a:lnTo>
                <a:lnTo>
                  <a:pt x="138638" y="29874"/>
                </a:lnTo>
                <a:lnTo>
                  <a:pt x="139349" y="30407"/>
                </a:lnTo>
                <a:lnTo>
                  <a:pt x="140001" y="31000"/>
                </a:lnTo>
                <a:lnTo>
                  <a:pt x="140534" y="31711"/>
                </a:lnTo>
                <a:lnTo>
                  <a:pt x="141068" y="32482"/>
                </a:lnTo>
                <a:lnTo>
                  <a:pt x="141068" y="28392"/>
                </a:lnTo>
                <a:lnTo>
                  <a:pt x="141009" y="24361"/>
                </a:lnTo>
                <a:lnTo>
                  <a:pt x="140890" y="16241"/>
                </a:lnTo>
                <a:lnTo>
                  <a:pt x="140771" y="8180"/>
                </a:lnTo>
                <a:lnTo>
                  <a:pt x="140712" y="4090"/>
                </a:lnTo>
                <a:lnTo>
                  <a:pt x="140712" y="60"/>
                </a:lnTo>
                <a:lnTo>
                  <a:pt x="1400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56"/>
          <p:cNvSpPr/>
          <p:nvPr/>
        </p:nvSpPr>
        <p:spPr>
          <a:xfrm>
            <a:off x="5061500" y="3048875"/>
            <a:ext cx="3540050" cy="1392900"/>
          </a:xfrm>
          <a:custGeom>
            <a:avLst/>
            <a:gdLst/>
            <a:ahLst/>
            <a:cxnLst/>
            <a:rect l="l" t="t" r="r" b="b"/>
            <a:pathLst>
              <a:path w="141602" h="55716" extrusionOk="0">
                <a:moveTo>
                  <a:pt x="133066" y="1"/>
                </a:moveTo>
                <a:lnTo>
                  <a:pt x="132059" y="60"/>
                </a:lnTo>
                <a:lnTo>
                  <a:pt x="131110" y="178"/>
                </a:lnTo>
                <a:lnTo>
                  <a:pt x="130162" y="297"/>
                </a:lnTo>
                <a:lnTo>
                  <a:pt x="129154" y="534"/>
                </a:lnTo>
                <a:lnTo>
                  <a:pt x="128265" y="830"/>
                </a:lnTo>
                <a:lnTo>
                  <a:pt x="127317" y="1127"/>
                </a:lnTo>
                <a:lnTo>
                  <a:pt x="126428" y="1542"/>
                </a:lnTo>
                <a:lnTo>
                  <a:pt x="125598" y="1956"/>
                </a:lnTo>
                <a:lnTo>
                  <a:pt x="124709" y="2371"/>
                </a:lnTo>
                <a:lnTo>
                  <a:pt x="123879" y="2846"/>
                </a:lnTo>
                <a:lnTo>
                  <a:pt x="122279" y="3912"/>
                </a:lnTo>
                <a:lnTo>
                  <a:pt x="120678" y="5039"/>
                </a:lnTo>
                <a:lnTo>
                  <a:pt x="119137" y="6224"/>
                </a:lnTo>
                <a:lnTo>
                  <a:pt x="117596" y="7409"/>
                </a:lnTo>
                <a:lnTo>
                  <a:pt x="114573" y="9840"/>
                </a:lnTo>
                <a:lnTo>
                  <a:pt x="113032" y="11025"/>
                </a:lnTo>
                <a:lnTo>
                  <a:pt x="111373" y="12151"/>
                </a:lnTo>
                <a:lnTo>
                  <a:pt x="109713" y="13159"/>
                </a:lnTo>
                <a:lnTo>
                  <a:pt x="108824" y="13633"/>
                </a:lnTo>
                <a:lnTo>
                  <a:pt x="107994" y="14048"/>
                </a:lnTo>
                <a:lnTo>
                  <a:pt x="107105" y="14404"/>
                </a:lnTo>
                <a:lnTo>
                  <a:pt x="106216" y="14759"/>
                </a:lnTo>
                <a:lnTo>
                  <a:pt x="105268" y="15056"/>
                </a:lnTo>
                <a:lnTo>
                  <a:pt x="104379" y="15293"/>
                </a:lnTo>
                <a:lnTo>
                  <a:pt x="103430" y="15470"/>
                </a:lnTo>
                <a:lnTo>
                  <a:pt x="102482" y="15648"/>
                </a:lnTo>
                <a:lnTo>
                  <a:pt x="101534" y="15708"/>
                </a:lnTo>
                <a:lnTo>
                  <a:pt x="100585" y="15708"/>
                </a:lnTo>
                <a:lnTo>
                  <a:pt x="99696" y="15648"/>
                </a:lnTo>
                <a:lnTo>
                  <a:pt x="98807" y="15530"/>
                </a:lnTo>
                <a:lnTo>
                  <a:pt x="97859" y="15352"/>
                </a:lnTo>
                <a:lnTo>
                  <a:pt x="96970" y="15115"/>
                </a:lnTo>
                <a:lnTo>
                  <a:pt x="95192" y="14641"/>
                </a:lnTo>
                <a:lnTo>
                  <a:pt x="93473" y="14107"/>
                </a:lnTo>
                <a:lnTo>
                  <a:pt x="91694" y="13633"/>
                </a:lnTo>
                <a:lnTo>
                  <a:pt x="89916" y="13159"/>
                </a:lnTo>
                <a:lnTo>
                  <a:pt x="89027" y="12981"/>
                </a:lnTo>
                <a:lnTo>
                  <a:pt x="88138" y="12922"/>
                </a:lnTo>
                <a:lnTo>
                  <a:pt x="87249" y="12803"/>
                </a:lnTo>
                <a:lnTo>
                  <a:pt x="86301" y="12863"/>
                </a:lnTo>
                <a:lnTo>
                  <a:pt x="85589" y="12863"/>
                </a:lnTo>
                <a:lnTo>
                  <a:pt x="84878" y="12981"/>
                </a:lnTo>
                <a:lnTo>
                  <a:pt x="84167" y="13100"/>
                </a:lnTo>
                <a:lnTo>
                  <a:pt x="83456" y="13277"/>
                </a:lnTo>
                <a:lnTo>
                  <a:pt x="82744" y="13514"/>
                </a:lnTo>
                <a:lnTo>
                  <a:pt x="82092" y="13752"/>
                </a:lnTo>
                <a:lnTo>
                  <a:pt x="80729" y="14344"/>
                </a:lnTo>
                <a:lnTo>
                  <a:pt x="79425" y="15056"/>
                </a:lnTo>
                <a:lnTo>
                  <a:pt x="78180" y="15885"/>
                </a:lnTo>
                <a:lnTo>
                  <a:pt x="76936" y="16774"/>
                </a:lnTo>
                <a:lnTo>
                  <a:pt x="75810" y="17664"/>
                </a:lnTo>
                <a:lnTo>
                  <a:pt x="74683" y="18671"/>
                </a:lnTo>
                <a:lnTo>
                  <a:pt x="73617" y="19679"/>
                </a:lnTo>
                <a:lnTo>
                  <a:pt x="71483" y="21753"/>
                </a:lnTo>
                <a:lnTo>
                  <a:pt x="69290" y="23769"/>
                </a:lnTo>
                <a:lnTo>
                  <a:pt x="68164" y="24717"/>
                </a:lnTo>
                <a:lnTo>
                  <a:pt x="67037" y="25665"/>
                </a:lnTo>
                <a:lnTo>
                  <a:pt x="65733" y="26614"/>
                </a:lnTo>
                <a:lnTo>
                  <a:pt x="64370" y="27503"/>
                </a:lnTo>
                <a:lnTo>
                  <a:pt x="62948" y="28273"/>
                </a:lnTo>
                <a:lnTo>
                  <a:pt x="61525" y="29044"/>
                </a:lnTo>
                <a:lnTo>
                  <a:pt x="60043" y="29636"/>
                </a:lnTo>
                <a:lnTo>
                  <a:pt x="58502" y="30229"/>
                </a:lnTo>
                <a:lnTo>
                  <a:pt x="56961" y="30703"/>
                </a:lnTo>
                <a:lnTo>
                  <a:pt x="55420" y="31118"/>
                </a:lnTo>
                <a:lnTo>
                  <a:pt x="53820" y="31415"/>
                </a:lnTo>
                <a:lnTo>
                  <a:pt x="52219" y="31652"/>
                </a:lnTo>
                <a:lnTo>
                  <a:pt x="50619" y="31770"/>
                </a:lnTo>
                <a:lnTo>
                  <a:pt x="49019" y="31829"/>
                </a:lnTo>
                <a:lnTo>
                  <a:pt x="47418" y="31770"/>
                </a:lnTo>
                <a:lnTo>
                  <a:pt x="45818" y="31652"/>
                </a:lnTo>
                <a:lnTo>
                  <a:pt x="44218" y="31474"/>
                </a:lnTo>
                <a:lnTo>
                  <a:pt x="42617" y="31118"/>
                </a:lnTo>
                <a:lnTo>
                  <a:pt x="41313" y="30822"/>
                </a:lnTo>
                <a:lnTo>
                  <a:pt x="39950" y="30407"/>
                </a:lnTo>
                <a:lnTo>
                  <a:pt x="38646" y="29992"/>
                </a:lnTo>
                <a:lnTo>
                  <a:pt x="37342" y="29518"/>
                </a:lnTo>
                <a:lnTo>
                  <a:pt x="34734" y="28570"/>
                </a:lnTo>
                <a:lnTo>
                  <a:pt x="32126" y="27562"/>
                </a:lnTo>
                <a:lnTo>
                  <a:pt x="29518" y="26614"/>
                </a:lnTo>
                <a:lnTo>
                  <a:pt x="28214" y="26139"/>
                </a:lnTo>
                <a:lnTo>
                  <a:pt x="26851" y="25784"/>
                </a:lnTo>
                <a:lnTo>
                  <a:pt x="25547" y="25428"/>
                </a:lnTo>
                <a:lnTo>
                  <a:pt x="24184" y="25191"/>
                </a:lnTo>
                <a:lnTo>
                  <a:pt x="22821" y="24954"/>
                </a:lnTo>
                <a:lnTo>
                  <a:pt x="21457" y="24895"/>
                </a:lnTo>
                <a:lnTo>
                  <a:pt x="20509" y="24835"/>
                </a:lnTo>
                <a:lnTo>
                  <a:pt x="19561" y="24895"/>
                </a:lnTo>
                <a:lnTo>
                  <a:pt x="18553" y="24954"/>
                </a:lnTo>
                <a:lnTo>
                  <a:pt x="17605" y="25072"/>
                </a:lnTo>
                <a:lnTo>
                  <a:pt x="16656" y="25310"/>
                </a:lnTo>
                <a:lnTo>
                  <a:pt x="15708" y="25487"/>
                </a:lnTo>
                <a:lnTo>
                  <a:pt x="14819" y="25784"/>
                </a:lnTo>
                <a:lnTo>
                  <a:pt x="13870" y="26139"/>
                </a:lnTo>
                <a:lnTo>
                  <a:pt x="12981" y="26495"/>
                </a:lnTo>
                <a:lnTo>
                  <a:pt x="12092" y="26910"/>
                </a:lnTo>
                <a:lnTo>
                  <a:pt x="11262" y="27325"/>
                </a:lnTo>
                <a:lnTo>
                  <a:pt x="10433" y="27799"/>
                </a:lnTo>
                <a:lnTo>
                  <a:pt x="9603" y="28332"/>
                </a:lnTo>
                <a:lnTo>
                  <a:pt x="8773" y="28925"/>
                </a:lnTo>
                <a:lnTo>
                  <a:pt x="8003" y="29518"/>
                </a:lnTo>
                <a:lnTo>
                  <a:pt x="7291" y="30111"/>
                </a:lnTo>
                <a:lnTo>
                  <a:pt x="6521" y="30763"/>
                </a:lnTo>
                <a:lnTo>
                  <a:pt x="5869" y="31474"/>
                </a:lnTo>
                <a:lnTo>
                  <a:pt x="5217" y="32185"/>
                </a:lnTo>
                <a:lnTo>
                  <a:pt x="4565" y="32956"/>
                </a:lnTo>
                <a:lnTo>
                  <a:pt x="3972" y="33726"/>
                </a:lnTo>
                <a:lnTo>
                  <a:pt x="3379" y="34556"/>
                </a:lnTo>
                <a:lnTo>
                  <a:pt x="2846" y="35386"/>
                </a:lnTo>
                <a:lnTo>
                  <a:pt x="2372" y="36216"/>
                </a:lnTo>
                <a:lnTo>
                  <a:pt x="1957" y="37105"/>
                </a:lnTo>
                <a:lnTo>
                  <a:pt x="1542" y="37994"/>
                </a:lnTo>
                <a:lnTo>
                  <a:pt x="1186" y="38883"/>
                </a:lnTo>
                <a:lnTo>
                  <a:pt x="831" y="39831"/>
                </a:lnTo>
                <a:lnTo>
                  <a:pt x="594" y="40780"/>
                </a:lnTo>
                <a:lnTo>
                  <a:pt x="356" y="41728"/>
                </a:lnTo>
                <a:lnTo>
                  <a:pt x="179" y="42676"/>
                </a:lnTo>
                <a:lnTo>
                  <a:pt x="60" y="43684"/>
                </a:lnTo>
                <a:lnTo>
                  <a:pt x="1" y="44573"/>
                </a:lnTo>
                <a:lnTo>
                  <a:pt x="1" y="45403"/>
                </a:lnTo>
                <a:lnTo>
                  <a:pt x="60" y="46233"/>
                </a:lnTo>
                <a:lnTo>
                  <a:pt x="179" y="47003"/>
                </a:lnTo>
                <a:lnTo>
                  <a:pt x="356" y="47774"/>
                </a:lnTo>
                <a:lnTo>
                  <a:pt x="594" y="48544"/>
                </a:lnTo>
                <a:lnTo>
                  <a:pt x="890" y="49255"/>
                </a:lnTo>
                <a:lnTo>
                  <a:pt x="1186" y="49967"/>
                </a:lnTo>
                <a:lnTo>
                  <a:pt x="1898" y="51389"/>
                </a:lnTo>
                <a:lnTo>
                  <a:pt x="2727" y="52812"/>
                </a:lnTo>
                <a:lnTo>
                  <a:pt x="4624" y="55716"/>
                </a:lnTo>
                <a:lnTo>
                  <a:pt x="5632" y="54234"/>
                </a:lnTo>
                <a:lnTo>
                  <a:pt x="6699" y="52812"/>
                </a:lnTo>
                <a:lnTo>
                  <a:pt x="7884" y="51389"/>
                </a:lnTo>
                <a:lnTo>
                  <a:pt x="9069" y="50026"/>
                </a:lnTo>
                <a:lnTo>
                  <a:pt x="10314" y="48663"/>
                </a:lnTo>
                <a:lnTo>
                  <a:pt x="11618" y="47418"/>
                </a:lnTo>
                <a:lnTo>
                  <a:pt x="12981" y="46292"/>
                </a:lnTo>
                <a:lnTo>
                  <a:pt x="14404" y="45166"/>
                </a:lnTo>
                <a:lnTo>
                  <a:pt x="15826" y="44158"/>
                </a:lnTo>
                <a:lnTo>
                  <a:pt x="17308" y="43269"/>
                </a:lnTo>
                <a:lnTo>
                  <a:pt x="18849" y="42498"/>
                </a:lnTo>
                <a:lnTo>
                  <a:pt x="20450" y="41846"/>
                </a:lnTo>
                <a:lnTo>
                  <a:pt x="21279" y="41609"/>
                </a:lnTo>
                <a:lnTo>
                  <a:pt x="22109" y="41372"/>
                </a:lnTo>
                <a:lnTo>
                  <a:pt x="22939" y="41135"/>
                </a:lnTo>
                <a:lnTo>
                  <a:pt x="23769" y="40957"/>
                </a:lnTo>
                <a:lnTo>
                  <a:pt x="24599" y="40839"/>
                </a:lnTo>
                <a:lnTo>
                  <a:pt x="25428" y="40780"/>
                </a:lnTo>
                <a:lnTo>
                  <a:pt x="26318" y="40720"/>
                </a:lnTo>
                <a:lnTo>
                  <a:pt x="27207" y="40720"/>
                </a:lnTo>
                <a:lnTo>
                  <a:pt x="28214" y="40780"/>
                </a:lnTo>
                <a:lnTo>
                  <a:pt x="29281" y="40898"/>
                </a:lnTo>
                <a:lnTo>
                  <a:pt x="30289" y="41017"/>
                </a:lnTo>
                <a:lnTo>
                  <a:pt x="31296" y="41254"/>
                </a:lnTo>
                <a:lnTo>
                  <a:pt x="32304" y="41491"/>
                </a:lnTo>
                <a:lnTo>
                  <a:pt x="33252" y="41787"/>
                </a:lnTo>
                <a:lnTo>
                  <a:pt x="35268" y="42439"/>
                </a:lnTo>
                <a:lnTo>
                  <a:pt x="37224" y="43210"/>
                </a:lnTo>
                <a:lnTo>
                  <a:pt x="39120" y="44039"/>
                </a:lnTo>
                <a:lnTo>
                  <a:pt x="42973" y="45758"/>
                </a:lnTo>
                <a:lnTo>
                  <a:pt x="44692" y="46470"/>
                </a:lnTo>
                <a:lnTo>
                  <a:pt x="46470" y="47122"/>
                </a:lnTo>
                <a:lnTo>
                  <a:pt x="48248" y="47714"/>
                </a:lnTo>
                <a:lnTo>
                  <a:pt x="50026" y="48248"/>
                </a:lnTo>
                <a:lnTo>
                  <a:pt x="51804" y="48722"/>
                </a:lnTo>
                <a:lnTo>
                  <a:pt x="53642" y="49018"/>
                </a:lnTo>
                <a:lnTo>
                  <a:pt x="55479" y="49255"/>
                </a:lnTo>
                <a:lnTo>
                  <a:pt x="57317" y="49374"/>
                </a:lnTo>
                <a:lnTo>
                  <a:pt x="58265" y="49374"/>
                </a:lnTo>
                <a:lnTo>
                  <a:pt x="59213" y="49315"/>
                </a:lnTo>
                <a:lnTo>
                  <a:pt x="60103" y="49255"/>
                </a:lnTo>
                <a:lnTo>
                  <a:pt x="61051" y="49137"/>
                </a:lnTo>
                <a:lnTo>
                  <a:pt x="61940" y="49018"/>
                </a:lnTo>
                <a:lnTo>
                  <a:pt x="62888" y="48781"/>
                </a:lnTo>
                <a:lnTo>
                  <a:pt x="63777" y="48544"/>
                </a:lnTo>
                <a:lnTo>
                  <a:pt x="64666" y="48248"/>
                </a:lnTo>
                <a:lnTo>
                  <a:pt x="65556" y="47951"/>
                </a:lnTo>
                <a:lnTo>
                  <a:pt x="66385" y="47596"/>
                </a:lnTo>
                <a:lnTo>
                  <a:pt x="67215" y="47181"/>
                </a:lnTo>
                <a:lnTo>
                  <a:pt x="68045" y="46707"/>
                </a:lnTo>
                <a:lnTo>
                  <a:pt x="68816" y="46173"/>
                </a:lnTo>
                <a:lnTo>
                  <a:pt x="69586" y="45640"/>
                </a:lnTo>
                <a:lnTo>
                  <a:pt x="70297" y="45047"/>
                </a:lnTo>
                <a:lnTo>
                  <a:pt x="70949" y="44395"/>
                </a:lnTo>
                <a:lnTo>
                  <a:pt x="71483" y="43862"/>
                </a:lnTo>
                <a:lnTo>
                  <a:pt x="71957" y="43269"/>
                </a:lnTo>
                <a:lnTo>
                  <a:pt x="72905" y="42083"/>
                </a:lnTo>
                <a:lnTo>
                  <a:pt x="73735" y="40839"/>
                </a:lnTo>
                <a:lnTo>
                  <a:pt x="74506" y="39535"/>
                </a:lnTo>
                <a:lnTo>
                  <a:pt x="75217" y="38172"/>
                </a:lnTo>
                <a:lnTo>
                  <a:pt x="75928" y="36808"/>
                </a:lnTo>
                <a:lnTo>
                  <a:pt x="77291" y="34082"/>
                </a:lnTo>
                <a:lnTo>
                  <a:pt x="78062" y="32719"/>
                </a:lnTo>
                <a:lnTo>
                  <a:pt x="78832" y="31415"/>
                </a:lnTo>
                <a:lnTo>
                  <a:pt x="79722" y="30111"/>
                </a:lnTo>
                <a:lnTo>
                  <a:pt x="80670" y="28925"/>
                </a:lnTo>
                <a:lnTo>
                  <a:pt x="81203" y="28392"/>
                </a:lnTo>
                <a:lnTo>
                  <a:pt x="81737" y="27858"/>
                </a:lnTo>
                <a:lnTo>
                  <a:pt x="82270" y="27325"/>
                </a:lnTo>
                <a:lnTo>
                  <a:pt x="82863" y="26851"/>
                </a:lnTo>
                <a:lnTo>
                  <a:pt x="83515" y="26436"/>
                </a:lnTo>
                <a:lnTo>
                  <a:pt x="84108" y="26080"/>
                </a:lnTo>
                <a:lnTo>
                  <a:pt x="84760" y="25724"/>
                </a:lnTo>
                <a:lnTo>
                  <a:pt x="85471" y="25428"/>
                </a:lnTo>
                <a:lnTo>
                  <a:pt x="86301" y="25191"/>
                </a:lnTo>
                <a:lnTo>
                  <a:pt x="87071" y="24954"/>
                </a:lnTo>
                <a:lnTo>
                  <a:pt x="87901" y="24835"/>
                </a:lnTo>
                <a:lnTo>
                  <a:pt x="88731" y="24776"/>
                </a:lnTo>
                <a:lnTo>
                  <a:pt x="90391" y="24776"/>
                </a:lnTo>
                <a:lnTo>
                  <a:pt x="91220" y="24895"/>
                </a:lnTo>
                <a:lnTo>
                  <a:pt x="92050" y="25013"/>
                </a:lnTo>
                <a:lnTo>
                  <a:pt x="93710" y="25310"/>
                </a:lnTo>
                <a:lnTo>
                  <a:pt x="95429" y="25784"/>
                </a:lnTo>
                <a:lnTo>
                  <a:pt x="97088" y="26317"/>
                </a:lnTo>
                <a:lnTo>
                  <a:pt x="98807" y="26851"/>
                </a:lnTo>
                <a:lnTo>
                  <a:pt x="100526" y="27384"/>
                </a:lnTo>
                <a:lnTo>
                  <a:pt x="102186" y="27918"/>
                </a:lnTo>
                <a:lnTo>
                  <a:pt x="103845" y="28332"/>
                </a:lnTo>
                <a:lnTo>
                  <a:pt x="105505" y="28570"/>
                </a:lnTo>
                <a:lnTo>
                  <a:pt x="106335" y="28688"/>
                </a:lnTo>
                <a:lnTo>
                  <a:pt x="107164" y="28747"/>
                </a:lnTo>
                <a:lnTo>
                  <a:pt x="107994" y="28747"/>
                </a:lnTo>
                <a:lnTo>
                  <a:pt x="108765" y="28629"/>
                </a:lnTo>
                <a:lnTo>
                  <a:pt x="109595" y="28510"/>
                </a:lnTo>
                <a:lnTo>
                  <a:pt x="110365" y="28332"/>
                </a:lnTo>
                <a:lnTo>
                  <a:pt x="111136" y="28095"/>
                </a:lnTo>
                <a:lnTo>
                  <a:pt x="111966" y="27799"/>
                </a:lnTo>
                <a:lnTo>
                  <a:pt x="112499" y="27443"/>
                </a:lnTo>
                <a:lnTo>
                  <a:pt x="113092" y="27147"/>
                </a:lnTo>
                <a:lnTo>
                  <a:pt x="113625" y="26732"/>
                </a:lnTo>
                <a:lnTo>
                  <a:pt x="114099" y="26376"/>
                </a:lnTo>
                <a:lnTo>
                  <a:pt x="114633" y="25902"/>
                </a:lnTo>
                <a:lnTo>
                  <a:pt x="115048" y="25428"/>
                </a:lnTo>
                <a:lnTo>
                  <a:pt x="115937" y="24480"/>
                </a:lnTo>
                <a:lnTo>
                  <a:pt x="116707" y="23354"/>
                </a:lnTo>
                <a:lnTo>
                  <a:pt x="117419" y="22227"/>
                </a:lnTo>
                <a:lnTo>
                  <a:pt x="118071" y="21042"/>
                </a:lnTo>
                <a:lnTo>
                  <a:pt x="118663" y="19857"/>
                </a:lnTo>
                <a:lnTo>
                  <a:pt x="119730" y="17367"/>
                </a:lnTo>
                <a:lnTo>
                  <a:pt x="120738" y="14937"/>
                </a:lnTo>
                <a:lnTo>
                  <a:pt x="121271" y="13692"/>
                </a:lnTo>
                <a:lnTo>
                  <a:pt x="121864" y="12507"/>
                </a:lnTo>
                <a:lnTo>
                  <a:pt x="122516" y="11321"/>
                </a:lnTo>
                <a:lnTo>
                  <a:pt x="123227" y="10195"/>
                </a:lnTo>
                <a:lnTo>
                  <a:pt x="124057" y="9128"/>
                </a:lnTo>
                <a:lnTo>
                  <a:pt x="124887" y="8180"/>
                </a:lnTo>
                <a:lnTo>
                  <a:pt x="125835" y="7232"/>
                </a:lnTo>
                <a:lnTo>
                  <a:pt x="126843" y="6402"/>
                </a:lnTo>
                <a:lnTo>
                  <a:pt x="127910" y="5631"/>
                </a:lnTo>
                <a:lnTo>
                  <a:pt x="129036" y="4979"/>
                </a:lnTo>
                <a:lnTo>
                  <a:pt x="130221" y="4387"/>
                </a:lnTo>
                <a:lnTo>
                  <a:pt x="131407" y="3912"/>
                </a:lnTo>
                <a:lnTo>
                  <a:pt x="132592" y="3498"/>
                </a:lnTo>
                <a:lnTo>
                  <a:pt x="133896" y="3201"/>
                </a:lnTo>
                <a:lnTo>
                  <a:pt x="135141" y="3023"/>
                </a:lnTo>
                <a:lnTo>
                  <a:pt x="136445" y="2905"/>
                </a:lnTo>
                <a:lnTo>
                  <a:pt x="137749" y="2905"/>
                </a:lnTo>
                <a:lnTo>
                  <a:pt x="138994" y="3023"/>
                </a:lnTo>
                <a:lnTo>
                  <a:pt x="140297" y="3201"/>
                </a:lnTo>
                <a:lnTo>
                  <a:pt x="141601" y="3557"/>
                </a:lnTo>
                <a:lnTo>
                  <a:pt x="140890" y="2846"/>
                </a:lnTo>
                <a:lnTo>
                  <a:pt x="140179" y="2194"/>
                </a:lnTo>
                <a:lnTo>
                  <a:pt x="139408" y="1660"/>
                </a:lnTo>
                <a:lnTo>
                  <a:pt x="138638" y="1245"/>
                </a:lnTo>
                <a:lnTo>
                  <a:pt x="137749" y="830"/>
                </a:lnTo>
                <a:lnTo>
                  <a:pt x="136860" y="534"/>
                </a:lnTo>
                <a:lnTo>
                  <a:pt x="135911" y="297"/>
                </a:lnTo>
                <a:lnTo>
                  <a:pt x="134963" y="119"/>
                </a:lnTo>
                <a:lnTo>
                  <a:pt x="134015" y="60"/>
                </a:lnTo>
                <a:lnTo>
                  <a:pt x="13306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56"/>
          <p:cNvSpPr/>
          <p:nvPr/>
        </p:nvSpPr>
        <p:spPr>
          <a:xfrm>
            <a:off x="5386025" y="2914025"/>
            <a:ext cx="626825" cy="74125"/>
          </a:xfrm>
          <a:custGeom>
            <a:avLst/>
            <a:gdLst/>
            <a:ahLst/>
            <a:cxnLst/>
            <a:rect l="l" t="t" r="r" b="b"/>
            <a:pathLst>
              <a:path w="25073" h="2965" extrusionOk="0">
                <a:moveTo>
                  <a:pt x="0" y="1"/>
                </a:moveTo>
                <a:lnTo>
                  <a:pt x="0" y="594"/>
                </a:lnTo>
                <a:lnTo>
                  <a:pt x="534" y="594"/>
                </a:lnTo>
                <a:lnTo>
                  <a:pt x="949" y="712"/>
                </a:lnTo>
                <a:lnTo>
                  <a:pt x="1364" y="771"/>
                </a:lnTo>
                <a:lnTo>
                  <a:pt x="1719" y="949"/>
                </a:lnTo>
                <a:lnTo>
                  <a:pt x="2193" y="1186"/>
                </a:lnTo>
                <a:lnTo>
                  <a:pt x="2668" y="1483"/>
                </a:lnTo>
                <a:lnTo>
                  <a:pt x="3320" y="2016"/>
                </a:lnTo>
                <a:lnTo>
                  <a:pt x="3675" y="2253"/>
                </a:lnTo>
                <a:lnTo>
                  <a:pt x="4090" y="2490"/>
                </a:lnTo>
                <a:lnTo>
                  <a:pt x="4505" y="2668"/>
                </a:lnTo>
                <a:lnTo>
                  <a:pt x="5038" y="2846"/>
                </a:lnTo>
                <a:lnTo>
                  <a:pt x="5631" y="2964"/>
                </a:lnTo>
                <a:lnTo>
                  <a:pt x="6817" y="2964"/>
                </a:lnTo>
                <a:lnTo>
                  <a:pt x="7350" y="2846"/>
                </a:lnTo>
                <a:lnTo>
                  <a:pt x="7824" y="2727"/>
                </a:lnTo>
                <a:lnTo>
                  <a:pt x="8239" y="2549"/>
                </a:lnTo>
                <a:lnTo>
                  <a:pt x="8773" y="2253"/>
                </a:lnTo>
                <a:lnTo>
                  <a:pt x="9306" y="1957"/>
                </a:lnTo>
                <a:lnTo>
                  <a:pt x="9958" y="1423"/>
                </a:lnTo>
                <a:lnTo>
                  <a:pt x="10254" y="1245"/>
                </a:lnTo>
                <a:lnTo>
                  <a:pt x="10610" y="1008"/>
                </a:lnTo>
                <a:lnTo>
                  <a:pt x="11025" y="831"/>
                </a:lnTo>
                <a:lnTo>
                  <a:pt x="11440" y="712"/>
                </a:lnTo>
                <a:lnTo>
                  <a:pt x="11973" y="653"/>
                </a:lnTo>
                <a:lnTo>
                  <a:pt x="12566" y="594"/>
                </a:lnTo>
                <a:lnTo>
                  <a:pt x="13040" y="594"/>
                </a:lnTo>
                <a:lnTo>
                  <a:pt x="13514" y="712"/>
                </a:lnTo>
                <a:lnTo>
                  <a:pt x="13929" y="771"/>
                </a:lnTo>
                <a:lnTo>
                  <a:pt x="14285" y="949"/>
                </a:lnTo>
                <a:lnTo>
                  <a:pt x="14759" y="1186"/>
                </a:lnTo>
                <a:lnTo>
                  <a:pt x="15233" y="1483"/>
                </a:lnTo>
                <a:lnTo>
                  <a:pt x="15885" y="2016"/>
                </a:lnTo>
                <a:lnTo>
                  <a:pt x="16241" y="2253"/>
                </a:lnTo>
                <a:lnTo>
                  <a:pt x="16656" y="2490"/>
                </a:lnTo>
                <a:lnTo>
                  <a:pt x="17071" y="2668"/>
                </a:lnTo>
                <a:lnTo>
                  <a:pt x="17604" y="2846"/>
                </a:lnTo>
                <a:lnTo>
                  <a:pt x="18138" y="2964"/>
                </a:lnTo>
                <a:lnTo>
                  <a:pt x="19382" y="2964"/>
                </a:lnTo>
                <a:lnTo>
                  <a:pt x="19916" y="2846"/>
                </a:lnTo>
                <a:lnTo>
                  <a:pt x="20390" y="2727"/>
                </a:lnTo>
                <a:lnTo>
                  <a:pt x="20805" y="2549"/>
                </a:lnTo>
                <a:lnTo>
                  <a:pt x="21338" y="2253"/>
                </a:lnTo>
                <a:lnTo>
                  <a:pt x="21812" y="1957"/>
                </a:lnTo>
                <a:lnTo>
                  <a:pt x="22524" y="1423"/>
                </a:lnTo>
                <a:lnTo>
                  <a:pt x="22820" y="1245"/>
                </a:lnTo>
                <a:lnTo>
                  <a:pt x="23176" y="1008"/>
                </a:lnTo>
                <a:lnTo>
                  <a:pt x="23591" y="831"/>
                </a:lnTo>
                <a:lnTo>
                  <a:pt x="24005" y="712"/>
                </a:lnTo>
                <a:lnTo>
                  <a:pt x="24539" y="653"/>
                </a:lnTo>
                <a:lnTo>
                  <a:pt x="25072" y="594"/>
                </a:lnTo>
                <a:lnTo>
                  <a:pt x="25072" y="1"/>
                </a:lnTo>
                <a:lnTo>
                  <a:pt x="24539" y="1"/>
                </a:lnTo>
                <a:lnTo>
                  <a:pt x="24005" y="119"/>
                </a:lnTo>
                <a:lnTo>
                  <a:pt x="23531" y="238"/>
                </a:lnTo>
                <a:lnTo>
                  <a:pt x="23116" y="416"/>
                </a:lnTo>
                <a:lnTo>
                  <a:pt x="22583" y="712"/>
                </a:lnTo>
                <a:lnTo>
                  <a:pt x="22050" y="1008"/>
                </a:lnTo>
                <a:lnTo>
                  <a:pt x="21398" y="1542"/>
                </a:lnTo>
                <a:lnTo>
                  <a:pt x="21101" y="1779"/>
                </a:lnTo>
                <a:lnTo>
                  <a:pt x="20746" y="1957"/>
                </a:lnTo>
                <a:lnTo>
                  <a:pt x="20331" y="2135"/>
                </a:lnTo>
                <a:lnTo>
                  <a:pt x="19916" y="2253"/>
                </a:lnTo>
                <a:lnTo>
                  <a:pt x="19382" y="2372"/>
                </a:lnTo>
                <a:lnTo>
                  <a:pt x="18315" y="2372"/>
                </a:lnTo>
                <a:lnTo>
                  <a:pt x="17841" y="2312"/>
                </a:lnTo>
                <a:lnTo>
                  <a:pt x="17426" y="2194"/>
                </a:lnTo>
                <a:lnTo>
                  <a:pt x="17071" y="2016"/>
                </a:lnTo>
                <a:lnTo>
                  <a:pt x="16597" y="1779"/>
                </a:lnTo>
                <a:lnTo>
                  <a:pt x="16122" y="1483"/>
                </a:lnTo>
                <a:lnTo>
                  <a:pt x="15470" y="949"/>
                </a:lnTo>
                <a:lnTo>
                  <a:pt x="15115" y="712"/>
                </a:lnTo>
                <a:lnTo>
                  <a:pt x="14700" y="475"/>
                </a:lnTo>
                <a:lnTo>
                  <a:pt x="14285" y="297"/>
                </a:lnTo>
                <a:lnTo>
                  <a:pt x="13751" y="119"/>
                </a:lnTo>
                <a:lnTo>
                  <a:pt x="13218" y="60"/>
                </a:lnTo>
                <a:lnTo>
                  <a:pt x="12566" y="1"/>
                </a:lnTo>
                <a:lnTo>
                  <a:pt x="11973" y="1"/>
                </a:lnTo>
                <a:lnTo>
                  <a:pt x="11440" y="119"/>
                </a:lnTo>
                <a:lnTo>
                  <a:pt x="10966" y="238"/>
                </a:lnTo>
                <a:lnTo>
                  <a:pt x="10551" y="416"/>
                </a:lnTo>
                <a:lnTo>
                  <a:pt x="10017" y="712"/>
                </a:lnTo>
                <a:lnTo>
                  <a:pt x="9543" y="1008"/>
                </a:lnTo>
                <a:lnTo>
                  <a:pt x="8832" y="1542"/>
                </a:lnTo>
                <a:lnTo>
                  <a:pt x="8536" y="1779"/>
                </a:lnTo>
                <a:lnTo>
                  <a:pt x="8180" y="1957"/>
                </a:lnTo>
                <a:lnTo>
                  <a:pt x="7765" y="2135"/>
                </a:lnTo>
                <a:lnTo>
                  <a:pt x="7350" y="2253"/>
                </a:lnTo>
                <a:lnTo>
                  <a:pt x="6817" y="2372"/>
                </a:lnTo>
                <a:lnTo>
                  <a:pt x="5750" y="2372"/>
                </a:lnTo>
                <a:lnTo>
                  <a:pt x="5276" y="2312"/>
                </a:lnTo>
                <a:lnTo>
                  <a:pt x="4861" y="2194"/>
                </a:lnTo>
                <a:lnTo>
                  <a:pt x="4505" y="2016"/>
                </a:lnTo>
                <a:lnTo>
                  <a:pt x="4031" y="1779"/>
                </a:lnTo>
                <a:lnTo>
                  <a:pt x="3616" y="1483"/>
                </a:lnTo>
                <a:lnTo>
                  <a:pt x="2905" y="949"/>
                </a:lnTo>
                <a:lnTo>
                  <a:pt x="2549" y="712"/>
                </a:lnTo>
                <a:lnTo>
                  <a:pt x="2134" y="475"/>
                </a:lnTo>
                <a:lnTo>
                  <a:pt x="1719" y="297"/>
                </a:lnTo>
                <a:lnTo>
                  <a:pt x="1186" y="119"/>
                </a:lnTo>
                <a:lnTo>
                  <a:pt x="652" y="60"/>
                </a:lnTo>
                <a:lnTo>
                  <a:pt x="0" y="1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56"/>
          <p:cNvSpPr/>
          <p:nvPr/>
        </p:nvSpPr>
        <p:spPr>
          <a:xfrm>
            <a:off x="5386025" y="2979225"/>
            <a:ext cx="626825" cy="74125"/>
          </a:xfrm>
          <a:custGeom>
            <a:avLst/>
            <a:gdLst/>
            <a:ahLst/>
            <a:cxnLst/>
            <a:rect l="l" t="t" r="r" b="b"/>
            <a:pathLst>
              <a:path w="25073" h="2965" extrusionOk="0">
                <a:moveTo>
                  <a:pt x="0" y="1"/>
                </a:moveTo>
                <a:lnTo>
                  <a:pt x="0" y="593"/>
                </a:lnTo>
                <a:lnTo>
                  <a:pt x="534" y="593"/>
                </a:lnTo>
                <a:lnTo>
                  <a:pt x="949" y="653"/>
                </a:lnTo>
                <a:lnTo>
                  <a:pt x="1364" y="771"/>
                </a:lnTo>
                <a:lnTo>
                  <a:pt x="1719" y="949"/>
                </a:lnTo>
                <a:lnTo>
                  <a:pt x="2193" y="1186"/>
                </a:lnTo>
                <a:lnTo>
                  <a:pt x="2668" y="1483"/>
                </a:lnTo>
                <a:lnTo>
                  <a:pt x="3320" y="2016"/>
                </a:lnTo>
                <a:lnTo>
                  <a:pt x="3675" y="2253"/>
                </a:lnTo>
                <a:lnTo>
                  <a:pt x="4090" y="2490"/>
                </a:lnTo>
                <a:lnTo>
                  <a:pt x="4505" y="2668"/>
                </a:lnTo>
                <a:lnTo>
                  <a:pt x="5038" y="2846"/>
                </a:lnTo>
                <a:lnTo>
                  <a:pt x="5631" y="2905"/>
                </a:lnTo>
                <a:lnTo>
                  <a:pt x="6283" y="2964"/>
                </a:lnTo>
                <a:lnTo>
                  <a:pt x="6817" y="2964"/>
                </a:lnTo>
                <a:lnTo>
                  <a:pt x="7350" y="2846"/>
                </a:lnTo>
                <a:lnTo>
                  <a:pt x="7824" y="2727"/>
                </a:lnTo>
                <a:lnTo>
                  <a:pt x="8239" y="2549"/>
                </a:lnTo>
                <a:lnTo>
                  <a:pt x="8773" y="2253"/>
                </a:lnTo>
                <a:lnTo>
                  <a:pt x="9306" y="1957"/>
                </a:lnTo>
                <a:lnTo>
                  <a:pt x="9958" y="1423"/>
                </a:lnTo>
                <a:lnTo>
                  <a:pt x="10254" y="1186"/>
                </a:lnTo>
                <a:lnTo>
                  <a:pt x="10610" y="1008"/>
                </a:lnTo>
                <a:lnTo>
                  <a:pt x="11025" y="831"/>
                </a:lnTo>
                <a:lnTo>
                  <a:pt x="11440" y="712"/>
                </a:lnTo>
                <a:lnTo>
                  <a:pt x="11973" y="593"/>
                </a:lnTo>
                <a:lnTo>
                  <a:pt x="13040" y="593"/>
                </a:lnTo>
                <a:lnTo>
                  <a:pt x="13514" y="653"/>
                </a:lnTo>
                <a:lnTo>
                  <a:pt x="13929" y="771"/>
                </a:lnTo>
                <a:lnTo>
                  <a:pt x="14285" y="949"/>
                </a:lnTo>
                <a:lnTo>
                  <a:pt x="14759" y="1186"/>
                </a:lnTo>
                <a:lnTo>
                  <a:pt x="15233" y="1483"/>
                </a:lnTo>
                <a:lnTo>
                  <a:pt x="15885" y="2016"/>
                </a:lnTo>
                <a:lnTo>
                  <a:pt x="16241" y="2253"/>
                </a:lnTo>
                <a:lnTo>
                  <a:pt x="16656" y="2490"/>
                </a:lnTo>
                <a:lnTo>
                  <a:pt x="17071" y="2668"/>
                </a:lnTo>
                <a:lnTo>
                  <a:pt x="17604" y="2846"/>
                </a:lnTo>
                <a:lnTo>
                  <a:pt x="18138" y="2905"/>
                </a:lnTo>
                <a:lnTo>
                  <a:pt x="18790" y="2964"/>
                </a:lnTo>
                <a:lnTo>
                  <a:pt x="19382" y="2964"/>
                </a:lnTo>
                <a:lnTo>
                  <a:pt x="19916" y="2846"/>
                </a:lnTo>
                <a:lnTo>
                  <a:pt x="20390" y="2727"/>
                </a:lnTo>
                <a:lnTo>
                  <a:pt x="20805" y="2549"/>
                </a:lnTo>
                <a:lnTo>
                  <a:pt x="21338" y="2253"/>
                </a:lnTo>
                <a:lnTo>
                  <a:pt x="21812" y="1957"/>
                </a:lnTo>
                <a:lnTo>
                  <a:pt x="22524" y="1423"/>
                </a:lnTo>
                <a:lnTo>
                  <a:pt x="22820" y="1186"/>
                </a:lnTo>
                <a:lnTo>
                  <a:pt x="23176" y="1008"/>
                </a:lnTo>
                <a:lnTo>
                  <a:pt x="23591" y="831"/>
                </a:lnTo>
                <a:lnTo>
                  <a:pt x="24005" y="712"/>
                </a:lnTo>
                <a:lnTo>
                  <a:pt x="24539" y="593"/>
                </a:lnTo>
                <a:lnTo>
                  <a:pt x="25072" y="593"/>
                </a:lnTo>
                <a:lnTo>
                  <a:pt x="25072" y="1"/>
                </a:lnTo>
                <a:lnTo>
                  <a:pt x="24539" y="1"/>
                </a:lnTo>
                <a:lnTo>
                  <a:pt x="24005" y="119"/>
                </a:lnTo>
                <a:lnTo>
                  <a:pt x="23531" y="238"/>
                </a:lnTo>
                <a:lnTo>
                  <a:pt x="23116" y="356"/>
                </a:lnTo>
                <a:lnTo>
                  <a:pt x="22583" y="712"/>
                </a:lnTo>
                <a:lnTo>
                  <a:pt x="22050" y="1008"/>
                </a:lnTo>
                <a:lnTo>
                  <a:pt x="21398" y="1542"/>
                </a:lnTo>
                <a:lnTo>
                  <a:pt x="21101" y="1720"/>
                </a:lnTo>
                <a:lnTo>
                  <a:pt x="20746" y="1957"/>
                </a:lnTo>
                <a:lnTo>
                  <a:pt x="20331" y="2135"/>
                </a:lnTo>
                <a:lnTo>
                  <a:pt x="19916" y="2253"/>
                </a:lnTo>
                <a:lnTo>
                  <a:pt x="19382" y="2312"/>
                </a:lnTo>
                <a:lnTo>
                  <a:pt x="18790" y="2372"/>
                </a:lnTo>
                <a:lnTo>
                  <a:pt x="18315" y="2372"/>
                </a:lnTo>
                <a:lnTo>
                  <a:pt x="17841" y="2253"/>
                </a:lnTo>
                <a:lnTo>
                  <a:pt x="17426" y="2194"/>
                </a:lnTo>
                <a:lnTo>
                  <a:pt x="17071" y="2016"/>
                </a:lnTo>
                <a:lnTo>
                  <a:pt x="16597" y="1779"/>
                </a:lnTo>
                <a:lnTo>
                  <a:pt x="16122" y="1483"/>
                </a:lnTo>
                <a:lnTo>
                  <a:pt x="15470" y="949"/>
                </a:lnTo>
                <a:lnTo>
                  <a:pt x="15115" y="712"/>
                </a:lnTo>
                <a:lnTo>
                  <a:pt x="14700" y="475"/>
                </a:lnTo>
                <a:lnTo>
                  <a:pt x="14285" y="297"/>
                </a:lnTo>
                <a:lnTo>
                  <a:pt x="13751" y="119"/>
                </a:lnTo>
                <a:lnTo>
                  <a:pt x="13218" y="1"/>
                </a:lnTo>
                <a:lnTo>
                  <a:pt x="11973" y="1"/>
                </a:lnTo>
                <a:lnTo>
                  <a:pt x="11440" y="119"/>
                </a:lnTo>
                <a:lnTo>
                  <a:pt x="10966" y="238"/>
                </a:lnTo>
                <a:lnTo>
                  <a:pt x="10551" y="356"/>
                </a:lnTo>
                <a:lnTo>
                  <a:pt x="10017" y="712"/>
                </a:lnTo>
                <a:lnTo>
                  <a:pt x="9543" y="1008"/>
                </a:lnTo>
                <a:lnTo>
                  <a:pt x="8832" y="1542"/>
                </a:lnTo>
                <a:lnTo>
                  <a:pt x="8536" y="1720"/>
                </a:lnTo>
                <a:lnTo>
                  <a:pt x="8180" y="1957"/>
                </a:lnTo>
                <a:lnTo>
                  <a:pt x="7765" y="2135"/>
                </a:lnTo>
                <a:lnTo>
                  <a:pt x="7350" y="2253"/>
                </a:lnTo>
                <a:lnTo>
                  <a:pt x="6817" y="2312"/>
                </a:lnTo>
                <a:lnTo>
                  <a:pt x="6283" y="2372"/>
                </a:lnTo>
                <a:lnTo>
                  <a:pt x="5750" y="2372"/>
                </a:lnTo>
                <a:lnTo>
                  <a:pt x="5276" y="2253"/>
                </a:lnTo>
                <a:lnTo>
                  <a:pt x="4861" y="2194"/>
                </a:lnTo>
                <a:lnTo>
                  <a:pt x="4505" y="2016"/>
                </a:lnTo>
                <a:lnTo>
                  <a:pt x="4031" y="1779"/>
                </a:lnTo>
                <a:lnTo>
                  <a:pt x="3616" y="1483"/>
                </a:lnTo>
                <a:lnTo>
                  <a:pt x="2905" y="949"/>
                </a:lnTo>
                <a:lnTo>
                  <a:pt x="2549" y="712"/>
                </a:lnTo>
                <a:lnTo>
                  <a:pt x="2134" y="475"/>
                </a:lnTo>
                <a:lnTo>
                  <a:pt x="1719" y="297"/>
                </a:lnTo>
                <a:lnTo>
                  <a:pt x="1186" y="119"/>
                </a:lnTo>
                <a:lnTo>
                  <a:pt x="652" y="1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6"/>
          <p:cNvSpPr/>
          <p:nvPr/>
        </p:nvSpPr>
        <p:spPr>
          <a:xfrm>
            <a:off x="5386025" y="3044425"/>
            <a:ext cx="626825" cy="74125"/>
          </a:xfrm>
          <a:custGeom>
            <a:avLst/>
            <a:gdLst/>
            <a:ahLst/>
            <a:cxnLst/>
            <a:rect l="l" t="t" r="r" b="b"/>
            <a:pathLst>
              <a:path w="25073" h="2965" extrusionOk="0">
                <a:moveTo>
                  <a:pt x="0" y="1"/>
                </a:moveTo>
                <a:lnTo>
                  <a:pt x="0" y="593"/>
                </a:lnTo>
                <a:lnTo>
                  <a:pt x="534" y="593"/>
                </a:lnTo>
                <a:lnTo>
                  <a:pt x="949" y="653"/>
                </a:lnTo>
                <a:lnTo>
                  <a:pt x="1364" y="771"/>
                </a:lnTo>
                <a:lnTo>
                  <a:pt x="1719" y="890"/>
                </a:lnTo>
                <a:lnTo>
                  <a:pt x="2193" y="1186"/>
                </a:lnTo>
                <a:lnTo>
                  <a:pt x="2668" y="1483"/>
                </a:lnTo>
                <a:lnTo>
                  <a:pt x="3320" y="1957"/>
                </a:lnTo>
                <a:lnTo>
                  <a:pt x="3675" y="2253"/>
                </a:lnTo>
                <a:lnTo>
                  <a:pt x="4090" y="2490"/>
                </a:lnTo>
                <a:lnTo>
                  <a:pt x="4505" y="2668"/>
                </a:lnTo>
                <a:lnTo>
                  <a:pt x="5038" y="2846"/>
                </a:lnTo>
                <a:lnTo>
                  <a:pt x="5631" y="2905"/>
                </a:lnTo>
                <a:lnTo>
                  <a:pt x="6283" y="2964"/>
                </a:lnTo>
                <a:lnTo>
                  <a:pt x="6817" y="2905"/>
                </a:lnTo>
                <a:lnTo>
                  <a:pt x="7350" y="2846"/>
                </a:lnTo>
                <a:lnTo>
                  <a:pt x="7824" y="2727"/>
                </a:lnTo>
                <a:lnTo>
                  <a:pt x="8239" y="2549"/>
                </a:lnTo>
                <a:lnTo>
                  <a:pt x="8773" y="2253"/>
                </a:lnTo>
                <a:lnTo>
                  <a:pt x="9306" y="1957"/>
                </a:lnTo>
                <a:lnTo>
                  <a:pt x="9958" y="1423"/>
                </a:lnTo>
                <a:lnTo>
                  <a:pt x="10254" y="1186"/>
                </a:lnTo>
                <a:lnTo>
                  <a:pt x="10610" y="1008"/>
                </a:lnTo>
                <a:lnTo>
                  <a:pt x="11025" y="831"/>
                </a:lnTo>
                <a:lnTo>
                  <a:pt x="11440" y="712"/>
                </a:lnTo>
                <a:lnTo>
                  <a:pt x="11973" y="593"/>
                </a:lnTo>
                <a:lnTo>
                  <a:pt x="13040" y="593"/>
                </a:lnTo>
                <a:lnTo>
                  <a:pt x="13514" y="653"/>
                </a:lnTo>
                <a:lnTo>
                  <a:pt x="13929" y="771"/>
                </a:lnTo>
                <a:lnTo>
                  <a:pt x="14285" y="890"/>
                </a:lnTo>
                <a:lnTo>
                  <a:pt x="14759" y="1186"/>
                </a:lnTo>
                <a:lnTo>
                  <a:pt x="15233" y="1483"/>
                </a:lnTo>
                <a:lnTo>
                  <a:pt x="15885" y="1957"/>
                </a:lnTo>
                <a:lnTo>
                  <a:pt x="16241" y="2253"/>
                </a:lnTo>
                <a:lnTo>
                  <a:pt x="16656" y="2490"/>
                </a:lnTo>
                <a:lnTo>
                  <a:pt x="17071" y="2668"/>
                </a:lnTo>
                <a:lnTo>
                  <a:pt x="17604" y="2846"/>
                </a:lnTo>
                <a:lnTo>
                  <a:pt x="18138" y="2905"/>
                </a:lnTo>
                <a:lnTo>
                  <a:pt x="18790" y="2964"/>
                </a:lnTo>
                <a:lnTo>
                  <a:pt x="19382" y="2905"/>
                </a:lnTo>
                <a:lnTo>
                  <a:pt x="19916" y="2846"/>
                </a:lnTo>
                <a:lnTo>
                  <a:pt x="20390" y="2727"/>
                </a:lnTo>
                <a:lnTo>
                  <a:pt x="20805" y="2549"/>
                </a:lnTo>
                <a:lnTo>
                  <a:pt x="21338" y="2253"/>
                </a:lnTo>
                <a:lnTo>
                  <a:pt x="21812" y="1957"/>
                </a:lnTo>
                <a:lnTo>
                  <a:pt x="22524" y="1423"/>
                </a:lnTo>
                <a:lnTo>
                  <a:pt x="22820" y="1186"/>
                </a:lnTo>
                <a:lnTo>
                  <a:pt x="23176" y="1008"/>
                </a:lnTo>
                <a:lnTo>
                  <a:pt x="23591" y="831"/>
                </a:lnTo>
                <a:lnTo>
                  <a:pt x="24005" y="712"/>
                </a:lnTo>
                <a:lnTo>
                  <a:pt x="24539" y="593"/>
                </a:lnTo>
                <a:lnTo>
                  <a:pt x="25072" y="593"/>
                </a:lnTo>
                <a:lnTo>
                  <a:pt x="25072" y="1"/>
                </a:lnTo>
                <a:lnTo>
                  <a:pt x="24539" y="1"/>
                </a:lnTo>
                <a:lnTo>
                  <a:pt x="24005" y="60"/>
                </a:lnTo>
                <a:lnTo>
                  <a:pt x="23531" y="238"/>
                </a:lnTo>
                <a:lnTo>
                  <a:pt x="23116" y="356"/>
                </a:lnTo>
                <a:lnTo>
                  <a:pt x="22583" y="653"/>
                </a:lnTo>
                <a:lnTo>
                  <a:pt x="22050" y="1008"/>
                </a:lnTo>
                <a:lnTo>
                  <a:pt x="21398" y="1483"/>
                </a:lnTo>
                <a:lnTo>
                  <a:pt x="21101" y="1720"/>
                </a:lnTo>
                <a:lnTo>
                  <a:pt x="20746" y="1957"/>
                </a:lnTo>
                <a:lnTo>
                  <a:pt x="20331" y="2134"/>
                </a:lnTo>
                <a:lnTo>
                  <a:pt x="19916" y="2253"/>
                </a:lnTo>
                <a:lnTo>
                  <a:pt x="19382" y="2312"/>
                </a:lnTo>
                <a:lnTo>
                  <a:pt x="18790" y="2372"/>
                </a:lnTo>
                <a:lnTo>
                  <a:pt x="18315" y="2312"/>
                </a:lnTo>
                <a:lnTo>
                  <a:pt x="17841" y="2253"/>
                </a:lnTo>
                <a:lnTo>
                  <a:pt x="17426" y="2134"/>
                </a:lnTo>
                <a:lnTo>
                  <a:pt x="17071" y="2016"/>
                </a:lnTo>
                <a:lnTo>
                  <a:pt x="16597" y="1779"/>
                </a:lnTo>
                <a:lnTo>
                  <a:pt x="16122" y="1423"/>
                </a:lnTo>
                <a:lnTo>
                  <a:pt x="15470" y="949"/>
                </a:lnTo>
                <a:lnTo>
                  <a:pt x="15115" y="712"/>
                </a:lnTo>
                <a:lnTo>
                  <a:pt x="14700" y="475"/>
                </a:lnTo>
                <a:lnTo>
                  <a:pt x="14285" y="297"/>
                </a:lnTo>
                <a:lnTo>
                  <a:pt x="13751" y="119"/>
                </a:lnTo>
                <a:lnTo>
                  <a:pt x="13218" y="1"/>
                </a:lnTo>
                <a:lnTo>
                  <a:pt x="11973" y="1"/>
                </a:lnTo>
                <a:lnTo>
                  <a:pt x="11440" y="60"/>
                </a:lnTo>
                <a:lnTo>
                  <a:pt x="10966" y="238"/>
                </a:lnTo>
                <a:lnTo>
                  <a:pt x="10551" y="356"/>
                </a:lnTo>
                <a:lnTo>
                  <a:pt x="10017" y="653"/>
                </a:lnTo>
                <a:lnTo>
                  <a:pt x="9543" y="1008"/>
                </a:lnTo>
                <a:lnTo>
                  <a:pt x="8832" y="1483"/>
                </a:lnTo>
                <a:lnTo>
                  <a:pt x="8536" y="1720"/>
                </a:lnTo>
                <a:lnTo>
                  <a:pt x="8180" y="1957"/>
                </a:lnTo>
                <a:lnTo>
                  <a:pt x="7765" y="2134"/>
                </a:lnTo>
                <a:lnTo>
                  <a:pt x="7350" y="2253"/>
                </a:lnTo>
                <a:lnTo>
                  <a:pt x="6817" y="2312"/>
                </a:lnTo>
                <a:lnTo>
                  <a:pt x="6283" y="2372"/>
                </a:lnTo>
                <a:lnTo>
                  <a:pt x="5750" y="2312"/>
                </a:lnTo>
                <a:lnTo>
                  <a:pt x="5276" y="2253"/>
                </a:lnTo>
                <a:lnTo>
                  <a:pt x="4861" y="2134"/>
                </a:lnTo>
                <a:lnTo>
                  <a:pt x="4505" y="2016"/>
                </a:lnTo>
                <a:lnTo>
                  <a:pt x="4031" y="1779"/>
                </a:lnTo>
                <a:lnTo>
                  <a:pt x="3616" y="1423"/>
                </a:lnTo>
                <a:lnTo>
                  <a:pt x="2905" y="949"/>
                </a:lnTo>
                <a:lnTo>
                  <a:pt x="2549" y="712"/>
                </a:lnTo>
                <a:lnTo>
                  <a:pt x="2134" y="475"/>
                </a:lnTo>
                <a:lnTo>
                  <a:pt x="1719" y="297"/>
                </a:lnTo>
                <a:lnTo>
                  <a:pt x="1186" y="119"/>
                </a:lnTo>
                <a:lnTo>
                  <a:pt x="652" y="1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6"/>
          <p:cNvSpPr/>
          <p:nvPr/>
        </p:nvSpPr>
        <p:spPr>
          <a:xfrm>
            <a:off x="5386025" y="3108150"/>
            <a:ext cx="626825" cy="75600"/>
          </a:xfrm>
          <a:custGeom>
            <a:avLst/>
            <a:gdLst/>
            <a:ahLst/>
            <a:cxnLst/>
            <a:rect l="l" t="t" r="r" b="b"/>
            <a:pathLst>
              <a:path w="25073" h="3024" extrusionOk="0">
                <a:moveTo>
                  <a:pt x="0" y="0"/>
                </a:moveTo>
                <a:lnTo>
                  <a:pt x="0" y="593"/>
                </a:lnTo>
                <a:lnTo>
                  <a:pt x="534" y="652"/>
                </a:lnTo>
                <a:lnTo>
                  <a:pt x="949" y="712"/>
                </a:lnTo>
                <a:lnTo>
                  <a:pt x="1364" y="830"/>
                </a:lnTo>
                <a:lnTo>
                  <a:pt x="1719" y="949"/>
                </a:lnTo>
                <a:lnTo>
                  <a:pt x="2193" y="1245"/>
                </a:lnTo>
                <a:lnTo>
                  <a:pt x="2668" y="1541"/>
                </a:lnTo>
                <a:lnTo>
                  <a:pt x="3320" y="2016"/>
                </a:lnTo>
                <a:lnTo>
                  <a:pt x="3675" y="2312"/>
                </a:lnTo>
                <a:lnTo>
                  <a:pt x="4090" y="2490"/>
                </a:lnTo>
                <a:lnTo>
                  <a:pt x="4505" y="2727"/>
                </a:lnTo>
                <a:lnTo>
                  <a:pt x="5038" y="2845"/>
                </a:lnTo>
                <a:lnTo>
                  <a:pt x="5631" y="2964"/>
                </a:lnTo>
                <a:lnTo>
                  <a:pt x="6283" y="3023"/>
                </a:lnTo>
                <a:lnTo>
                  <a:pt x="6817" y="2964"/>
                </a:lnTo>
                <a:lnTo>
                  <a:pt x="7350" y="2905"/>
                </a:lnTo>
                <a:lnTo>
                  <a:pt x="7824" y="2786"/>
                </a:lnTo>
                <a:lnTo>
                  <a:pt x="8239" y="2608"/>
                </a:lnTo>
                <a:lnTo>
                  <a:pt x="8773" y="2312"/>
                </a:lnTo>
                <a:lnTo>
                  <a:pt x="9306" y="1956"/>
                </a:lnTo>
                <a:lnTo>
                  <a:pt x="9958" y="1482"/>
                </a:lnTo>
                <a:lnTo>
                  <a:pt x="10254" y="1245"/>
                </a:lnTo>
                <a:lnTo>
                  <a:pt x="10610" y="1067"/>
                </a:lnTo>
                <a:lnTo>
                  <a:pt x="11025" y="889"/>
                </a:lnTo>
                <a:lnTo>
                  <a:pt x="11440" y="712"/>
                </a:lnTo>
                <a:lnTo>
                  <a:pt x="11973" y="652"/>
                </a:lnTo>
                <a:lnTo>
                  <a:pt x="12566" y="593"/>
                </a:lnTo>
                <a:lnTo>
                  <a:pt x="13040" y="652"/>
                </a:lnTo>
                <a:lnTo>
                  <a:pt x="13514" y="712"/>
                </a:lnTo>
                <a:lnTo>
                  <a:pt x="13929" y="830"/>
                </a:lnTo>
                <a:lnTo>
                  <a:pt x="14285" y="949"/>
                </a:lnTo>
                <a:lnTo>
                  <a:pt x="14759" y="1245"/>
                </a:lnTo>
                <a:lnTo>
                  <a:pt x="15233" y="1541"/>
                </a:lnTo>
                <a:lnTo>
                  <a:pt x="15885" y="2016"/>
                </a:lnTo>
                <a:lnTo>
                  <a:pt x="16241" y="2312"/>
                </a:lnTo>
                <a:lnTo>
                  <a:pt x="16656" y="2490"/>
                </a:lnTo>
                <a:lnTo>
                  <a:pt x="17071" y="2727"/>
                </a:lnTo>
                <a:lnTo>
                  <a:pt x="17604" y="2845"/>
                </a:lnTo>
                <a:lnTo>
                  <a:pt x="18138" y="2964"/>
                </a:lnTo>
                <a:lnTo>
                  <a:pt x="18790" y="3023"/>
                </a:lnTo>
                <a:lnTo>
                  <a:pt x="19382" y="2964"/>
                </a:lnTo>
                <a:lnTo>
                  <a:pt x="19916" y="2905"/>
                </a:lnTo>
                <a:lnTo>
                  <a:pt x="20390" y="2786"/>
                </a:lnTo>
                <a:lnTo>
                  <a:pt x="20805" y="2608"/>
                </a:lnTo>
                <a:lnTo>
                  <a:pt x="21338" y="2312"/>
                </a:lnTo>
                <a:lnTo>
                  <a:pt x="21812" y="1956"/>
                </a:lnTo>
                <a:lnTo>
                  <a:pt x="22524" y="1482"/>
                </a:lnTo>
                <a:lnTo>
                  <a:pt x="22820" y="1245"/>
                </a:lnTo>
                <a:lnTo>
                  <a:pt x="23176" y="1067"/>
                </a:lnTo>
                <a:lnTo>
                  <a:pt x="23591" y="889"/>
                </a:lnTo>
                <a:lnTo>
                  <a:pt x="24005" y="712"/>
                </a:lnTo>
                <a:lnTo>
                  <a:pt x="24539" y="652"/>
                </a:lnTo>
                <a:lnTo>
                  <a:pt x="25072" y="593"/>
                </a:lnTo>
                <a:lnTo>
                  <a:pt x="25072" y="0"/>
                </a:lnTo>
                <a:lnTo>
                  <a:pt x="24539" y="60"/>
                </a:lnTo>
                <a:lnTo>
                  <a:pt x="24005" y="119"/>
                </a:lnTo>
                <a:lnTo>
                  <a:pt x="23531" y="237"/>
                </a:lnTo>
                <a:lnTo>
                  <a:pt x="23116" y="415"/>
                </a:lnTo>
                <a:lnTo>
                  <a:pt x="22583" y="712"/>
                </a:lnTo>
                <a:lnTo>
                  <a:pt x="22050" y="1067"/>
                </a:lnTo>
                <a:lnTo>
                  <a:pt x="21398" y="1541"/>
                </a:lnTo>
                <a:lnTo>
                  <a:pt x="21101" y="1779"/>
                </a:lnTo>
                <a:lnTo>
                  <a:pt x="20746" y="1956"/>
                </a:lnTo>
                <a:lnTo>
                  <a:pt x="20331" y="2134"/>
                </a:lnTo>
                <a:lnTo>
                  <a:pt x="19916" y="2312"/>
                </a:lnTo>
                <a:lnTo>
                  <a:pt x="19382" y="2371"/>
                </a:lnTo>
                <a:lnTo>
                  <a:pt x="18790" y="2431"/>
                </a:lnTo>
                <a:lnTo>
                  <a:pt x="18315" y="2371"/>
                </a:lnTo>
                <a:lnTo>
                  <a:pt x="17841" y="2312"/>
                </a:lnTo>
                <a:lnTo>
                  <a:pt x="17426" y="2193"/>
                </a:lnTo>
                <a:lnTo>
                  <a:pt x="17071" y="2075"/>
                </a:lnTo>
                <a:lnTo>
                  <a:pt x="16597" y="1779"/>
                </a:lnTo>
                <a:lnTo>
                  <a:pt x="16122" y="1482"/>
                </a:lnTo>
                <a:lnTo>
                  <a:pt x="15470" y="1008"/>
                </a:lnTo>
                <a:lnTo>
                  <a:pt x="15115" y="771"/>
                </a:lnTo>
                <a:lnTo>
                  <a:pt x="14700" y="534"/>
                </a:lnTo>
                <a:lnTo>
                  <a:pt x="14285" y="297"/>
                </a:lnTo>
                <a:lnTo>
                  <a:pt x="13751" y="178"/>
                </a:lnTo>
                <a:lnTo>
                  <a:pt x="13218" y="60"/>
                </a:lnTo>
                <a:lnTo>
                  <a:pt x="12566" y="0"/>
                </a:lnTo>
                <a:lnTo>
                  <a:pt x="11973" y="60"/>
                </a:lnTo>
                <a:lnTo>
                  <a:pt x="11440" y="119"/>
                </a:lnTo>
                <a:lnTo>
                  <a:pt x="10966" y="237"/>
                </a:lnTo>
                <a:lnTo>
                  <a:pt x="10551" y="415"/>
                </a:lnTo>
                <a:lnTo>
                  <a:pt x="10017" y="712"/>
                </a:lnTo>
                <a:lnTo>
                  <a:pt x="9543" y="1067"/>
                </a:lnTo>
                <a:lnTo>
                  <a:pt x="8832" y="1541"/>
                </a:lnTo>
                <a:lnTo>
                  <a:pt x="8536" y="1779"/>
                </a:lnTo>
                <a:lnTo>
                  <a:pt x="8180" y="1956"/>
                </a:lnTo>
                <a:lnTo>
                  <a:pt x="7765" y="2134"/>
                </a:lnTo>
                <a:lnTo>
                  <a:pt x="7350" y="2312"/>
                </a:lnTo>
                <a:lnTo>
                  <a:pt x="6817" y="2371"/>
                </a:lnTo>
                <a:lnTo>
                  <a:pt x="6283" y="2431"/>
                </a:lnTo>
                <a:lnTo>
                  <a:pt x="5750" y="2371"/>
                </a:lnTo>
                <a:lnTo>
                  <a:pt x="5276" y="2312"/>
                </a:lnTo>
                <a:lnTo>
                  <a:pt x="4861" y="2193"/>
                </a:lnTo>
                <a:lnTo>
                  <a:pt x="4505" y="2075"/>
                </a:lnTo>
                <a:lnTo>
                  <a:pt x="4031" y="1779"/>
                </a:lnTo>
                <a:lnTo>
                  <a:pt x="3616" y="1482"/>
                </a:lnTo>
                <a:lnTo>
                  <a:pt x="2905" y="1008"/>
                </a:lnTo>
                <a:lnTo>
                  <a:pt x="2549" y="771"/>
                </a:lnTo>
                <a:lnTo>
                  <a:pt x="2134" y="534"/>
                </a:lnTo>
                <a:lnTo>
                  <a:pt x="1719" y="297"/>
                </a:lnTo>
                <a:lnTo>
                  <a:pt x="1186" y="178"/>
                </a:lnTo>
                <a:lnTo>
                  <a:pt x="652" y="60"/>
                </a:lnTo>
                <a:lnTo>
                  <a:pt x="0" y="0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56"/>
          <p:cNvSpPr/>
          <p:nvPr/>
        </p:nvSpPr>
        <p:spPr>
          <a:xfrm>
            <a:off x="7894700" y="4016500"/>
            <a:ext cx="487550" cy="57800"/>
          </a:xfrm>
          <a:custGeom>
            <a:avLst/>
            <a:gdLst/>
            <a:ahLst/>
            <a:cxnLst/>
            <a:rect l="l" t="t" r="r" b="b"/>
            <a:pathLst>
              <a:path w="19502" h="2312" extrusionOk="0">
                <a:moveTo>
                  <a:pt x="1" y="0"/>
                </a:moveTo>
                <a:lnTo>
                  <a:pt x="1" y="474"/>
                </a:lnTo>
                <a:lnTo>
                  <a:pt x="416" y="474"/>
                </a:lnTo>
                <a:lnTo>
                  <a:pt x="771" y="533"/>
                </a:lnTo>
                <a:lnTo>
                  <a:pt x="1068" y="652"/>
                </a:lnTo>
                <a:lnTo>
                  <a:pt x="1364" y="771"/>
                </a:lnTo>
                <a:lnTo>
                  <a:pt x="1720" y="948"/>
                </a:lnTo>
                <a:lnTo>
                  <a:pt x="2075" y="1185"/>
                </a:lnTo>
                <a:lnTo>
                  <a:pt x="2609" y="1600"/>
                </a:lnTo>
                <a:lnTo>
                  <a:pt x="3201" y="1956"/>
                </a:lnTo>
                <a:lnTo>
                  <a:pt x="3557" y="2075"/>
                </a:lnTo>
                <a:lnTo>
                  <a:pt x="3972" y="2252"/>
                </a:lnTo>
                <a:lnTo>
                  <a:pt x="4387" y="2312"/>
                </a:lnTo>
                <a:lnTo>
                  <a:pt x="5335" y="2312"/>
                </a:lnTo>
                <a:lnTo>
                  <a:pt x="5750" y="2252"/>
                </a:lnTo>
                <a:lnTo>
                  <a:pt x="6106" y="2134"/>
                </a:lnTo>
                <a:lnTo>
                  <a:pt x="6461" y="2015"/>
                </a:lnTo>
                <a:lnTo>
                  <a:pt x="6876" y="1778"/>
                </a:lnTo>
                <a:lnTo>
                  <a:pt x="7232" y="1541"/>
                </a:lnTo>
                <a:lnTo>
                  <a:pt x="7765" y="1126"/>
                </a:lnTo>
                <a:lnTo>
                  <a:pt x="8299" y="830"/>
                </a:lnTo>
                <a:lnTo>
                  <a:pt x="8595" y="652"/>
                </a:lnTo>
                <a:lnTo>
                  <a:pt x="8951" y="593"/>
                </a:lnTo>
                <a:lnTo>
                  <a:pt x="9306" y="474"/>
                </a:lnTo>
                <a:lnTo>
                  <a:pt x="10196" y="474"/>
                </a:lnTo>
                <a:lnTo>
                  <a:pt x="10551" y="533"/>
                </a:lnTo>
                <a:lnTo>
                  <a:pt x="10848" y="652"/>
                </a:lnTo>
                <a:lnTo>
                  <a:pt x="11144" y="771"/>
                </a:lnTo>
                <a:lnTo>
                  <a:pt x="11500" y="948"/>
                </a:lnTo>
                <a:lnTo>
                  <a:pt x="11855" y="1185"/>
                </a:lnTo>
                <a:lnTo>
                  <a:pt x="12389" y="1600"/>
                </a:lnTo>
                <a:lnTo>
                  <a:pt x="12981" y="1956"/>
                </a:lnTo>
                <a:lnTo>
                  <a:pt x="13278" y="2075"/>
                </a:lnTo>
                <a:lnTo>
                  <a:pt x="13693" y="2252"/>
                </a:lnTo>
                <a:lnTo>
                  <a:pt x="14167" y="2312"/>
                </a:lnTo>
                <a:lnTo>
                  <a:pt x="15115" y="2312"/>
                </a:lnTo>
                <a:lnTo>
                  <a:pt x="15530" y="2252"/>
                </a:lnTo>
                <a:lnTo>
                  <a:pt x="15886" y="2134"/>
                </a:lnTo>
                <a:lnTo>
                  <a:pt x="16182" y="2015"/>
                </a:lnTo>
                <a:lnTo>
                  <a:pt x="16597" y="1778"/>
                </a:lnTo>
                <a:lnTo>
                  <a:pt x="17012" y="1541"/>
                </a:lnTo>
                <a:lnTo>
                  <a:pt x="17486" y="1126"/>
                </a:lnTo>
                <a:lnTo>
                  <a:pt x="18019" y="830"/>
                </a:lnTo>
                <a:lnTo>
                  <a:pt x="18375" y="652"/>
                </a:lnTo>
                <a:lnTo>
                  <a:pt x="18671" y="593"/>
                </a:lnTo>
                <a:lnTo>
                  <a:pt x="19086" y="474"/>
                </a:lnTo>
                <a:lnTo>
                  <a:pt x="19501" y="474"/>
                </a:lnTo>
                <a:lnTo>
                  <a:pt x="19501" y="0"/>
                </a:lnTo>
                <a:lnTo>
                  <a:pt x="19086" y="59"/>
                </a:lnTo>
                <a:lnTo>
                  <a:pt x="18671" y="119"/>
                </a:lnTo>
                <a:lnTo>
                  <a:pt x="18316" y="178"/>
                </a:lnTo>
                <a:lnTo>
                  <a:pt x="17960" y="296"/>
                </a:lnTo>
                <a:lnTo>
                  <a:pt x="17545" y="533"/>
                </a:lnTo>
                <a:lnTo>
                  <a:pt x="17190" y="830"/>
                </a:lnTo>
                <a:lnTo>
                  <a:pt x="16656" y="1185"/>
                </a:lnTo>
                <a:lnTo>
                  <a:pt x="16123" y="1541"/>
                </a:lnTo>
                <a:lnTo>
                  <a:pt x="15826" y="1660"/>
                </a:lnTo>
                <a:lnTo>
                  <a:pt x="15471" y="1778"/>
                </a:lnTo>
                <a:lnTo>
                  <a:pt x="15115" y="1837"/>
                </a:lnTo>
                <a:lnTo>
                  <a:pt x="14226" y="1837"/>
                </a:lnTo>
                <a:lnTo>
                  <a:pt x="13870" y="1778"/>
                </a:lnTo>
                <a:lnTo>
                  <a:pt x="13574" y="1719"/>
                </a:lnTo>
                <a:lnTo>
                  <a:pt x="13278" y="1600"/>
                </a:lnTo>
                <a:lnTo>
                  <a:pt x="12922" y="1423"/>
                </a:lnTo>
                <a:lnTo>
                  <a:pt x="12566" y="1185"/>
                </a:lnTo>
                <a:lnTo>
                  <a:pt x="12033" y="771"/>
                </a:lnTo>
                <a:lnTo>
                  <a:pt x="11440" y="415"/>
                </a:lnTo>
                <a:lnTo>
                  <a:pt x="11144" y="237"/>
                </a:lnTo>
                <a:lnTo>
                  <a:pt x="10729" y="119"/>
                </a:lnTo>
                <a:lnTo>
                  <a:pt x="10255" y="59"/>
                </a:lnTo>
                <a:lnTo>
                  <a:pt x="9781" y="0"/>
                </a:lnTo>
                <a:lnTo>
                  <a:pt x="9306" y="59"/>
                </a:lnTo>
                <a:lnTo>
                  <a:pt x="8892" y="119"/>
                </a:lnTo>
                <a:lnTo>
                  <a:pt x="8536" y="178"/>
                </a:lnTo>
                <a:lnTo>
                  <a:pt x="8240" y="296"/>
                </a:lnTo>
                <a:lnTo>
                  <a:pt x="7825" y="533"/>
                </a:lnTo>
                <a:lnTo>
                  <a:pt x="7410" y="830"/>
                </a:lnTo>
                <a:lnTo>
                  <a:pt x="6936" y="1185"/>
                </a:lnTo>
                <a:lnTo>
                  <a:pt x="6402" y="1541"/>
                </a:lnTo>
                <a:lnTo>
                  <a:pt x="6106" y="1660"/>
                </a:lnTo>
                <a:lnTo>
                  <a:pt x="5750" y="1778"/>
                </a:lnTo>
                <a:lnTo>
                  <a:pt x="5335" y="1837"/>
                </a:lnTo>
                <a:lnTo>
                  <a:pt x="4505" y="1837"/>
                </a:lnTo>
                <a:lnTo>
                  <a:pt x="4150" y="1778"/>
                </a:lnTo>
                <a:lnTo>
                  <a:pt x="3853" y="1719"/>
                </a:lnTo>
                <a:lnTo>
                  <a:pt x="3557" y="1600"/>
                </a:lnTo>
                <a:lnTo>
                  <a:pt x="3201" y="1423"/>
                </a:lnTo>
                <a:lnTo>
                  <a:pt x="2846" y="1185"/>
                </a:lnTo>
                <a:lnTo>
                  <a:pt x="2312" y="771"/>
                </a:lnTo>
                <a:lnTo>
                  <a:pt x="1720" y="415"/>
                </a:lnTo>
                <a:lnTo>
                  <a:pt x="1364" y="237"/>
                </a:lnTo>
                <a:lnTo>
                  <a:pt x="949" y="119"/>
                </a:lnTo>
                <a:lnTo>
                  <a:pt x="534" y="59"/>
                </a:lnTo>
                <a:lnTo>
                  <a:pt x="1" y="0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6"/>
          <p:cNvSpPr/>
          <p:nvPr/>
        </p:nvSpPr>
        <p:spPr>
          <a:xfrm>
            <a:off x="7894700" y="4066875"/>
            <a:ext cx="487550" cy="57800"/>
          </a:xfrm>
          <a:custGeom>
            <a:avLst/>
            <a:gdLst/>
            <a:ahLst/>
            <a:cxnLst/>
            <a:rect l="l" t="t" r="r" b="b"/>
            <a:pathLst>
              <a:path w="19502" h="2312" extrusionOk="0">
                <a:moveTo>
                  <a:pt x="1" y="0"/>
                </a:moveTo>
                <a:lnTo>
                  <a:pt x="1" y="474"/>
                </a:lnTo>
                <a:lnTo>
                  <a:pt x="416" y="474"/>
                </a:lnTo>
                <a:lnTo>
                  <a:pt x="771" y="534"/>
                </a:lnTo>
                <a:lnTo>
                  <a:pt x="1068" y="652"/>
                </a:lnTo>
                <a:lnTo>
                  <a:pt x="1364" y="771"/>
                </a:lnTo>
                <a:lnTo>
                  <a:pt x="1720" y="949"/>
                </a:lnTo>
                <a:lnTo>
                  <a:pt x="2075" y="1186"/>
                </a:lnTo>
                <a:lnTo>
                  <a:pt x="2609" y="1601"/>
                </a:lnTo>
                <a:lnTo>
                  <a:pt x="3201" y="1956"/>
                </a:lnTo>
                <a:lnTo>
                  <a:pt x="3557" y="2134"/>
                </a:lnTo>
                <a:lnTo>
                  <a:pt x="3972" y="2253"/>
                </a:lnTo>
                <a:lnTo>
                  <a:pt x="4387" y="2312"/>
                </a:lnTo>
                <a:lnTo>
                  <a:pt x="5335" y="2312"/>
                </a:lnTo>
                <a:lnTo>
                  <a:pt x="5750" y="2253"/>
                </a:lnTo>
                <a:lnTo>
                  <a:pt x="6106" y="2134"/>
                </a:lnTo>
                <a:lnTo>
                  <a:pt x="6461" y="2015"/>
                </a:lnTo>
                <a:lnTo>
                  <a:pt x="6876" y="1778"/>
                </a:lnTo>
                <a:lnTo>
                  <a:pt x="7232" y="1541"/>
                </a:lnTo>
                <a:lnTo>
                  <a:pt x="7765" y="1126"/>
                </a:lnTo>
                <a:lnTo>
                  <a:pt x="8299" y="830"/>
                </a:lnTo>
                <a:lnTo>
                  <a:pt x="8595" y="652"/>
                </a:lnTo>
                <a:lnTo>
                  <a:pt x="8951" y="593"/>
                </a:lnTo>
                <a:lnTo>
                  <a:pt x="9306" y="534"/>
                </a:lnTo>
                <a:lnTo>
                  <a:pt x="9781" y="474"/>
                </a:lnTo>
                <a:lnTo>
                  <a:pt x="10196" y="474"/>
                </a:lnTo>
                <a:lnTo>
                  <a:pt x="10551" y="534"/>
                </a:lnTo>
                <a:lnTo>
                  <a:pt x="10848" y="652"/>
                </a:lnTo>
                <a:lnTo>
                  <a:pt x="11144" y="771"/>
                </a:lnTo>
                <a:lnTo>
                  <a:pt x="11500" y="949"/>
                </a:lnTo>
                <a:lnTo>
                  <a:pt x="11855" y="1186"/>
                </a:lnTo>
                <a:lnTo>
                  <a:pt x="12389" y="1601"/>
                </a:lnTo>
                <a:lnTo>
                  <a:pt x="12981" y="1956"/>
                </a:lnTo>
                <a:lnTo>
                  <a:pt x="13278" y="2134"/>
                </a:lnTo>
                <a:lnTo>
                  <a:pt x="13693" y="2253"/>
                </a:lnTo>
                <a:lnTo>
                  <a:pt x="14167" y="2312"/>
                </a:lnTo>
                <a:lnTo>
                  <a:pt x="15115" y="2312"/>
                </a:lnTo>
                <a:lnTo>
                  <a:pt x="15530" y="2253"/>
                </a:lnTo>
                <a:lnTo>
                  <a:pt x="15886" y="2134"/>
                </a:lnTo>
                <a:lnTo>
                  <a:pt x="16182" y="2015"/>
                </a:lnTo>
                <a:lnTo>
                  <a:pt x="16597" y="1778"/>
                </a:lnTo>
                <a:lnTo>
                  <a:pt x="17012" y="1541"/>
                </a:lnTo>
                <a:lnTo>
                  <a:pt x="17486" y="1126"/>
                </a:lnTo>
                <a:lnTo>
                  <a:pt x="18019" y="830"/>
                </a:lnTo>
                <a:lnTo>
                  <a:pt x="18375" y="652"/>
                </a:lnTo>
                <a:lnTo>
                  <a:pt x="18671" y="593"/>
                </a:lnTo>
                <a:lnTo>
                  <a:pt x="19086" y="534"/>
                </a:lnTo>
                <a:lnTo>
                  <a:pt x="19501" y="474"/>
                </a:lnTo>
                <a:lnTo>
                  <a:pt x="19501" y="0"/>
                </a:lnTo>
                <a:lnTo>
                  <a:pt x="19086" y="60"/>
                </a:lnTo>
                <a:lnTo>
                  <a:pt x="18671" y="119"/>
                </a:lnTo>
                <a:lnTo>
                  <a:pt x="18316" y="178"/>
                </a:lnTo>
                <a:lnTo>
                  <a:pt x="17960" y="356"/>
                </a:lnTo>
                <a:lnTo>
                  <a:pt x="17545" y="534"/>
                </a:lnTo>
                <a:lnTo>
                  <a:pt x="17190" y="830"/>
                </a:lnTo>
                <a:lnTo>
                  <a:pt x="16656" y="1186"/>
                </a:lnTo>
                <a:lnTo>
                  <a:pt x="16123" y="1541"/>
                </a:lnTo>
                <a:lnTo>
                  <a:pt x="15826" y="1660"/>
                </a:lnTo>
                <a:lnTo>
                  <a:pt x="15471" y="1778"/>
                </a:lnTo>
                <a:lnTo>
                  <a:pt x="15115" y="1838"/>
                </a:lnTo>
                <a:lnTo>
                  <a:pt x="14641" y="1897"/>
                </a:lnTo>
                <a:lnTo>
                  <a:pt x="14226" y="1838"/>
                </a:lnTo>
                <a:lnTo>
                  <a:pt x="13870" y="1778"/>
                </a:lnTo>
                <a:lnTo>
                  <a:pt x="13574" y="1719"/>
                </a:lnTo>
                <a:lnTo>
                  <a:pt x="13278" y="1601"/>
                </a:lnTo>
                <a:lnTo>
                  <a:pt x="12922" y="1423"/>
                </a:lnTo>
                <a:lnTo>
                  <a:pt x="12566" y="1186"/>
                </a:lnTo>
                <a:lnTo>
                  <a:pt x="12033" y="771"/>
                </a:lnTo>
                <a:lnTo>
                  <a:pt x="11440" y="415"/>
                </a:lnTo>
                <a:lnTo>
                  <a:pt x="11144" y="237"/>
                </a:lnTo>
                <a:lnTo>
                  <a:pt x="10729" y="119"/>
                </a:lnTo>
                <a:lnTo>
                  <a:pt x="10255" y="60"/>
                </a:lnTo>
                <a:lnTo>
                  <a:pt x="9781" y="0"/>
                </a:lnTo>
                <a:lnTo>
                  <a:pt x="9306" y="60"/>
                </a:lnTo>
                <a:lnTo>
                  <a:pt x="8892" y="119"/>
                </a:lnTo>
                <a:lnTo>
                  <a:pt x="8536" y="178"/>
                </a:lnTo>
                <a:lnTo>
                  <a:pt x="8240" y="356"/>
                </a:lnTo>
                <a:lnTo>
                  <a:pt x="7825" y="534"/>
                </a:lnTo>
                <a:lnTo>
                  <a:pt x="7410" y="830"/>
                </a:lnTo>
                <a:lnTo>
                  <a:pt x="6936" y="1186"/>
                </a:lnTo>
                <a:lnTo>
                  <a:pt x="6402" y="1541"/>
                </a:lnTo>
                <a:lnTo>
                  <a:pt x="6106" y="1660"/>
                </a:lnTo>
                <a:lnTo>
                  <a:pt x="5750" y="1778"/>
                </a:lnTo>
                <a:lnTo>
                  <a:pt x="5335" y="1838"/>
                </a:lnTo>
                <a:lnTo>
                  <a:pt x="4920" y="1897"/>
                </a:lnTo>
                <a:lnTo>
                  <a:pt x="4505" y="1838"/>
                </a:lnTo>
                <a:lnTo>
                  <a:pt x="4150" y="1778"/>
                </a:lnTo>
                <a:lnTo>
                  <a:pt x="3853" y="1719"/>
                </a:lnTo>
                <a:lnTo>
                  <a:pt x="3557" y="1601"/>
                </a:lnTo>
                <a:lnTo>
                  <a:pt x="3201" y="1423"/>
                </a:lnTo>
                <a:lnTo>
                  <a:pt x="2846" y="1186"/>
                </a:lnTo>
                <a:lnTo>
                  <a:pt x="2312" y="771"/>
                </a:lnTo>
                <a:lnTo>
                  <a:pt x="1720" y="415"/>
                </a:lnTo>
                <a:lnTo>
                  <a:pt x="1364" y="237"/>
                </a:lnTo>
                <a:lnTo>
                  <a:pt x="949" y="119"/>
                </a:lnTo>
                <a:lnTo>
                  <a:pt x="534" y="60"/>
                </a:lnTo>
                <a:lnTo>
                  <a:pt x="1" y="0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56"/>
          <p:cNvSpPr/>
          <p:nvPr/>
        </p:nvSpPr>
        <p:spPr>
          <a:xfrm>
            <a:off x="7894700" y="4117250"/>
            <a:ext cx="487550" cy="57825"/>
          </a:xfrm>
          <a:custGeom>
            <a:avLst/>
            <a:gdLst/>
            <a:ahLst/>
            <a:cxnLst/>
            <a:rect l="l" t="t" r="r" b="b"/>
            <a:pathLst>
              <a:path w="19502" h="2313" extrusionOk="0">
                <a:moveTo>
                  <a:pt x="1" y="0"/>
                </a:moveTo>
                <a:lnTo>
                  <a:pt x="1" y="475"/>
                </a:lnTo>
                <a:lnTo>
                  <a:pt x="416" y="475"/>
                </a:lnTo>
                <a:lnTo>
                  <a:pt x="771" y="534"/>
                </a:lnTo>
                <a:lnTo>
                  <a:pt x="1068" y="652"/>
                </a:lnTo>
                <a:lnTo>
                  <a:pt x="1364" y="771"/>
                </a:lnTo>
                <a:lnTo>
                  <a:pt x="1720" y="949"/>
                </a:lnTo>
                <a:lnTo>
                  <a:pt x="2075" y="1186"/>
                </a:lnTo>
                <a:lnTo>
                  <a:pt x="2609" y="1601"/>
                </a:lnTo>
                <a:lnTo>
                  <a:pt x="3201" y="1956"/>
                </a:lnTo>
                <a:lnTo>
                  <a:pt x="3557" y="2134"/>
                </a:lnTo>
                <a:lnTo>
                  <a:pt x="3972" y="2253"/>
                </a:lnTo>
                <a:lnTo>
                  <a:pt x="4387" y="2312"/>
                </a:lnTo>
                <a:lnTo>
                  <a:pt x="5335" y="2312"/>
                </a:lnTo>
                <a:lnTo>
                  <a:pt x="5750" y="2253"/>
                </a:lnTo>
                <a:lnTo>
                  <a:pt x="6106" y="2134"/>
                </a:lnTo>
                <a:lnTo>
                  <a:pt x="6461" y="2016"/>
                </a:lnTo>
                <a:lnTo>
                  <a:pt x="6876" y="1779"/>
                </a:lnTo>
                <a:lnTo>
                  <a:pt x="7232" y="1542"/>
                </a:lnTo>
                <a:lnTo>
                  <a:pt x="7765" y="1127"/>
                </a:lnTo>
                <a:lnTo>
                  <a:pt x="8299" y="830"/>
                </a:lnTo>
                <a:lnTo>
                  <a:pt x="8595" y="652"/>
                </a:lnTo>
                <a:lnTo>
                  <a:pt x="8951" y="593"/>
                </a:lnTo>
                <a:lnTo>
                  <a:pt x="9306" y="534"/>
                </a:lnTo>
                <a:lnTo>
                  <a:pt x="9781" y="475"/>
                </a:lnTo>
                <a:lnTo>
                  <a:pt x="10196" y="475"/>
                </a:lnTo>
                <a:lnTo>
                  <a:pt x="10551" y="534"/>
                </a:lnTo>
                <a:lnTo>
                  <a:pt x="10848" y="652"/>
                </a:lnTo>
                <a:lnTo>
                  <a:pt x="11144" y="771"/>
                </a:lnTo>
                <a:lnTo>
                  <a:pt x="11500" y="949"/>
                </a:lnTo>
                <a:lnTo>
                  <a:pt x="11855" y="1186"/>
                </a:lnTo>
                <a:lnTo>
                  <a:pt x="12389" y="1601"/>
                </a:lnTo>
                <a:lnTo>
                  <a:pt x="12981" y="1956"/>
                </a:lnTo>
                <a:lnTo>
                  <a:pt x="13278" y="2134"/>
                </a:lnTo>
                <a:lnTo>
                  <a:pt x="13693" y="2253"/>
                </a:lnTo>
                <a:lnTo>
                  <a:pt x="14167" y="2312"/>
                </a:lnTo>
                <a:lnTo>
                  <a:pt x="15115" y="2312"/>
                </a:lnTo>
                <a:lnTo>
                  <a:pt x="15530" y="2253"/>
                </a:lnTo>
                <a:lnTo>
                  <a:pt x="15886" y="2134"/>
                </a:lnTo>
                <a:lnTo>
                  <a:pt x="16182" y="2016"/>
                </a:lnTo>
                <a:lnTo>
                  <a:pt x="16597" y="1779"/>
                </a:lnTo>
                <a:lnTo>
                  <a:pt x="17012" y="1542"/>
                </a:lnTo>
                <a:lnTo>
                  <a:pt x="17486" y="1127"/>
                </a:lnTo>
                <a:lnTo>
                  <a:pt x="18019" y="830"/>
                </a:lnTo>
                <a:lnTo>
                  <a:pt x="18375" y="652"/>
                </a:lnTo>
                <a:lnTo>
                  <a:pt x="18671" y="593"/>
                </a:lnTo>
                <a:lnTo>
                  <a:pt x="19086" y="534"/>
                </a:lnTo>
                <a:lnTo>
                  <a:pt x="19501" y="475"/>
                </a:lnTo>
                <a:lnTo>
                  <a:pt x="19501" y="0"/>
                </a:lnTo>
                <a:lnTo>
                  <a:pt x="19086" y="60"/>
                </a:lnTo>
                <a:lnTo>
                  <a:pt x="18671" y="119"/>
                </a:lnTo>
                <a:lnTo>
                  <a:pt x="18316" y="178"/>
                </a:lnTo>
                <a:lnTo>
                  <a:pt x="17960" y="356"/>
                </a:lnTo>
                <a:lnTo>
                  <a:pt x="17545" y="534"/>
                </a:lnTo>
                <a:lnTo>
                  <a:pt x="17190" y="830"/>
                </a:lnTo>
                <a:lnTo>
                  <a:pt x="16656" y="1186"/>
                </a:lnTo>
                <a:lnTo>
                  <a:pt x="16123" y="1542"/>
                </a:lnTo>
                <a:lnTo>
                  <a:pt x="15826" y="1660"/>
                </a:lnTo>
                <a:lnTo>
                  <a:pt x="15471" y="1779"/>
                </a:lnTo>
                <a:lnTo>
                  <a:pt x="15115" y="1838"/>
                </a:lnTo>
                <a:lnTo>
                  <a:pt x="14641" y="1897"/>
                </a:lnTo>
                <a:lnTo>
                  <a:pt x="14226" y="1838"/>
                </a:lnTo>
                <a:lnTo>
                  <a:pt x="13870" y="1779"/>
                </a:lnTo>
                <a:lnTo>
                  <a:pt x="13574" y="1719"/>
                </a:lnTo>
                <a:lnTo>
                  <a:pt x="13278" y="1601"/>
                </a:lnTo>
                <a:lnTo>
                  <a:pt x="12922" y="1423"/>
                </a:lnTo>
                <a:lnTo>
                  <a:pt x="12566" y="1186"/>
                </a:lnTo>
                <a:lnTo>
                  <a:pt x="12033" y="771"/>
                </a:lnTo>
                <a:lnTo>
                  <a:pt x="11440" y="415"/>
                </a:lnTo>
                <a:lnTo>
                  <a:pt x="11144" y="238"/>
                </a:lnTo>
                <a:lnTo>
                  <a:pt x="10729" y="119"/>
                </a:lnTo>
                <a:lnTo>
                  <a:pt x="10255" y="60"/>
                </a:lnTo>
                <a:lnTo>
                  <a:pt x="9781" y="0"/>
                </a:lnTo>
                <a:lnTo>
                  <a:pt x="9306" y="60"/>
                </a:lnTo>
                <a:lnTo>
                  <a:pt x="8892" y="119"/>
                </a:lnTo>
                <a:lnTo>
                  <a:pt x="8536" y="178"/>
                </a:lnTo>
                <a:lnTo>
                  <a:pt x="8240" y="356"/>
                </a:lnTo>
                <a:lnTo>
                  <a:pt x="7825" y="534"/>
                </a:lnTo>
                <a:lnTo>
                  <a:pt x="7410" y="830"/>
                </a:lnTo>
                <a:lnTo>
                  <a:pt x="6936" y="1186"/>
                </a:lnTo>
                <a:lnTo>
                  <a:pt x="6402" y="1542"/>
                </a:lnTo>
                <a:lnTo>
                  <a:pt x="6106" y="1660"/>
                </a:lnTo>
                <a:lnTo>
                  <a:pt x="5750" y="1779"/>
                </a:lnTo>
                <a:lnTo>
                  <a:pt x="5335" y="1838"/>
                </a:lnTo>
                <a:lnTo>
                  <a:pt x="4920" y="1897"/>
                </a:lnTo>
                <a:lnTo>
                  <a:pt x="4505" y="1838"/>
                </a:lnTo>
                <a:lnTo>
                  <a:pt x="4150" y="1779"/>
                </a:lnTo>
                <a:lnTo>
                  <a:pt x="3853" y="1719"/>
                </a:lnTo>
                <a:lnTo>
                  <a:pt x="3557" y="1601"/>
                </a:lnTo>
                <a:lnTo>
                  <a:pt x="3201" y="1423"/>
                </a:lnTo>
                <a:lnTo>
                  <a:pt x="2846" y="1186"/>
                </a:lnTo>
                <a:lnTo>
                  <a:pt x="2312" y="771"/>
                </a:lnTo>
                <a:lnTo>
                  <a:pt x="1720" y="415"/>
                </a:lnTo>
                <a:lnTo>
                  <a:pt x="1364" y="238"/>
                </a:lnTo>
                <a:lnTo>
                  <a:pt x="949" y="119"/>
                </a:lnTo>
                <a:lnTo>
                  <a:pt x="534" y="60"/>
                </a:lnTo>
                <a:lnTo>
                  <a:pt x="1" y="0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6"/>
          <p:cNvSpPr/>
          <p:nvPr/>
        </p:nvSpPr>
        <p:spPr>
          <a:xfrm>
            <a:off x="7894700" y="4167625"/>
            <a:ext cx="487550" cy="57825"/>
          </a:xfrm>
          <a:custGeom>
            <a:avLst/>
            <a:gdLst/>
            <a:ahLst/>
            <a:cxnLst/>
            <a:rect l="l" t="t" r="r" b="b"/>
            <a:pathLst>
              <a:path w="19502" h="2313" extrusionOk="0">
                <a:moveTo>
                  <a:pt x="1" y="1"/>
                </a:moveTo>
                <a:lnTo>
                  <a:pt x="1" y="475"/>
                </a:lnTo>
                <a:lnTo>
                  <a:pt x="416" y="534"/>
                </a:lnTo>
                <a:lnTo>
                  <a:pt x="771" y="534"/>
                </a:lnTo>
                <a:lnTo>
                  <a:pt x="1068" y="653"/>
                </a:lnTo>
                <a:lnTo>
                  <a:pt x="1364" y="771"/>
                </a:lnTo>
                <a:lnTo>
                  <a:pt x="1720" y="949"/>
                </a:lnTo>
                <a:lnTo>
                  <a:pt x="2075" y="1186"/>
                </a:lnTo>
                <a:lnTo>
                  <a:pt x="2609" y="1601"/>
                </a:lnTo>
                <a:lnTo>
                  <a:pt x="3201" y="1957"/>
                </a:lnTo>
                <a:lnTo>
                  <a:pt x="3557" y="2135"/>
                </a:lnTo>
                <a:lnTo>
                  <a:pt x="3972" y="2253"/>
                </a:lnTo>
                <a:lnTo>
                  <a:pt x="4387" y="2312"/>
                </a:lnTo>
                <a:lnTo>
                  <a:pt x="5335" y="2312"/>
                </a:lnTo>
                <a:lnTo>
                  <a:pt x="5750" y="2253"/>
                </a:lnTo>
                <a:lnTo>
                  <a:pt x="6106" y="2135"/>
                </a:lnTo>
                <a:lnTo>
                  <a:pt x="6461" y="2016"/>
                </a:lnTo>
                <a:lnTo>
                  <a:pt x="6876" y="1779"/>
                </a:lnTo>
                <a:lnTo>
                  <a:pt x="7232" y="1542"/>
                </a:lnTo>
                <a:lnTo>
                  <a:pt x="7765" y="1127"/>
                </a:lnTo>
                <a:lnTo>
                  <a:pt x="8299" y="831"/>
                </a:lnTo>
                <a:lnTo>
                  <a:pt x="8595" y="712"/>
                </a:lnTo>
                <a:lnTo>
                  <a:pt x="8951" y="593"/>
                </a:lnTo>
                <a:lnTo>
                  <a:pt x="9306" y="534"/>
                </a:lnTo>
                <a:lnTo>
                  <a:pt x="9781" y="475"/>
                </a:lnTo>
                <a:lnTo>
                  <a:pt x="10196" y="534"/>
                </a:lnTo>
                <a:lnTo>
                  <a:pt x="10551" y="534"/>
                </a:lnTo>
                <a:lnTo>
                  <a:pt x="10848" y="653"/>
                </a:lnTo>
                <a:lnTo>
                  <a:pt x="11144" y="771"/>
                </a:lnTo>
                <a:lnTo>
                  <a:pt x="11500" y="949"/>
                </a:lnTo>
                <a:lnTo>
                  <a:pt x="11855" y="1186"/>
                </a:lnTo>
                <a:lnTo>
                  <a:pt x="12389" y="1601"/>
                </a:lnTo>
                <a:lnTo>
                  <a:pt x="12981" y="1957"/>
                </a:lnTo>
                <a:lnTo>
                  <a:pt x="13278" y="2135"/>
                </a:lnTo>
                <a:lnTo>
                  <a:pt x="13693" y="2253"/>
                </a:lnTo>
                <a:lnTo>
                  <a:pt x="14167" y="2312"/>
                </a:lnTo>
                <a:lnTo>
                  <a:pt x="15115" y="2312"/>
                </a:lnTo>
                <a:lnTo>
                  <a:pt x="15530" y="2253"/>
                </a:lnTo>
                <a:lnTo>
                  <a:pt x="15886" y="2135"/>
                </a:lnTo>
                <a:lnTo>
                  <a:pt x="16182" y="2016"/>
                </a:lnTo>
                <a:lnTo>
                  <a:pt x="16597" y="1779"/>
                </a:lnTo>
                <a:lnTo>
                  <a:pt x="17012" y="1542"/>
                </a:lnTo>
                <a:lnTo>
                  <a:pt x="17486" y="1127"/>
                </a:lnTo>
                <a:lnTo>
                  <a:pt x="18019" y="831"/>
                </a:lnTo>
                <a:lnTo>
                  <a:pt x="18375" y="712"/>
                </a:lnTo>
                <a:lnTo>
                  <a:pt x="18671" y="593"/>
                </a:lnTo>
                <a:lnTo>
                  <a:pt x="19086" y="534"/>
                </a:lnTo>
                <a:lnTo>
                  <a:pt x="19501" y="475"/>
                </a:lnTo>
                <a:lnTo>
                  <a:pt x="19501" y="1"/>
                </a:lnTo>
                <a:lnTo>
                  <a:pt x="19086" y="60"/>
                </a:lnTo>
                <a:lnTo>
                  <a:pt x="18671" y="119"/>
                </a:lnTo>
                <a:lnTo>
                  <a:pt x="18316" y="179"/>
                </a:lnTo>
                <a:lnTo>
                  <a:pt x="17960" y="356"/>
                </a:lnTo>
                <a:lnTo>
                  <a:pt x="17545" y="534"/>
                </a:lnTo>
                <a:lnTo>
                  <a:pt x="17190" y="831"/>
                </a:lnTo>
                <a:lnTo>
                  <a:pt x="16656" y="1186"/>
                </a:lnTo>
                <a:lnTo>
                  <a:pt x="16123" y="1542"/>
                </a:lnTo>
                <a:lnTo>
                  <a:pt x="15826" y="1660"/>
                </a:lnTo>
                <a:lnTo>
                  <a:pt x="15471" y="1779"/>
                </a:lnTo>
                <a:lnTo>
                  <a:pt x="15115" y="1838"/>
                </a:lnTo>
                <a:lnTo>
                  <a:pt x="14641" y="1897"/>
                </a:lnTo>
                <a:lnTo>
                  <a:pt x="14226" y="1838"/>
                </a:lnTo>
                <a:lnTo>
                  <a:pt x="13870" y="1779"/>
                </a:lnTo>
                <a:lnTo>
                  <a:pt x="13574" y="1720"/>
                </a:lnTo>
                <a:lnTo>
                  <a:pt x="13278" y="1601"/>
                </a:lnTo>
                <a:lnTo>
                  <a:pt x="12922" y="1423"/>
                </a:lnTo>
                <a:lnTo>
                  <a:pt x="12566" y="1186"/>
                </a:lnTo>
                <a:lnTo>
                  <a:pt x="12033" y="771"/>
                </a:lnTo>
                <a:lnTo>
                  <a:pt x="11440" y="416"/>
                </a:lnTo>
                <a:lnTo>
                  <a:pt x="11144" y="238"/>
                </a:lnTo>
                <a:lnTo>
                  <a:pt x="10729" y="119"/>
                </a:lnTo>
                <a:lnTo>
                  <a:pt x="10255" y="60"/>
                </a:lnTo>
                <a:lnTo>
                  <a:pt x="9781" y="1"/>
                </a:lnTo>
                <a:lnTo>
                  <a:pt x="9306" y="60"/>
                </a:lnTo>
                <a:lnTo>
                  <a:pt x="8892" y="119"/>
                </a:lnTo>
                <a:lnTo>
                  <a:pt x="8536" y="179"/>
                </a:lnTo>
                <a:lnTo>
                  <a:pt x="8240" y="356"/>
                </a:lnTo>
                <a:lnTo>
                  <a:pt x="7825" y="534"/>
                </a:lnTo>
                <a:lnTo>
                  <a:pt x="7410" y="831"/>
                </a:lnTo>
                <a:lnTo>
                  <a:pt x="6936" y="1186"/>
                </a:lnTo>
                <a:lnTo>
                  <a:pt x="6402" y="1542"/>
                </a:lnTo>
                <a:lnTo>
                  <a:pt x="6106" y="1660"/>
                </a:lnTo>
                <a:lnTo>
                  <a:pt x="5750" y="1779"/>
                </a:lnTo>
                <a:lnTo>
                  <a:pt x="5335" y="1838"/>
                </a:lnTo>
                <a:lnTo>
                  <a:pt x="4920" y="1897"/>
                </a:lnTo>
                <a:lnTo>
                  <a:pt x="4505" y="1838"/>
                </a:lnTo>
                <a:lnTo>
                  <a:pt x="4150" y="1779"/>
                </a:lnTo>
                <a:lnTo>
                  <a:pt x="3853" y="1720"/>
                </a:lnTo>
                <a:lnTo>
                  <a:pt x="3557" y="1601"/>
                </a:lnTo>
                <a:lnTo>
                  <a:pt x="3201" y="1423"/>
                </a:lnTo>
                <a:lnTo>
                  <a:pt x="2846" y="1186"/>
                </a:lnTo>
                <a:lnTo>
                  <a:pt x="2312" y="771"/>
                </a:lnTo>
                <a:lnTo>
                  <a:pt x="1720" y="416"/>
                </a:lnTo>
                <a:lnTo>
                  <a:pt x="1364" y="238"/>
                </a:lnTo>
                <a:lnTo>
                  <a:pt x="949" y="119"/>
                </a:lnTo>
                <a:lnTo>
                  <a:pt x="534" y="60"/>
                </a:lnTo>
                <a:lnTo>
                  <a:pt x="1" y="1"/>
                </a:lnTo>
                <a:close/>
              </a:path>
            </a:pathLst>
          </a:custGeom>
          <a:solidFill>
            <a:srgbClr val="F4A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6"/>
          <p:cNvSpPr/>
          <p:nvPr/>
        </p:nvSpPr>
        <p:spPr>
          <a:xfrm>
            <a:off x="6158050" y="3205950"/>
            <a:ext cx="117075" cy="114125"/>
          </a:xfrm>
          <a:custGeom>
            <a:avLst/>
            <a:gdLst/>
            <a:ahLst/>
            <a:cxnLst/>
            <a:rect l="l" t="t" r="r" b="b"/>
            <a:pathLst>
              <a:path w="4683" h="4565" extrusionOk="0">
                <a:moveTo>
                  <a:pt x="4268" y="0"/>
                </a:moveTo>
                <a:lnTo>
                  <a:pt x="1600" y="3794"/>
                </a:lnTo>
                <a:lnTo>
                  <a:pt x="1541" y="3616"/>
                </a:lnTo>
                <a:lnTo>
                  <a:pt x="1423" y="3438"/>
                </a:lnTo>
                <a:lnTo>
                  <a:pt x="1245" y="3260"/>
                </a:lnTo>
                <a:lnTo>
                  <a:pt x="1067" y="3142"/>
                </a:lnTo>
                <a:lnTo>
                  <a:pt x="830" y="3023"/>
                </a:lnTo>
                <a:lnTo>
                  <a:pt x="652" y="2964"/>
                </a:lnTo>
                <a:lnTo>
                  <a:pt x="415" y="2964"/>
                </a:lnTo>
                <a:lnTo>
                  <a:pt x="296" y="3023"/>
                </a:lnTo>
                <a:lnTo>
                  <a:pt x="178" y="3142"/>
                </a:lnTo>
                <a:lnTo>
                  <a:pt x="59" y="3260"/>
                </a:lnTo>
                <a:lnTo>
                  <a:pt x="0" y="3438"/>
                </a:lnTo>
                <a:lnTo>
                  <a:pt x="0" y="3616"/>
                </a:lnTo>
                <a:lnTo>
                  <a:pt x="59" y="3853"/>
                </a:lnTo>
                <a:lnTo>
                  <a:pt x="178" y="4031"/>
                </a:lnTo>
                <a:lnTo>
                  <a:pt x="356" y="4209"/>
                </a:lnTo>
                <a:lnTo>
                  <a:pt x="652" y="4446"/>
                </a:lnTo>
                <a:lnTo>
                  <a:pt x="948" y="4564"/>
                </a:lnTo>
                <a:lnTo>
                  <a:pt x="1185" y="4564"/>
                </a:lnTo>
                <a:lnTo>
                  <a:pt x="1423" y="4505"/>
                </a:lnTo>
                <a:lnTo>
                  <a:pt x="1600" y="4386"/>
                </a:lnTo>
                <a:lnTo>
                  <a:pt x="1837" y="4149"/>
                </a:lnTo>
                <a:lnTo>
                  <a:pt x="1897" y="4031"/>
                </a:lnTo>
                <a:lnTo>
                  <a:pt x="3734" y="1423"/>
                </a:lnTo>
                <a:lnTo>
                  <a:pt x="4031" y="3379"/>
                </a:lnTo>
                <a:lnTo>
                  <a:pt x="4090" y="3320"/>
                </a:lnTo>
                <a:lnTo>
                  <a:pt x="4268" y="3201"/>
                </a:lnTo>
                <a:lnTo>
                  <a:pt x="4505" y="2964"/>
                </a:lnTo>
                <a:lnTo>
                  <a:pt x="4683" y="2549"/>
                </a:lnTo>
                <a:lnTo>
                  <a:pt x="4683" y="2253"/>
                </a:lnTo>
                <a:lnTo>
                  <a:pt x="4683" y="1838"/>
                </a:lnTo>
                <a:lnTo>
                  <a:pt x="4505" y="1008"/>
                </a:lnTo>
                <a:lnTo>
                  <a:pt x="4268" y="0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6"/>
          <p:cNvSpPr/>
          <p:nvPr/>
        </p:nvSpPr>
        <p:spPr>
          <a:xfrm>
            <a:off x="6181750" y="3737900"/>
            <a:ext cx="60775" cy="111175"/>
          </a:xfrm>
          <a:custGeom>
            <a:avLst/>
            <a:gdLst/>
            <a:ahLst/>
            <a:cxnLst/>
            <a:rect l="l" t="t" r="r" b="b"/>
            <a:pathLst>
              <a:path w="2431" h="4447" extrusionOk="0">
                <a:moveTo>
                  <a:pt x="712" y="1"/>
                </a:moveTo>
                <a:lnTo>
                  <a:pt x="1186" y="3557"/>
                </a:lnTo>
                <a:lnTo>
                  <a:pt x="1067" y="3498"/>
                </a:lnTo>
                <a:lnTo>
                  <a:pt x="889" y="3439"/>
                </a:lnTo>
                <a:lnTo>
                  <a:pt x="534" y="3439"/>
                </a:lnTo>
                <a:lnTo>
                  <a:pt x="178" y="3616"/>
                </a:lnTo>
                <a:lnTo>
                  <a:pt x="60" y="3676"/>
                </a:lnTo>
                <a:lnTo>
                  <a:pt x="0" y="3794"/>
                </a:lnTo>
                <a:lnTo>
                  <a:pt x="0" y="3913"/>
                </a:lnTo>
                <a:lnTo>
                  <a:pt x="0" y="4031"/>
                </a:lnTo>
                <a:lnTo>
                  <a:pt x="60" y="4209"/>
                </a:lnTo>
                <a:lnTo>
                  <a:pt x="178" y="4268"/>
                </a:lnTo>
                <a:lnTo>
                  <a:pt x="297" y="4387"/>
                </a:lnTo>
                <a:lnTo>
                  <a:pt x="475" y="4446"/>
                </a:lnTo>
                <a:lnTo>
                  <a:pt x="949" y="4446"/>
                </a:lnTo>
                <a:lnTo>
                  <a:pt x="1186" y="4328"/>
                </a:lnTo>
                <a:lnTo>
                  <a:pt x="1304" y="4209"/>
                </a:lnTo>
                <a:lnTo>
                  <a:pt x="1423" y="4091"/>
                </a:lnTo>
                <a:lnTo>
                  <a:pt x="1482" y="3913"/>
                </a:lnTo>
                <a:lnTo>
                  <a:pt x="1482" y="3676"/>
                </a:lnTo>
                <a:lnTo>
                  <a:pt x="1482" y="3557"/>
                </a:lnTo>
                <a:lnTo>
                  <a:pt x="1186" y="1068"/>
                </a:lnTo>
                <a:lnTo>
                  <a:pt x="2371" y="2016"/>
                </a:lnTo>
                <a:lnTo>
                  <a:pt x="2431" y="1838"/>
                </a:lnTo>
                <a:lnTo>
                  <a:pt x="2371" y="1542"/>
                </a:lnTo>
                <a:lnTo>
                  <a:pt x="2312" y="1246"/>
                </a:lnTo>
                <a:lnTo>
                  <a:pt x="2134" y="1068"/>
                </a:lnTo>
                <a:lnTo>
                  <a:pt x="1956" y="831"/>
                </a:lnTo>
                <a:lnTo>
                  <a:pt x="1423" y="416"/>
                </a:lnTo>
                <a:lnTo>
                  <a:pt x="712" y="1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6"/>
          <p:cNvSpPr/>
          <p:nvPr/>
        </p:nvSpPr>
        <p:spPr>
          <a:xfrm>
            <a:off x="6227675" y="3448950"/>
            <a:ext cx="151175" cy="106725"/>
          </a:xfrm>
          <a:custGeom>
            <a:avLst/>
            <a:gdLst/>
            <a:ahLst/>
            <a:cxnLst/>
            <a:rect l="l" t="t" r="r" b="b"/>
            <a:pathLst>
              <a:path w="6047" h="4269" extrusionOk="0">
                <a:moveTo>
                  <a:pt x="3557" y="357"/>
                </a:moveTo>
                <a:lnTo>
                  <a:pt x="5572" y="2194"/>
                </a:lnTo>
                <a:lnTo>
                  <a:pt x="5395" y="2313"/>
                </a:lnTo>
                <a:lnTo>
                  <a:pt x="3439" y="534"/>
                </a:lnTo>
                <a:lnTo>
                  <a:pt x="3557" y="357"/>
                </a:lnTo>
                <a:close/>
                <a:moveTo>
                  <a:pt x="3616" y="1"/>
                </a:moveTo>
                <a:lnTo>
                  <a:pt x="1483" y="1542"/>
                </a:lnTo>
                <a:lnTo>
                  <a:pt x="1127" y="1246"/>
                </a:lnTo>
                <a:lnTo>
                  <a:pt x="771" y="1009"/>
                </a:lnTo>
                <a:lnTo>
                  <a:pt x="475" y="949"/>
                </a:lnTo>
                <a:lnTo>
                  <a:pt x="297" y="949"/>
                </a:lnTo>
                <a:lnTo>
                  <a:pt x="119" y="1068"/>
                </a:lnTo>
                <a:lnTo>
                  <a:pt x="1" y="1246"/>
                </a:lnTo>
                <a:lnTo>
                  <a:pt x="1" y="1483"/>
                </a:lnTo>
                <a:lnTo>
                  <a:pt x="119" y="1720"/>
                </a:lnTo>
                <a:lnTo>
                  <a:pt x="297" y="1957"/>
                </a:lnTo>
                <a:lnTo>
                  <a:pt x="416" y="2075"/>
                </a:lnTo>
                <a:lnTo>
                  <a:pt x="594" y="2194"/>
                </a:lnTo>
                <a:lnTo>
                  <a:pt x="712" y="2253"/>
                </a:lnTo>
                <a:lnTo>
                  <a:pt x="1008" y="2253"/>
                </a:lnTo>
                <a:lnTo>
                  <a:pt x="3083" y="712"/>
                </a:lnTo>
                <a:lnTo>
                  <a:pt x="5098" y="2490"/>
                </a:lnTo>
                <a:lnTo>
                  <a:pt x="3616" y="3557"/>
                </a:lnTo>
                <a:lnTo>
                  <a:pt x="3261" y="3261"/>
                </a:lnTo>
                <a:lnTo>
                  <a:pt x="2905" y="3024"/>
                </a:lnTo>
                <a:lnTo>
                  <a:pt x="2609" y="2964"/>
                </a:lnTo>
                <a:lnTo>
                  <a:pt x="2372" y="3024"/>
                </a:lnTo>
                <a:lnTo>
                  <a:pt x="2253" y="3083"/>
                </a:lnTo>
                <a:lnTo>
                  <a:pt x="2135" y="3261"/>
                </a:lnTo>
                <a:lnTo>
                  <a:pt x="2135" y="3498"/>
                </a:lnTo>
                <a:lnTo>
                  <a:pt x="2253" y="3735"/>
                </a:lnTo>
                <a:lnTo>
                  <a:pt x="2431" y="3972"/>
                </a:lnTo>
                <a:lnTo>
                  <a:pt x="2550" y="4150"/>
                </a:lnTo>
                <a:lnTo>
                  <a:pt x="2727" y="4209"/>
                </a:lnTo>
                <a:lnTo>
                  <a:pt x="2846" y="4268"/>
                </a:lnTo>
                <a:lnTo>
                  <a:pt x="3142" y="4268"/>
                </a:lnTo>
                <a:lnTo>
                  <a:pt x="6047" y="2194"/>
                </a:lnTo>
                <a:lnTo>
                  <a:pt x="3616" y="1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6"/>
          <p:cNvSpPr/>
          <p:nvPr/>
        </p:nvSpPr>
        <p:spPr>
          <a:xfrm>
            <a:off x="5944650" y="3545275"/>
            <a:ext cx="78575" cy="83000"/>
          </a:xfrm>
          <a:custGeom>
            <a:avLst/>
            <a:gdLst/>
            <a:ahLst/>
            <a:cxnLst/>
            <a:rect l="l" t="t" r="r" b="b"/>
            <a:pathLst>
              <a:path w="3143" h="3320" extrusionOk="0">
                <a:moveTo>
                  <a:pt x="2905" y="297"/>
                </a:moveTo>
                <a:lnTo>
                  <a:pt x="2905" y="415"/>
                </a:lnTo>
                <a:lnTo>
                  <a:pt x="1068" y="890"/>
                </a:lnTo>
                <a:lnTo>
                  <a:pt x="1068" y="712"/>
                </a:lnTo>
                <a:lnTo>
                  <a:pt x="2905" y="297"/>
                </a:lnTo>
                <a:close/>
                <a:moveTo>
                  <a:pt x="3142" y="1"/>
                </a:moveTo>
                <a:lnTo>
                  <a:pt x="831" y="534"/>
                </a:lnTo>
                <a:lnTo>
                  <a:pt x="831" y="2431"/>
                </a:lnTo>
                <a:lnTo>
                  <a:pt x="534" y="2490"/>
                </a:lnTo>
                <a:lnTo>
                  <a:pt x="297" y="2609"/>
                </a:lnTo>
                <a:lnTo>
                  <a:pt x="119" y="2786"/>
                </a:lnTo>
                <a:lnTo>
                  <a:pt x="1" y="2905"/>
                </a:lnTo>
                <a:lnTo>
                  <a:pt x="1" y="3083"/>
                </a:lnTo>
                <a:lnTo>
                  <a:pt x="60" y="3201"/>
                </a:lnTo>
                <a:lnTo>
                  <a:pt x="238" y="3261"/>
                </a:lnTo>
                <a:lnTo>
                  <a:pt x="416" y="3320"/>
                </a:lnTo>
                <a:lnTo>
                  <a:pt x="771" y="3261"/>
                </a:lnTo>
                <a:lnTo>
                  <a:pt x="949" y="3201"/>
                </a:lnTo>
                <a:lnTo>
                  <a:pt x="1068" y="3083"/>
                </a:lnTo>
                <a:lnTo>
                  <a:pt x="1068" y="3023"/>
                </a:lnTo>
                <a:lnTo>
                  <a:pt x="1068" y="1127"/>
                </a:lnTo>
                <a:lnTo>
                  <a:pt x="2905" y="712"/>
                </a:lnTo>
                <a:lnTo>
                  <a:pt x="2905" y="2016"/>
                </a:lnTo>
                <a:lnTo>
                  <a:pt x="2609" y="2075"/>
                </a:lnTo>
                <a:lnTo>
                  <a:pt x="2312" y="2194"/>
                </a:lnTo>
                <a:lnTo>
                  <a:pt x="2194" y="2371"/>
                </a:lnTo>
                <a:lnTo>
                  <a:pt x="2075" y="2490"/>
                </a:lnTo>
                <a:lnTo>
                  <a:pt x="2075" y="2609"/>
                </a:lnTo>
                <a:lnTo>
                  <a:pt x="2135" y="2727"/>
                </a:lnTo>
                <a:lnTo>
                  <a:pt x="2253" y="2846"/>
                </a:lnTo>
                <a:lnTo>
                  <a:pt x="2490" y="2905"/>
                </a:lnTo>
                <a:lnTo>
                  <a:pt x="2846" y="2846"/>
                </a:lnTo>
                <a:lnTo>
                  <a:pt x="3024" y="2727"/>
                </a:lnTo>
                <a:lnTo>
                  <a:pt x="3142" y="2609"/>
                </a:lnTo>
                <a:lnTo>
                  <a:pt x="3142" y="1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56"/>
          <p:cNvSpPr/>
          <p:nvPr/>
        </p:nvSpPr>
        <p:spPr>
          <a:xfrm>
            <a:off x="7725775" y="2213150"/>
            <a:ext cx="60775" cy="118550"/>
          </a:xfrm>
          <a:custGeom>
            <a:avLst/>
            <a:gdLst/>
            <a:ahLst/>
            <a:cxnLst/>
            <a:rect l="l" t="t" r="r" b="b"/>
            <a:pathLst>
              <a:path w="2431" h="4742" extrusionOk="0">
                <a:moveTo>
                  <a:pt x="534" y="0"/>
                </a:moveTo>
                <a:lnTo>
                  <a:pt x="1245" y="3794"/>
                </a:lnTo>
                <a:lnTo>
                  <a:pt x="1068" y="3675"/>
                </a:lnTo>
                <a:lnTo>
                  <a:pt x="890" y="3675"/>
                </a:lnTo>
                <a:lnTo>
                  <a:pt x="534" y="3734"/>
                </a:lnTo>
                <a:lnTo>
                  <a:pt x="179" y="3853"/>
                </a:lnTo>
                <a:lnTo>
                  <a:pt x="60" y="3971"/>
                </a:lnTo>
                <a:lnTo>
                  <a:pt x="1" y="4090"/>
                </a:lnTo>
                <a:lnTo>
                  <a:pt x="1" y="4209"/>
                </a:lnTo>
                <a:lnTo>
                  <a:pt x="1" y="4386"/>
                </a:lnTo>
                <a:lnTo>
                  <a:pt x="60" y="4505"/>
                </a:lnTo>
                <a:lnTo>
                  <a:pt x="179" y="4623"/>
                </a:lnTo>
                <a:lnTo>
                  <a:pt x="356" y="4683"/>
                </a:lnTo>
                <a:lnTo>
                  <a:pt x="534" y="4742"/>
                </a:lnTo>
                <a:lnTo>
                  <a:pt x="771" y="4742"/>
                </a:lnTo>
                <a:lnTo>
                  <a:pt x="1008" y="4683"/>
                </a:lnTo>
                <a:lnTo>
                  <a:pt x="1245" y="4623"/>
                </a:lnTo>
                <a:lnTo>
                  <a:pt x="1423" y="4446"/>
                </a:lnTo>
                <a:lnTo>
                  <a:pt x="1542" y="4327"/>
                </a:lnTo>
                <a:lnTo>
                  <a:pt x="1542" y="4149"/>
                </a:lnTo>
                <a:lnTo>
                  <a:pt x="1542" y="3853"/>
                </a:lnTo>
                <a:lnTo>
                  <a:pt x="1542" y="3734"/>
                </a:lnTo>
                <a:lnTo>
                  <a:pt x="1068" y="1126"/>
                </a:lnTo>
                <a:lnTo>
                  <a:pt x="2372" y="2075"/>
                </a:lnTo>
                <a:lnTo>
                  <a:pt x="2431" y="1838"/>
                </a:lnTo>
                <a:lnTo>
                  <a:pt x="2431" y="1601"/>
                </a:lnTo>
                <a:lnTo>
                  <a:pt x="2253" y="1245"/>
                </a:lnTo>
                <a:lnTo>
                  <a:pt x="2135" y="1008"/>
                </a:lnTo>
                <a:lnTo>
                  <a:pt x="1897" y="830"/>
                </a:lnTo>
                <a:lnTo>
                  <a:pt x="1305" y="415"/>
                </a:lnTo>
                <a:lnTo>
                  <a:pt x="534" y="0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56"/>
          <p:cNvSpPr/>
          <p:nvPr/>
        </p:nvSpPr>
        <p:spPr>
          <a:xfrm>
            <a:off x="8013250" y="2556925"/>
            <a:ext cx="71150" cy="77075"/>
          </a:xfrm>
          <a:custGeom>
            <a:avLst/>
            <a:gdLst/>
            <a:ahLst/>
            <a:cxnLst/>
            <a:rect l="l" t="t" r="r" b="b"/>
            <a:pathLst>
              <a:path w="2846" h="3083" extrusionOk="0">
                <a:moveTo>
                  <a:pt x="1245" y="0"/>
                </a:moveTo>
                <a:lnTo>
                  <a:pt x="712" y="60"/>
                </a:lnTo>
                <a:lnTo>
                  <a:pt x="1" y="237"/>
                </a:lnTo>
                <a:lnTo>
                  <a:pt x="2371" y="2075"/>
                </a:lnTo>
                <a:lnTo>
                  <a:pt x="2253" y="2075"/>
                </a:lnTo>
                <a:lnTo>
                  <a:pt x="2134" y="2193"/>
                </a:lnTo>
                <a:lnTo>
                  <a:pt x="1956" y="2371"/>
                </a:lnTo>
                <a:lnTo>
                  <a:pt x="1838" y="2668"/>
                </a:lnTo>
                <a:lnTo>
                  <a:pt x="1779" y="2786"/>
                </a:lnTo>
                <a:lnTo>
                  <a:pt x="1838" y="2905"/>
                </a:lnTo>
                <a:lnTo>
                  <a:pt x="2016" y="3023"/>
                </a:lnTo>
                <a:lnTo>
                  <a:pt x="2194" y="3082"/>
                </a:lnTo>
                <a:lnTo>
                  <a:pt x="2312" y="3082"/>
                </a:lnTo>
                <a:lnTo>
                  <a:pt x="2490" y="3023"/>
                </a:lnTo>
                <a:lnTo>
                  <a:pt x="2608" y="2905"/>
                </a:lnTo>
                <a:lnTo>
                  <a:pt x="2727" y="2727"/>
                </a:lnTo>
                <a:lnTo>
                  <a:pt x="2846" y="2549"/>
                </a:lnTo>
                <a:lnTo>
                  <a:pt x="2846" y="2371"/>
                </a:lnTo>
                <a:lnTo>
                  <a:pt x="2846" y="2253"/>
                </a:lnTo>
                <a:lnTo>
                  <a:pt x="2786" y="2134"/>
                </a:lnTo>
                <a:lnTo>
                  <a:pt x="2608" y="1956"/>
                </a:lnTo>
                <a:lnTo>
                  <a:pt x="2549" y="1897"/>
                </a:lnTo>
                <a:lnTo>
                  <a:pt x="890" y="593"/>
                </a:lnTo>
                <a:lnTo>
                  <a:pt x="2194" y="474"/>
                </a:lnTo>
                <a:lnTo>
                  <a:pt x="2075" y="297"/>
                </a:lnTo>
                <a:lnTo>
                  <a:pt x="1897" y="178"/>
                </a:lnTo>
                <a:lnTo>
                  <a:pt x="1660" y="60"/>
                </a:lnTo>
                <a:lnTo>
                  <a:pt x="1482" y="0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56"/>
          <p:cNvSpPr/>
          <p:nvPr/>
        </p:nvSpPr>
        <p:spPr>
          <a:xfrm>
            <a:off x="7878400" y="2321325"/>
            <a:ext cx="102275" cy="80025"/>
          </a:xfrm>
          <a:custGeom>
            <a:avLst/>
            <a:gdLst/>
            <a:ahLst/>
            <a:cxnLst/>
            <a:rect l="l" t="t" r="r" b="b"/>
            <a:pathLst>
              <a:path w="4091" h="3201" extrusionOk="0">
                <a:moveTo>
                  <a:pt x="3853" y="237"/>
                </a:moveTo>
                <a:lnTo>
                  <a:pt x="3794" y="415"/>
                </a:lnTo>
                <a:lnTo>
                  <a:pt x="1601" y="534"/>
                </a:lnTo>
                <a:lnTo>
                  <a:pt x="1601" y="356"/>
                </a:lnTo>
                <a:lnTo>
                  <a:pt x="3853" y="237"/>
                </a:lnTo>
                <a:close/>
                <a:moveTo>
                  <a:pt x="4091" y="0"/>
                </a:moveTo>
                <a:lnTo>
                  <a:pt x="1423" y="119"/>
                </a:lnTo>
                <a:lnTo>
                  <a:pt x="1068" y="2252"/>
                </a:lnTo>
                <a:lnTo>
                  <a:pt x="653" y="2312"/>
                </a:lnTo>
                <a:lnTo>
                  <a:pt x="356" y="2371"/>
                </a:lnTo>
                <a:lnTo>
                  <a:pt x="119" y="2489"/>
                </a:lnTo>
                <a:lnTo>
                  <a:pt x="1" y="2667"/>
                </a:lnTo>
                <a:lnTo>
                  <a:pt x="1" y="2786"/>
                </a:lnTo>
                <a:lnTo>
                  <a:pt x="1" y="2964"/>
                </a:lnTo>
                <a:lnTo>
                  <a:pt x="179" y="3082"/>
                </a:lnTo>
                <a:lnTo>
                  <a:pt x="356" y="3141"/>
                </a:lnTo>
                <a:lnTo>
                  <a:pt x="593" y="3201"/>
                </a:lnTo>
                <a:lnTo>
                  <a:pt x="771" y="3201"/>
                </a:lnTo>
                <a:lnTo>
                  <a:pt x="1068" y="3141"/>
                </a:lnTo>
                <a:lnTo>
                  <a:pt x="1186" y="3023"/>
                </a:lnTo>
                <a:lnTo>
                  <a:pt x="1186" y="2964"/>
                </a:lnTo>
                <a:lnTo>
                  <a:pt x="1542" y="830"/>
                </a:lnTo>
                <a:lnTo>
                  <a:pt x="3735" y="711"/>
                </a:lnTo>
                <a:lnTo>
                  <a:pt x="3735" y="711"/>
                </a:lnTo>
                <a:lnTo>
                  <a:pt x="3498" y="2193"/>
                </a:lnTo>
                <a:lnTo>
                  <a:pt x="3083" y="2193"/>
                </a:lnTo>
                <a:lnTo>
                  <a:pt x="2787" y="2312"/>
                </a:lnTo>
                <a:lnTo>
                  <a:pt x="2609" y="2430"/>
                </a:lnTo>
                <a:lnTo>
                  <a:pt x="2431" y="2549"/>
                </a:lnTo>
                <a:lnTo>
                  <a:pt x="2431" y="2727"/>
                </a:lnTo>
                <a:lnTo>
                  <a:pt x="2490" y="2904"/>
                </a:lnTo>
                <a:lnTo>
                  <a:pt x="2609" y="3023"/>
                </a:lnTo>
                <a:lnTo>
                  <a:pt x="2787" y="3082"/>
                </a:lnTo>
                <a:lnTo>
                  <a:pt x="3024" y="3141"/>
                </a:lnTo>
                <a:lnTo>
                  <a:pt x="3201" y="3141"/>
                </a:lnTo>
                <a:lnTo>
                  <a:pt x="3498" y="3082"/>
                </a:lnTo>
                <a:lnTo>
                  <a:pt x="3616" y="2964"/>
                </a:lnTo>
                <a:lnTo>
                  <a:pt x="3616" y="2904"/>
                </a:lnTo>
                <a:lnTo>
                  <a:pt x="4091" y="0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56"/>
          <p:cNvSpPr/>
          <p:nvPr/>
        </p:nvSpPr>
        <p:spPr>
          <a:xfrm>
            <a:off x="7771725" y="2553950"/>
            <a:ext cx="63725" cy="91900"/>
          </a:xfrm>
          <a:custGeom>
            <a:avLst/>
            <a:gdLst/>
            <a:ahLst/>
            <a:cxnLst/>
            <a:rect l="l" t="t" r="r" b="b"/>
            <a:pathLst>
              <a:path w="2549" h="3676" extrusionOk="0">
                <a:moveTo>
                  <a:pt x="1067" y="297"/>
                </a:moveTo>
                <a:lnTo>
                  <a:pt x="1126" y="356"/>
                </a:lnTo>
                <a:lnTo>
                  <a:pt x="297" y="1720"/>
                </a:lnTo>
                <a:lnTo>
                  <a:pt x="178" y="1660"/>
                </a:lnTo>
                <a:lnTo>
                  <a:pt x="1067" y="297"/>
                </a:lnTo>
                <a:close/>
                <a:moveTo>
                  <a:pt x="1008" y="1"/>
                </a:moveTo>
                <a:lnTo>
                  <a:pt x="0" y="1660"/>
                </a:lnTo>
                <a:lnTo>
                  <a:pt x="1126" y="2787"/>
                </a:lnTo>
                <a:lnTo>
                  <a:pt x="949" y="3024"/>
                </a:lnTo>
                <a:lnTo>
                  <a:pt x="889" y="3201"/>
                </a:lnTo>
                <a:lnTo>
                  <a:pt x="830" y="3379"/>
                </a:lnTo>
                <a:lnTo>
                  <a:pt x="889" y="3557"/>
                </a:lnTo>
                <a:lnTo>
                  <a:pt x="949" y="3616"/>
                </a:lnTo>
                <a:lnTo>
                  <a:pt x="1067" y="3676"/>
                </a:lnTo>
                <a:lnTo>
                  <a:pt x="1186" y="3616"/>
                </a:lnTo>
                <a:lnTo>
                  <a:pt x="1363" y="3557"/>
                </a:lnTo>
                <a:lnTo>
                  <a:pt x="1541" y="3320"/>
                </a:lnTo>
                <a:lnTo>
                  <a:pt x="1601" y="3142"/>
                </a:lnTo>
                <a:lnTo>
                  <a:pt x="1601" y="3024"/>
                </a:lnTo>
                <a:lnTo>
                  <a:pt x="1601" y="2964"/>
                </a:lnTo>
                <a:lnTo>
                  <a:pt x="474" y="1897"/>
                </a:lnTo>
                <a:lnTo>
                  <a:pt x="1304" y="534"/>
                </a:lnTo>
                <a:lnTo>
                  <a:pt x="2075" y="1305"/>
                </a:lnTo>
                <a:lnTo>
                  <a:pt x="1897" y="1542"/>
                </a:lnTo>
                <a:lnTo>
                  <a:pt x="1838" y="1779"/>
                </a:lnTo>
                <a:lnTo>
                  <a:pt x="1838" y="1957"/>
                </a:lnTo>
                <a:lnTo>
                  <a:pt x="1838" y="2075"/>
                </a:lnTo>
                <a:lnTo>
                  <a:pt x="1956" y="2135"/>
                </a:lnTo>
                <a:lnTo>
                  <a:pt x="2075" y="2194"/>
                </a:lnTo>
                <a:lnTo>
                  <a:pt x="2193" y="2135"/>
                </a:lnTo>
                <a:lnTo>
                  <a:pt x="2312" y="2075"/>
                </a:lnTo>
                <a:lnTo>
                  <a:pt x="2490" y="1838"/>
                </a:lnTo>
                <a:lnTo>
                  <a:pt x="2549" y="1660"/>
                </a:lnTo>
                <a:lnTo>
                  <a:pt x="2549" y="1542"/>
                </a:lnTo>
                <a:lnTo>
                  <a:pt x="2549" y="1483"/>
                </a:lnTo>
                <a:lnTo>
                  <a:pt x="1008" y="1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6"/>
          <p:cNvSpPr/>
          <p:nvPr/>
        </p:nvSpPr>
        <p:spPr>
          <a:xfrm>
            <a:off x="6135800" y="4421025"/>
            <a:ext cx="1956000" cy="20750"/>
          </a:xfrm>
          <a:custGeom>
            <a:avLst/>
            <a:gdLst/>
            <a:ahLst/>
            <a:cxnLst/>
            <a:rect l="l" t="t" r="r" b="b"/>
            <a:pathLst>
              <a:path w="78240" h="830" extrusionOk="0">
                <a:moveTo>
                  <a:pt x="39120" y="0"/>
                </a:moveTo>
                <a:lnTo>
                  <a:pt x="29341" y="59"/>
                </a:lnTo>
                <a:lnTo>
                  <a:pt x="19561" y="119"/>
                </a:lnTo>
                <a:lnTo>
                  <a:pt x="9781" y="237"/>
                </a:lnTo>
                <a:lnTo>
                  <a:pt x="4861" y="297"/>
                </a:lnTo>
                <a:lnTo>
                  <a:pt x="2431" y="356"/>
                </a:lnTo>
                <a:lnTo>
                  <a:pt x="1" y="415"/>
                </a:lnTo>
                <a:lnTo>
                  <a:pt x="2431" y="474"/>
                </a:lnTo>
                <a:lnTo>
                  <a:pt x="4861" y="534"/>
                </a:lnTo>
                <a:lnTo>
                  <a:pt x="9781" y="652"/>
                </a:lnTo>
                <a:lnTo>
                  <a:pt x="19561" y="771"/>
                </a:lnTo>
                <a:lnTo>
                  <a:pt x="29341" y="830"/>
                </a:lnTo>
                <a:lnTo>
                  <a:pt x="48900" y="830"/>
                </a:lnTo>
                <a:lnTo>
                  <a:pt x="58680" y="771"/>
                </a:lnTo>
                <a:lnTo>
                  <a:pt x="68460" y="652"/>
                </a:lnTo>
                <a:lnTo>
                  <a:pt x="73320" y="534"/>
                </a:lnTo>
                <a:lnTo>
                  <a:pt x="75810" y="474"/>
                </a:lnTo>
                <a:lnTo>
                  <a:pt x="78240" y="415"/>
                </a:lnTo>
                <a:lnTo>
                  <a:pt x="75810" y="356"/>
                </a:lnTo>
                <a:lnTo>
                  <a:pt x="73320" y="297"/>
                </a:lnTo>
                <a:lnTo>
                  <a:pt x="68460" y="237"/>
                </a:lnTo>
                <a:lnTo>
                  <a:pt x="58680" y="119"/>
                </a:lnTo>
                <a:lnTo>
                  <a:pt x="48900" y="0"/>
                </a:lnTo>
                <a:close/>
              </a:path>
            </a:pathLst>
          </a:custGeom>
          <a:solidFill>
            <a:srgbClr val="475B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6"/>
          <p:cNvSpPr/>
          <p:nvPr/>
        </p:nvSpPr>
        <p:spPr>
          <a:xfrm>
            <a:off x="7066375" y="4197275"/>
            <a:ext cx="171925" cy="234150"/>
          </a:xfrm>
          <a:custGeom>
            <a:avLst/>
            <a:gdLst/>
            <a:ahLst/>
            <a:cxnLst/>
            <a:rect l="l" t="t" r="r" b="b"/>
            <a:pathLst>
              <a:path w="6877" h="9366" extrusionOk="0">
                <a:moveTo>
                  <a:pt x="5869" y="0"/>
                </a:moveTo>
                <a:lnTo>
                  <a:pt x="5394" y="59"/>
                </a:lnTo>
                <a:lnTo>
                  <a:pt x="4980" y="119"/>
                </a:lnTo>
                <a:lnTo>
                  <a:pt x="4328" y="297"/>
                </a:lnTo>
                <a:lnTo>
                  <a:pt x="4091" y="415"/>
                </a:lnTo>
                <a:lnTo>
                  <a:pt x="3024" y="6816"/>
                </a:lnTo>
                <a:lnTo>
                  <a:pt x="1660" y="7468"/>
                </a:lnTo>
                <a:lnTo>
                  <a:pt x="653" y="8002"/>
                </a:lnTo>
                <a:lnTo>
                  <a:pt x="297" y="8239"/>
                </a:lnTo>
                <a:lnTo>
                  <a:pt x="119" y="8417"/>
                </a:lnTo>
                <a:lnTo>
                  <a:pt x="1" y="8713"/>
                </a:lnTo>
                <a:lnTo>
                  <a:pt x="1" y="9069"/>
                </a:lnTo>
                <a:lnTo>
                  <a:pt x="1" y="9365"/>
                </a:lnTo>
                <a:lnTo>
                  <a:pt x="890" y="9306"/>
                </a:lnTo>
                <a:lnTo>
                  <a:pt x="2846" y="9069"/>
                </a:lnTo>
                <a:lnTo>
                  <a:pt x="3913" y="8891"/>
                </a:lnTo>
                <a:lnTo>
                  <a:pt x="4861" y="8713"/>
                </a:lnTo>
                <a:lnTo>
                  <a:pt x="5572" y="8535"/>
                </a:lnTo>
                <a:lnTo>
                  <a:pt x="5809" y="8417"/>
                </a:lnTo>
                <a:lnTo>
                  <a:pt x="5869" y="8357"/>
                </a:lnTo>
                <a:lnTo>
                  <a:pt x="6106" y="7528"/>
                </a:lnTo>
                <a:lnTo>
                  <a:pt x="6343" y="6283"/>
                </a:lnTo>
                <a:lnTo>
                  <a:pt x="6639" y="4623"/>
                </a:lnTo>
                <a:lnTo>
                  <a:pt x="6224" y="4268"/>
                </a:lnTo>
                <a:lnTo>
                  <a:pt x="6817" y="3912"/>
                </a:lnTo>
                <a:lnTo>
                  <a:pt x="6876" y="2727"/>
                </a:lnTo>
                <a:lnTo>
                  <a:pt x="6876" y="1482"/>
                </a:lnTo>
                <a:lnTo>
                  <a:pt x="6876" y="59"/>
                </a:lnTo>
                <a:lnTo>
                  <a:pt x="6402" y="0"/>
                </a:lnTo>
                <a:close/>
              </a:path>
            </a:pathLst>
          </a:custGeom>
          <a:solidFill>
            <a:srgbClr val="42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6"/>
          <p:cNvSpPr/>
          <p:nvPr/>
        </p:nvSpPr>
        <p:spPr>
          <a:xfrm>
            <a:off x="6313625" y="4349900"/>
            <a:ext cx="290450" cy="81525"/>
          </a:xfrm>
          <a:custGeom>
            <a:avLst/>
            <a:gdLst/>
            <a:ahLst/>
            <a:cxnLst/>
            <a:rect l="l" t="t" r="r" b="b"/>
            <a:pathLst>
              <a:path w="11618" h="3261" extrusionOk="0">
                <a:moveTo>
                  <a:pt x="593" y="0"/>
                </a:moveTo>
                <a:lnTo>
                  <a:pt x="415" y="59"/>
                </a:lnTo>
                <a:lnTo>
                  <a:pt x="297" y="178"/>
                </a:lnTo>
                <a:lnTo>
                  <a:pt x="119" y="415"/>
                </a:lnTo>
                <a:lnTo>
                  <a:pt x="1" y="771"/>
                </a:lnTo>
                <a:lnTo>
                  <a:pt x="356" y="1008"/>
                </a:lnTo>
                <a:lnTo>
                  <a:pt x="830" y="1245"/>
                </a:lnTo>
                <a:lnTo>
                  <a:pt x="1838" y="1660"/>
                </a:lnTo>
                <a:lnTo>
                  <a:pt x="2905" y="2015"/>
                </a:lnTo>
                <a:lnTo>
                  <a:pt x="4031" y="2312"/>
                </a:lnTo>
                <a:lnTo>
                  <a:pt x="5928" y="2786"/>
                </a:lnTo>
                <a:lnTo>
                  <a:pt x="6758" y="2964"/>
                </a:lnTo>
                <a:lnTo>
                  <a:pt x="7410" y="2608"/>
                </a:lnTo>
                <a:lnTo>
                  <a:pt x="7824" y="3142"/>
                </a:lnTo>
                <a:lnTo>
                  <a:pt x="8358" y="3201"/>
                </a:lnTo>
                <a:lnTo>
                  <a:pt x="8951" y="3260"/>
                </a:lnTo>
                <a:lnTo>
                  <a:pt x="10195" y="3260"/>
                </a:lnTo>
                <a:lnTo>
                  <a:pt x="11618" y="3142"/>
                </a:lnTo>
                <a:lnTo>
                  <a:pt x="11618" y="2845"/>
                </a:lnTo>
                <a:lnTo>
                  <a:pt x="11618" y="2430"/>
                </a:lnTo>
                <a:lnTo>
                  <a:pt x="11440" y="1660"/>
                </a:lnTo>
                <a:lnTo>
                  <a:pt x="11144" y="771"/>
                </a:lnTo>
                <a:lnTo>
                  <a:pt x="9662" y="415"/>
                </a:lnTo>
                <a:lnTo>
                  <a:pt x="5217" y="178"/>
                </a:lnTo>
                <a:lnTo>
                  <a:pt x="2134" y="59"/>
                </a:lnTo>
                <a:lnTo>
                  <a:pt x="1067" y="0"/>
                </a:lnTo>
                <a:close/>
              </a:path>
            </a:pathLst>
          </a:custGeom>
          <a:solidFill>
            <a:srgbClr val="42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6"/>
          <p:cNvSpPr/>
          <p:nvPr/>
        </p:nvSpPr>
        <p:spPr>
          <a:xfrm>
            <a:off x="7125650" y="4185400"/>
            <a:ext cx="59300" cy="81525"/>
          </a:xfrm>
          <a:custGeom>
            <a:avLst/>
            <a:gdLst/>
            <a:ahLst/>
            <a:cxnLst/>
            <a:rect l="l" t="t" r="r" b="b"/>
            <a:pathLst>
              <a:path w="2372" h="3261" extrusionOk="0">
                <a:moveTo>
                  <a:pt x="830" y="1"/>
                </a:moveTo>
                <a:lnTo>
                  <a:pt x="1" y="2372"/>
                </a:lnTo>
                <a:lnTo>
                  <a:pt x="1660" y="2905"/>
                </a:lnTo>
                <a:lnTo>
                  <a:pt x="1779" y="3083"/>
                </a:lnTo>
                <a:lnTo>
                  <a:pt x="1897" y="3202"/>
                </a:lnTo>
                <a:lnTo>
                  <a:pt x="2075" y="3261"/>
                </a:lnTo>
                <a:lnTo>
                  <a:pt x="2134" y="3202"/>
                </a:lnTo>
                <a:lnTo>
                  <a:pt x="2194" y="3142"/>
                </a:lnTo>
                <a:lnTo>
                  <a:pt x="2253" y="2905"/>
                </a:lnTo>
                <a:lnTo>
                  <a:pt x="2312" y="2076"/>
                </a:lnTo>
                <a:lnTo>
                  <a:pt x="2371" y="949"/>
                </a:lnTo>
                <a:lnTo>
                  <a:pt x="830" y="1"/>
                </a:lnTo>
                <a:close/>
              </a:path>
            </a:pathLst>
          </a:custGeom>
          <a:solidFill>
            <a:srgbClr val="7674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6"/>
          <p:cNvSpPr/>
          <p:nvPr/>
        </p:nvSpPr>
        <p:spPr>
          <a:xfrm>
            <a:off x="6535900" y="4308400"/>
            <a:ext cx="68175" cy="72625"/>
          </a:xfrm>
          <a:custGeom>
            <a:avLst/>
            <a:gdLst/>
            <a:ahLst/>
            <a:cxnLst/>
            <a:rect l="l" t="t" r="r" b="b"/>
            <a:pathLst>
              <a:path w="2727" h="2905" extrusionOk="0">
                <a:moveTo>
                  <a:pt x="534" y="1"/>
                </a:moveTo>
                <a:lnTo>
                  <a:pt x="178" y="1779"/>
                </a:lnTo>
                <a:lnTo>
                  <a:pt x="237" y="1838"/>
                </a:lnTo>
                <a:lnTo>
                  <a:pt x="237" y="1957"/>
                </a:lnTo>
                <a:lnTo>
                  <a:pt x="178" y="2134"/>
                </a:lnTo>
                <a:lnTo>
                  <a:pt x="0" y="2371"/>
                </a:lnTo>
                <a:lnTo>
                  <a:pt x="652" y="2609"/>
                </a:lnTo>
                <a:lnTo>
                  <a:pt x="1364" y="2786"/>
                </a:lnTo>
                <a:lnTo>
                  <a:pt x="2134" y="2905"/>
                </a:lnTo>
                <a:lnTo>
                  <a:pt x="2431" y="1779"/>
                </a:lnTo>
                <a:lnTo>
                  <a:pt x="2727" y="653"/>
                </a:lnTo>
                <a:lnTo>
                  <a:pt x="534" y="1"/>
                </a:lnTo>
                <a:close/>
              </a:path>
            </a:pathLst>
          </a:custGeom>
          <a:solidFill>
            <a:srgbClr val="7674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6"/>
          <p:cNvSpPr/>
          <p:nvPr/>
        </p:nvSpPr>
        <p:spPr>
          <a:xfrm>
            <a:off x="6515150" y="3425250"/>
            <a:ext cx="478650" cy="948375"/>
          </a:xfrm>
          <a:custGeom>
            <a:avLst/>
            <a:gdLst/>
            <a:ahLst/>
            <a:cxnLst/>
            <a:rect l="l" t="t" r="r" b="b"/>
            <a:pathLst>
              <a:path w="19146" h="37935" extrusionOk="0">
                <a:moveTo>
                  <a:pt x="11855" y="1"/>
                </a:moveTo>
                <a:lnTo>
                  <a:pt x="3675" y="17249"/>
                </a:lnTo>
                <a:lnTo>
                  <a:pt x="3498" y="17664"/>
                </a:lnTo>
                <a:lnTo>
                  <a:pt x="3438" y="18078"/>
                </a:lnTo>
                <a:lnTo>
                  <a:pt x="1" y="36690"/>
                </a:lnTo>
                <a:lnTo>
                  <a:pt x="4327" y="37935"/>
                </a:lnTo>
                <a:lnTo>
                  <a:pt x="8773" y="19264"/>
                </a:lnTo>
                <a:lnTo>
                  <a:pt x="19145" y="5572"/>
                </a:lnTo>
                <a:lnTo>
                  <a:pt x="11855" y="1"/>
                </a:lnTo>
                <a:close/>
              </a:path>
            </a:pathLst>
          </a:custGeom>
          <a:solidFill>
            <a:srgbClr val="42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6"/>
          <p:cNvSpPr/>
          <p:nvPr/>
        </p:nvSpPr>
        <p:spPr>
          <a:xfrm>
            <a:off x="6778900" y="3451925"/>
            <a:ext cx="414950" cy="815000"/>
          </a:xfrm>
          <a:custGeom>
            <a:avLst/>
            <a:gdLst/>
            <a:ahLst/>
            <a:cxnLst/>
            <a:rect l="l" t="t" r="r" b="b"/>
            <a:pathLst>
              <a:path w="16598" h="32600" extrusionOk="0">
                <a:moveTo>
                  <a:pt x="1483" y="0"/>
                </a:moveTo>
                <a:lnTo>
                  <a:pt x="1" y="20923"/>
                </a:lnTo>
                <a:lnTo>
                  <a:pt x="60" y="21398"/>
                </a:lnTo>
                <a:lnTo>
                  <a:pt x="179" y="21812"/>
                </a:lnTo>
                <a:lnTo>
                  <a:pt x="416" y="22168"/>
                </a:lnTo>
                <a:lnTo>
                  <a:pt x="772" y="22524"/>
                </a:lnTo>
                <a:lnTo>
                  <a:pt x="14286" y="32600"/>
                </a:lnTo>
                <a:lnTo>
                  <a:pt x="16597" y="29340"/>
                </a:lnTo>
                <a:lnTo>
                  <a:pt x="4802" y="18967"/>
                </a:lnTo>
                <a:lnTo>
                  <a:pt x="10255" y="3379"/>
                </a:lnTo>
                <a:lnTo>
                  <a:pt x="1483" y="0"/>
                </a:lnTo>
                <a:close/>
              </a:path>
            </a:pathLst>
          </a:custGeom>
          <a:solidFill>
            <a:srgbClr val="56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6"/>
          <p:cNvSpPr/>
          <p:nvPr/>
        </p:nvSpPr>
        <p:spPr>
          <a:xfrm>
            <a:off x="6737425" y="3158525"/>
            <a:ext cx="139300" cy="228225"/>
          </a:xfrm>
          <a:custGeom>
            <a:avLst/>
            <a:gdLst/>
            <a:ahLst/>
            <a:cxnLst/>
            <a:rect l="l" t="t" r="r" b="b"/>
            <a:pathLst>
              <a:path w="5572" h="9129" extrusionOk="0">
                <a:moveTo>
                  <a:pt x="2905" y="1"/>
                </a:moveTo>
                <a:lnTo>
                  <a:pt x="0" y="653"/>
                </a:lnTo>
                <a:lnTo>
                  <a:pt x="2371" y="8595"/>
                </a:lnTo>
                <a:lnTo>
                  <a:pt x="2490" y="8891"/>
                </a:lnTo>
                <a:lnTo>
                  <a:pt x="2727" y="9069"/>
                </a:lnTo>
                <a:lnTo>
                  <a:pt x="3023" y="9128"/>
                </a:lnTo>
                <a:lnTo>
                  <a:pt x="3320" y="9128"/>
                </a:lnTo>
                <a:lnTo>
                  <a:pt x="5038" y="8536"/>
                </a:lnTo>
                <a:lnTo>
                  <a:pt x="5335" y="8417"/>
                </a:lnTo>
                <a:lnTo>
                  <a:pt x="5513" y="8180"/>
                </a:lnTo>
                <a:lnTo>
                  <a:pt x="5572" y="7884"/>
                </a:lnTo>
                <a:lnTo>
                  <a:pt x="5513" y="7587"/>
                </a:lnTo>
                <a:lnTo>
                  <a:pt x="2905" y="1"/>
                </a:lnTo>
                <a:close/>
              </a:path>
            </a:pathLst>
          </a:custGeom>
          <a:solidFill>
            <a:srgbClr val="42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6"/>
          <p:cNvSpPr/>
          <p:nvPr/>
        </p:nvSpPr>
        <p:spPr>
          <a:xfrm>
            <a:off x="6681125" y="2991075"/>
            <a:ext cx="117075" cy="170450"/>
          </a:xfrm>
          <a:custGeom>
            <a:avLst/>
            <a:gdLst/>
            <a:ahLst/>
            <a:cxnLst/>
            <a:rect l="l" t="t" r="r" b="b"/>
            <a:pathLst>
              <a:path w="4683" h="6818" extrusionOk="0">
                <a:moveTo>
                  <a:pt x="415" y="1"/>
                </a:moveTo>
                <a:lnTo>
                  <a:pt x="119" y="119"/>
                </a:lnTo>
                <a:lnTo>
                  <a:pt x="0" y="357"/>
                </a:lnTo>
                <a:lnTo>
                  <a:pt x="0" y="712"/>
                </a:lnTo>
                <a:lnTo>
                  <a:pt x="0" y="1483"/>
                </a:lnTo>
                <a:lnTo>
                  <a:pt x="119" y="2431"/>
                </a:lnTo>
                <a:lnTo>
                  <a:pt x="356" y="3320"/>
                </a:lnTo>
                <a:lnTo>
                  <a:pt x="652" y="4031"/>
                </a:lnTo>
                <a:lnTo>
                  <a:pt x="1008" y="4565"/>
                </a:lnTo>
                <a:lnTo>
                  <a:pt x="1304" y="4980"/>
                </a:lnTo>
                <a:lnTo>
                  <a:pt x="1600" y="5276"/>
                </a:lnTo>
                <a:lnTo>
                  <a:pt x="1837" y="5454"/>
                </a:lnTo>
                <a:lnTo>
                  <a:pt x="2075" y="5572"/>
                </a:lnTo>
                <a:lnTo>
                  <a:pt x="2430" y="6817"/>
                </a:lnTo>
                <a:lnTo>
                  <a:pt x="4683" y="6284"/>
                </a:lnTo>
                <a:lnTo>
                  <a:pt x="4327" y="4802"/>
                </a:lnTo>
                <a:lnTo>
                  <a:pt x="4386" y="4683"/>
                </a:lnTo>
                <a:lnTo>
                  <a:pt x="4445" y="4565"/>
                </a:lnTo>
                <a:lnTo>
                  <a:pt x="4564" y="4091"/>
                </a:lnTo>
                <a:lnTo>
                  <a:pt x="4683" y="2905"/>
                </a:lnTo>
                <a:lnTo>
                  <a:pt x="4683" y="1720"/>
                </a:lnTo>
                <a:lnTo>
                  <a:pt x="4683" y="1246"/>
                </a:lnTo>
                <a:lnTo>
                  <a:pt x="4327" y="1068"/>
                </a:lnTo>
                <a:lnTo>
                  <a:pt x="4149" y="1009"/>
                </a:lnTo>
                <a:lnTo>
                  <a:pt x="3556" y="2846"/>
                </a:lnTo>
                <a:lnTo>
                  <a:pt x="2964" y="771"/>
                </a:lnTo>
                <a:lnTo>
                  <a:pt x="711" y="1838"/>
                </a:lnTo>
                <a:lnTo>
                  <a:pt x="415" y="1"/>
                </a:lnTo>
                <a:close/>
              </a:path>
            </a:pathLst>
          </a:custGeom>
          <a:solidFill>
            <a:srgbClr val="FF9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6"/>
          <p:cNvSpPr/>
          <p:nvPr/>
        </p:nvSpPr>
        <p:spPr>
          <a:xfrm>
            <a:off x="6734450" y="3139275"/>
            <a:ext cx="78575" cy="44475"/>
          </a:xfrm>
          <a:custGeom>
            <a:avLst/>
            <a:gdLst/>
            <a:ahLst/>
            <a:cxnLst/>
            <a:rect l="l" t="t" r="r" b="b"/>
            <a:pathLst>
              <a:path w="3143" h="1779" extrusionOk="0">
                <a:moveTo>
                  <a:pt x="2668" y="0"/>
                </a:moveTo>
                <a:lnTo>
                  <a:pt x="1" y="593"/>
                </a:lnTo>
                <a:lnTo>
                  <a:pt x="356" y="1778"/>
                </a:lnTo>
                <a:lnTo>
                  <a:pt x="3142" y="1186"/>
                </a:lnTo>
                <a:lnTo>
                  <a:pt x="2668" y="0"/>
                </a:lnTo>
                <a:close/>
              </a:path>
            </a:pathLst>
          </a:custGeom>
          <a:solidFill>
            <a:srgbClr val="C1E0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6"/>
          <p:cNvSpPr/>
          <p:nvPr/>
        </p:nvSpPr>
        <p:spPr>
          <a:xfrm>
            <a:off x="6851525" y="2668050"/>
            <a:ext cx="283050" cy="377875"/>
          </a:xfrm>
          <a:custGeom>
            <a:avLst/>
            <a:gdLst/>
            <a:ahLst/>
            <a:cxnLst/>
            <a:rect l="l" t="t" r="r" b="b"/>
            <a:pathLst>
              <a:path w="11322" h="15115" extrusionOk="0">
                <a:moveTo>
                  <a:pt x="5690" y="1"/>
                </a:moveTo>
                <a:lnTo>
                  <a:pt x="4861" y="60"/>
                </a:lnTo>
                <a:lnTo>
                  <a:pt x="4031" y="238"/>
                </a:lnTo>
                <a:lnTo>
                  <a:pt x="3201" y="534"/>
                </a:lnTo>
                <a:lnTo>
                  <a:pt x="2430" y="949"/>
                </a:lnTo>
                <a:lnTo>
                  <a:pt x="1719" y="1542"/>
                </a:lnTo>
                <a:lnTo>
                  <a:pt x="1364" y="1897"/>
                </a:lnTo>
                <a:lnTo>
                  <a:pt x="1008" y="2253"/>
                </a:lnTo>
                <a:lnTo>
                  <a:pt x="712" y="2609"/>
                </a:lnTo>
                <a:lnTo>
                  <a:pt x="474" y="3024"/>
                </a:lnTo>
                <a:lnTo>
                  <a:pt x="178" y="3557"/>
                </a:lnTo>
                <a:lnTo>
                  <a:pt x="60" y="4150"/>
                </a:lnTo>
                <a:lnTo>
                  <a:pt x="0" y="4683"/>
                </a:lnTo>
                <a:lnTo>
                  <a:pt x="0" y="5276"/>
                </a:lnTo>
                <a:lnTo>
                  <a:pt x="119" y="5928"/>
                </a:lnTo>
                <a:lnTo>
                  <a:pt x="297" y="6521"/>
                </a:lnTo>
                <a:lnTo>
                  <a:pt x="474" y="7054"/>
                </a:lnTo>
                <a:lnTo>
                  <a:pt x="712" y="7587"/>
                </a:lnTo>
                <a:lnTo>
                  <a:pt x="1067" y="8299"/>
                </a:lnTo>
                <a:lnTo>
                  <a:pt x="1245" y="8536"/>
                </a:lnTo>
                <a:lnTo>
                  <a:pt x="1067" y="10907"/>
                </a:lnTo>
                <a:lnTo>
                  <a:pt x="1541" y="11025"/>
                </a:lnTo>
                <a:lnTo>
                  <a:pt x="1956" y="10966"/>
                </a:lnTo>
                <a:lnTo>
                  <a:pt x="2134" y="10907"/>
                </a:lnTo>
                <a:lnTo>
                  <a:pt x="2253" y="10907"/>
                </a:lnTo>
                <a:lnTo>
                  <a:pt x="4090" y="13100"/>
                </a:lnTo>
                <a:lnTo>
                  <a:pt x="4446" y="13040"/>
                </a:lnTo>
                <a:lnTo>
                  <a:pt x="4801" y="12922"/>
                </a:lnTo>
                <a:lnTo>
                  <a:pt x="5216" y="12685"/>
                </a:lnTo>
                <a:lnTo>
                  <a:pt x="5513" y="12507"/>
                </a:lnTo>
                <a:lnTo>
                  <a:pt x="6046" y="12092"/>
                </a:lnTo>
                <a:lnTo>
                  <a:pt x="6224" y="11855"/>
                </a:lnTo>
                <a:lnTo>
                  <a:pt x="7350" y="15115"/>
                </a:lnTo>
                <a:lnTo>
                  <a:pt x="11321" y="12448"/>
                </a:lnTo>
                <a:lnTo>
                  <a:pt x="9306" y="9069"/>
                </a:lnTo>
                <a:lnTo>
                  <a:pt x="9247" y="9010"/>
                </a:lnTo>
                <a:lnTo>
                  <a:pt x="9365" y="8417"/>
                </a:lnTo>
                <a:lnTo>
                  <a:pt x="9662" y="6995"/>
                </a:lnTo>
                <a:lnTo>
                  <a:pt x="9780" y="6165"/>
                </a:lnTo>
                <a:lnTo>
                  <a:pt x="9839" y="5335"/>
                </a:lnTo>
                <a:lnTo>
                  <a:pt x="9899" y="4565"/>
                </a:lnTo>
                <a:lnTo>
                  <a:pt x="9839" y="3913"/>
                </a:lnTo>
                <a:lnTo>
                  <a:pt x="9721" y="3379"/>
                </a:lnTo>
                <a:lnTo>
                  <a:pt x="9543" y="2786"/>
                </a:lnTo>
                <a:lnTo>
                  <a:pt x="9247" y="2194"/>
                </a:lnTo>
                <a:lnTo>
                  <a:pt x="8891" y="1660"/>
                </a:lnTo>
                <a:lnTo>
                  <a:pt x="8417" y="1127"/>
                </a:lnTo>
                <a:lnTo>
                  <a:pt x="7883" y="712"/>
                </a:lnTo>
                <a:lnTo>
                  <a:pt x="7231" y="356"/>
                </a:lnTo>
                <a:lnTo>
                  <a:pt x="6876" y="238"/>
                </a:lnTo>
                <a:lnTo>
                  <a:pt x="6520" y="119"/>
                </a:lnTo>
                <a:lnTo>
                  <a:pt x="6105" y="60"/>
                </a:lnTo>
                <a:lnTo>
                  <a:pt x="5690" y="1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6"/>
          <p:cNvSpPr/>
          <p:nvPr/>
        </p:nvSpPr>
        <p:spPr>
          <a:xfrm>
            <a:off x="6851525" y="2668050"/>
            <a:ext cx="247475" cy="226750"/>
          </a:xfrm>
          <a:custGeom>
            <a:avLst/>
            <a:gdLst/>
            <a:ahLst/>
            <a:cxnLst/>
            <a:rect l="l" t="t" r="r" b="b"/>
            <a:pathLst>
              <a:path w="9899" h="9070" extrusionOk="0">
                <a:moveTo>
                  <a:pt x="5690" y="1"/>
                </a:moveTo>
                <a:lnTo>
                  <a:pt x="4861" y="60"/>
                </a:lnTo>
                <a:lnTo>
                  <a:pt x="4031" y="238"/>
                </a:lnTo>
                <a:lnTo>
                  <a:pt x="3201" y="534"/>
                </a:lnTo>
                <a:lnTo>
                  <a:pt x="2430" y="949"/>
                </a:lnTo>
                <a:lnTo>
                  <a:pt x="1719" y="1542"/>
                </a:lnTo>
                <a:lnTo>
                  <a:pt x="1364" y="1897"/>
                </a:lnTo>
                <a:lnTo>
                  <a:pt x="1008" y="2253"/>
                </a:lnTo>
                <a:lnTo>
                  <a:pt x="712" y="2609"/>
                </a:lnTo>
                <a:lnTo>
                  <a:pt x="474" y="3024"/>
                </a:lnTo>
                <a:lnTo>
                  <a:pt x="178" y="3557"/>
                </a:lnTo>
                <a:lnTo>
                  <a:pt x="60" y="4150"/>
                </a:lnTo>
                <a:lnTo>
                  <a:pt x="0" y="4683"/>
                </a:lnTo>
                <a:lnTo>
                  <a:pt x="0" y="5276"/>
                </a:lnTo>
                <a:lnTo>
                  <a:pt x="771" y="4742"/>
                </a:lnTo>
                <a:lnTo>
                  <a:pt x="1719" y="4150"/>
                </a:lnTo>
                <a:lnTo>
                  <a:pt x="2549" y="3735"/>
                </a:lnTo>
                <a:lnTo>
                  <a:pt x="2905" y="3616"/>
                </a:lnTo>
                <a:lnTo>
                  <a:pt x="3142" y="3557"/>
                </a:lnTo>
                <a:lnTo>
                  <a:pt x="3320" y="3616"/>
                </a:lnTo>
                <a:lnTo>
                  <a:pt x="3379" y="3676"/>
                </a:lnTo>
                <a:lnTo>
                  <a:pt x="3557" y="3913"/>
                </a:lnTo>
                <a:lnTo>
                  <a:pt x="3675" y="4209"/>
                </a:lnTo>
                <a:lnTo>
                  <a:pt x="3734" y="4565"/>
                </a:lnTo>
                <a:lnTo>
                  <a:pt x="3912" y="5335"/>
                </a:lnTo>
                <a:lnTo>
                  <a:pt x="3972" y="5631"/>
                </a:lnTo>
                <a:lnTo>
                  <a:pt x="4149" y="5869"/>
                </a:lnTo>
                <a:lnTo>
                  <a:pt x="4386" y="5987"/>
                </a:lnTo>
                <a:lnTo>
                  <a:pt x="4624" y="6046"/>
                </a:lnTo>
                <a:lnTo>
                  <a:pt x="5098" y="5987"/>
                </a:lnTo>
                <a:lnTo>
                  <a:pt x="5513" y="5928"/>
                </a:lnTo>
                <a:lnTo>
                  <a:pt x="5690" y="5928"/>
                </a:lnTo>
                <a:lnTo>
                  <a:pt x="5868" y="6046"/>
                </a:lnTo>
                <a:lnTo>
                  <a:pt x="5987" y="6224"/>
                </a:lnTo>
                <a:lnTo>
                  <a:pt x="6165" y="6521"/>
                </a:lnTo>
                <a:lnTo>
                  <a:pt x="6461" y="7350"/>
                </a:lnTo>
                <a:lnTo>
                  <a:pt x="6757" y="8536"/>
                </a:lnTo>
                <a:lnTo>
                  <a:pt x="7054" y="8358"/>
                </a:lnTo>
                <a:lnTo>
                  <a:pt x="7054" y="8002"/>
                </a:lnTo>
                <a:lnTo>
                  <a:pt x="7054" y="7113"/>
                </a:lnTo>
                <a:lnTo>
                  <a:pt x="7054" y="6698"/>
                </a:lnTo>
                <a:lnTo>
                  <a:pt x="7172" y="6283"/>
                </a:lnTo>
                <a:lnTo>
                  <a:pt x="7291" y="5928"/>
                </a:lnTo>
                <a:lnTo>
                  <a:pt x="7350" y="5869"/>
                </a:lnTo>
                <a:lnTo>
                  <a:pt x="7469" y="5809"/>
                </a:lnTo>
                <a:lnTo>
                  <a:pt x="7706" y="5809"/>
                </a:lnTo>
                <a:lnTo>
                  <a:pt x="7883" y="5869"/>
                </a:lnTo>
                <a:lnTo>
                  <a:pt x="8121" y="6046"/>
                </a:lnTo>
                <a:lnTo>
                  <a:pt x="8239" y="6343"/>
                </a:lnTo>
                <a:lnTo>
                  <a:pt x="8358" y="6580"/>
                </a:lnTo>
                <a:lnTo>
                  <a:pt x="8417" y="6876"/>
                </a:lnTo>
                <a:lnTo>
                  <a:pt x="8417" y="7113"/>
                </a:lnTo>
                <a:lnTo>
                  <a:pt x="8358" y="7350"/>
                </a:lnTo>
                <a:lnTo>
                  <a:pt x="8061" y="7884"/>
                </a:lnTo>
                <a:lnTo>
                  <a:pt x="8417" y="8358"/>
                </a:lnTo>
                <a:lnTo>
                  <a:pt x="8832" y="8714"/>
                </a:lnTo>
                <a:lnTo>
                  <a:pt x="9306" y="9069"/>
                </a:lnTo>
                <a:lnTo>
                  <a:pt x="9247" y="9010"/>
                </a:lnTo>
                <a:lnTo>
                  <a:pt x="9365" y="8417"/>
                </a:lnTo>
                <a:lnTo>
                  <a:pt x="9662" y="6995"/>
                </a:lnTo>
                <a:lnTo>
                  <a:pt x="9780" y="6165"/>
                </a:lnTo>
                <a:lnTo>
                  <a:pt x="9839" y="5335"/>
                </a:lnTo>
                <a:lnTo>
                  <a:pt x="9899" y="4565"/>
                </a:lnTo>
                <a:lnTo>
                  <a:pt x="9839" y="3913"/>
                </a:lnTo>
                <a:lnTo>
                  <a:pt x="9721" y="3379"/>
                </a:lnTo>
                <a:lnTo>
                  <a:pt x="9543" y="2786"/>
                </a:lnTo>
                <a:lnTo>
                  <a:pt x="9247" y="2194"/>
                </a:lnTo>
                <a:lnTo>
                  <a:pt x="8891" y="1660"/>
                </a:lnTo>
                <a:lnTo>
                  <a:pt x="8417" y="1127"/>
                </a:lnTo>
                <a:lnTo>
                  <a:pt x="7883" y="712"/>
                </a:lnTo>
                <a:lnTo>
                  <a:pt x="7231" y="356"/>
                </a:lnTo>
                <a:lnTo>
                  <a:pt x="6876" y="238"/>
                </a:lnTo>
                <a:lnTo>
                  <a:pt x="6520" y="119"/>
                </a:lnTo>
                <a:lnTo>
                  <a:pt x="6105" y="60"/>
                </a:lnTo>
                <a:lnTo>
                  <a:pt x="5690" y="1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6"/>
          <p:cNvSpPr/>
          <p:nvPr/>
        </p:nvSpPr>
        <p:spPr>
          <a:xfrm>
            <a:off x="6770025" y="2977750"/>
            <a:ext cx="428250" cy="660900"/>
          </a:xfrm>
          <a:custGeom>
            <a:avLst/>
            <a:gdLst/>
            <a:ahLst/>
            <a:cxnLst/>
            <a:rect l="l" t="t" r="r" b="b"/>
            <a:pathLst>
              <a:path w="17130" h="26436" extrusionOk="0">
                <a:moveTo>
                  <a:pt x="13870" y="0"/>
                </a:moveTo>
                <a:lnTo>
                  <a:pt x="13514" y="119"/>
                </a:lnTo>
                <a:lnTo>
                  <a:pt x="13159" y="297"/>
                </a:lnTo>
                <a:lnTo>
                  <a:pt x="12685" y="593"/>
                </a:lnTo>
                <a:lnTo>
                  <a:pt x="11973" y="1186"/>
                </a:lnTo>
                <a:lnTo>
                  <a:pt x="10195" y="2786"/>
                </a:lnTo>
                <a:lnTo>
                  <a:pt x="7943" y="4979"/>
                </a:lnTo>
                <a:lnTo>
                  <a:pt x="0" y="19916"/>
                </a:lnTo>
                <a:lnTo>
                  <a:pt x="356" y="26436"/>
                </a:lnTo>
                <a:lnTo>
                  <a:pt x="1423" y="26376"/>
                </a:lnTo>
                <a:lnTo>
                  <a:pt x="2608" y="26258"/>
                </a:lnTo>
                <a:lnTo>
                  <a:pt x="3853" y="26021"/>
                </a:lnTo>
                <a:lnTo>
                  <a:pt x="4979" y="25784"/>
                </a:lnTo>
                <a:lnTo>
                  <a:pt x="6876" y="25310"/>
                </a:lnTo>
                <a:lnTo>
                  <a:pt x="7587" y="25132"/>
                </a:lnTo>
                <a:lnTo>
                  <a:pt x="7824" y="22583"/>
                </a:lnTo>
                <a:lnTo>
                  <a:pt x="8298" y="25132"/>
                </a:lnTo>
                <a:lnTo>
                  <a:pt x="9069" y="24954"/>
                </a:lnTo>
                <a:lnTo>
                  <a:pt x="9899" y="24717"/>
                </a:lnTo>
                <a:lnTo>
                  <a:pt x="10610" y="24480"/>
                </a:lnTo>
                <a:lnTo>
                  <a:pt x="11262" y="24183"/>
                </a:lnTo>
                <a:lnTo>
                  <a:pt x="12210" y="23650"/>
                </a:lnTo>
                <a:lnTo>
                  <a:pt x="12566" y="23472"/>
                </a:lnTo>
                <a:lnTo>
                  <a:pt x="12151" y="20271"/>
                </a:lnTo>
                <a:lnTo>
                  <a:pt x="11855" y="17841"/>
                </a:lnTo>
                <a:lnTo>
                  <a:pt x="11795" y="16952"/>
                </a:lnTo>
                <a:lnTo>
                  <a:pt x="11795" y="16419"/>
                </a:lnTo>
                <a:lnTo>
                  <a:pt x="12092" y="15589"/>
                </a:lnTo>
                <a:lnTo>
                  <a:pt x="12685" y="13989"/>
                </a:lnTo>
                <a:lnTo>
                  <a:pt x="14522" y="9484"/>
                </a:lnTo>
                <a:lnTo>
                  <a:pt x="17130" y="3260"/>
                </a:lnTo>
                <a:lnTo>
                  <a:pt x="16893" y="2668"/>
                </a:lnTo>
                <a:lnTo>
                  <a:pt x="16656" y="2134"/>
                </a:lnTo>
                <a:lnTo>
                  <a:pt x="16122" y="1127"/>
                </a:lnTo>
                <a:lnTo>
                  <a:pt x="15589" y="356"/>
                </a:lnTo>
                <a:lnTo>
                  <a:pt x="15411" y="60"/>
                </a:lnTo>
                <a:lnTo>
                  <a:pt x="15174" y="60"/>
                </a:lnTo>
                <a:lnTo>
                  <a:pt x="14581" y="0"/>
                </a:lnTo>
                <a:close/>
              </a:path>
            </a:pathLst>
          </a:custGeom>
          <a:solidFill>
            <a:srgbClr val="56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6"/>
          <p:cNvSpPr/>
          <p:nvPr/>
        </p:nvSpPr>
        <p:spPr>
          <a:xfrm>
            <a:off x="6987850" y="3032575"/>
            <a:ext cx="34100" cy="38550"/>
          </a:xfrm>
          <a:custGeom>
            <a:avLst/>
            <a:gdLst/>
            <a:ahLst/>
            <a:cxnLst/>
            <a:rect l="l" t="t" r="r" b="b"/>
            <a:pathLst>
              <a:path w="1364" h="1542" extrusionOk="0">
                <a:moveTo>
                  <a:pt x="1067" y="1"/>
                </a:moveTo>
                <a:lnTo>
                  <a:pt x="771" y="60"/>
                </a:lnTo>
                <a:lnTo>
                  <a:pt x="475" y="238"/>
                </a:lnTo>
                <a:lnTo>
                  <a:pt x="237" y="534"/>
                </a:lnTo>
                <a:lnTo>
                  <a:pt x="60" y="830"/>
                </a:lnTo>
                <a:lnTo>
                  <a:pt x="0" y="1186"/>
                </a:lnTo>
                <a:lnTo>
                  <a:pt x="0" y="1542"/>
                </a:lnTo>
                <a:lnTo>
                  <a:pt x="534" y="1542"/>
                </a:lnTo>
                <a:lnTo>
                  <a:pt x="949" y="1423"/>
                </a:lnTo>
                <a:lnTo>
                  <a:pt x="1126" y="1364"/>
                </a:lnTo>
                <a:lnTo>
                  <a:pt x="1245" y="1305"/>
                </a:lnTo>
                <a:lnTo>
                  <a:pt x="1304" y="1127"/>
                </a:lnTo>
                <a:lnTo>
                  <a:pt x="1364" y="949"/>
                </a:lnTo>
                <a:lnTo>
                  <a:pt x="1245" y="534"/>
                </a:lnTo>
                <a:lnTo>
                  <a:pt x="1067" y="1"/>
                </a:lnTo>
                <a:close/>
              </a:path>
            </a:pathLst>
          </a:custGeom>
          <a:solidFill>
            <a:srgbClr val="C12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56"/>
          <p:cNvSpPr/>
          <p:nvPr/>
        </p:nvSpPr>
        <p:spPr>
          <a:xfrm>
            <a:off x="6947825" y="3066650"/>
            <a:ext cx="69675" cy="75600"/>
          </a:xfrm>
          <a:custGeom>
            <a:avLst/>
            <a:gdLst/>
            <a:ahLst/>
            <a:cxnLst/>
            <a:rect l="l" t="t" r="r" b="b"/>
            <a:pathLst>
              <a:path w="2787" h="3024" extrusionOk="0">
                <a:moveTo>
                  <a:pt x="1601" y="1"/>
                </a:moveTo>
                <a:lnTo>
                  <a:pt x="1424" y="238"/>
                </a:lnTo>
                <a:lnTo>
                  <a:pt x="949" y="831"/>
                </a:lnTo>
                <a:lnTo>
                  <a:pt x="712" y="1245"/>
                </a:lnTo>
                <a:lnTo>
                  <a:pt x="416" y="1779"/>
                </a:lnTo>
                <a:lnTo>
                  <a:pt x="179" y="2372"/>
                </a:lnTo>
                <a:lnTo>
                  <a:pt x="1" y="3024"/>
                </a:lnTo>
                <a:lnTo>
                  <a:pt x="2787" y="179"/>
                </a:lnTo>
                <a:lnTo>
                  <a:pt x="2431" y="60"/>
                </a:lnTo>
                <a:lnTo>
                  <a:pt x="2016" y="1"/>
                </a:lnTo>
                <a:close/>
              </a:path>
            </a:pathLst>
          </a:custGeom>
          <a:solidFill>
            <a:srgbClr val="D83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56"/>
          <p:cNvSpPr/>
          <p:nvPr/>
        </p:nvSpPr>
        <p:spPr>
          <a:xfrm>
            <a:off x="7004150" y="2943675"/>
            <a:ext cx="140800" cy="137825"/>
          </a:xfrm>
          <a:custGeom>
            <a:avLst/>
            <a:gdLst/>
            <a:ahLst/>
            <a:cxnLst/>
            <a:rect l="l" t="t" r="r" b="b"/>
            <a:pathLst>
              <a:path w="5632" h="5513" extrusionOk="0">
                <a:moveTo>
                  <a:pt x="5216" y="0"/>
                </a:moveTo>
                <a:lnTo>
                  <a:pt x="4801" y="119"/>
                </a:lnTo>
                <a:lnTo>
                  <a:pt x="4386" y="297"/>
                </a:lnTo>
                <a:lnTo>
                  <a:pt x="3497" y="711"/>
                </a:lnTo>
                <a:lnTo>
                  <a:pt x="2608" y="1186"/>
                </a:lnTo>
                <a:lnTo>
                  <a:pt x="1838" y="1778"/>
                </a:lnTo>
                <a:lnTo>
                  <a:pt x="534" y="2727"/>
                </a:lnTo>
                <a:lnTo>
                  <a:pt x="0" y="3142"/>
                </a:lnTo>
                <a:lnTo>
                  <a:pt x="712" y="5513"/>
                </a:lnTo>
                <a:lnTo>
                  <a:pt x="5631" y="711"/>
                </a:lnTo>
                <a:lnTo>
                  <a:pt x="5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56"/>
          <p:cNvSpPr/>
          <p:nvPr/>
        </p:nvSpPr>
        <p:spPr>
          <a:xfrm>
            <a:off x="6887075" y="2946625"/>
            <a:ext cx="268250" cy="309725"/>
          </a:xfrm>
          <a:custGeom>
            <a:avLst/>
            <a:gdLst/>
            <a:ahLst/>
            <a:cxnLst/>
            <a:rect l="l" t="t" r="r" b="b"/>
            <a:pathLst>
              <a:path w="10730" h="12389" extrusionOk="0">
                <a:moveTo>
                  <a:pt x="10136" y="1"/>
                </a:moveTo>
                <a:lnTo>
                  <a:pt x="8773" y="831"/>
                </a:lnTo>
                <a:lnTo>
                  <a:pt x="7469" y="1779"/>
                </a:lnTo>
                <a:lnTo>
                  <a:pt x="6343" y="2727"/>
                </a:lnTo>
                <a:lnTo>
                  <a:pt x="5276" y="3735"/>
                </a:lnTo>
                <a:lnTo>
                  <a:pt x="4328" y="4743"/>
                </a:lnTo>
                <a:lnTo>
                  <a:pt x="3498" y="5750"/>
                </a:lnTo>
                <a:lnTo>
                  <a:pt x="2787" y="6758"/>
                </a:lnTo>
                <a:lnTo>
                  <a:pt x="2194" y="7765"/>
                </a:lnTo>
                <a:lnTo>
                  <a:pt x="1660" y="8714"/>
                </a:lnTo>
                <a:lnTo>
                  <a:pt x="1186" y="9544"/>
                </a:lnTo>
                <a:lnTo>
                  <a:pt x="534" y="11025"/>
                </a:lnTo>
                <a:lnTo>
                  <a:pt x="119" y="12033"/>
                </a:lnTo>
                <a:lnTo>
                  <a:pt x="1" y="12389"/>
                </a:lnTo>
                <a:lnTo>
                  <a:pt x="4920" y="7410"/>
                </a:lnTo>
                <a:lnTo>
                  <a:pt x="4683" y="5513"/>
                </a:lnTo>
                <a:lnTo>
                  <a:pt x="5809" y="6639"/>
                </a:lnTo>
                <a:lnTo>
                  <a:pt x="10729" y="1305"/>
                </a:lnTo>
                <a:lnTo>
                  <a:pt x="10670" y="1008"/>
                </a:lnTo>
                <a:lnTo>
                  <a:pt x="10611" y="771"/>
                </a:lnTo>
                <a:lnTo>
                  <a:pt x="10433" y="356"/>
                </a:lnTo>
                <a:lnTo>
                  <a:pt x="10255" y="119"/>
                </a:lnTo>
                <a:lnTo>
                  <a:pt x="10136" y="1"/>
                </a:lnTo>
                <a:close/>
              </a:path>
            </a:pathLst>
          </a:custGeom>
          <a:solidFill>
            <a:srgbClr val="42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6"/>
          <p:cNvSpPr/>
          <p:nvPr/>
        </p:nvSpPr>
        <p:spPr>
          <a:xfrm>
            <a:off x="6798175" y="2608775"/>
            <a:ext cx="311200" cy="286025"/>
          </a:xfrm>
          <a:custGeom>
            <a:avLst/>
            <a:gdLst/>
            <a:ahLst/>
            <a:cxnLst/>
            <a:rect l="l" t="t" r="r" b="b"/>
            <a:pathLst>
              <a:path w="12448" h="11441" extrusionOk="0">
                <a:moveTo>
                  <a:pt x="5987" y="1"/>
                </a:moveTo>
                <a:lnTo>
                  <a:pt x="5572" y="119"/>
                </a:lnTo>
                <a:lnTo>
                  <a:pt x="5276" y="297"/>
                </a:lnTo>
                <a:lnTo>
                  <a:pt x="2668" y="2372"/>
                </a:lnTo>
                <a:lnTo>
                  <a:pt x="1305" y="3201"/>
                </a:lnTo>
                <a:lnTo>
                  <a:pt x="1067" y="3439"/>
                </a:lnTo>
                <a:lnTo>
                  <a:pt x="890" y="3735"/>
                </a:lnTo>
                <a:lnTo>
                  <a:pt x="771" y="4031"/>
                </a:lnTo>
                <a:lnTo>
                  <a:pt x="830" y="4387"/>
                </a:lnTo>
                <a:lnTo>
                  <a:pt x="1186" y="5987"/>
                </a:lnTo>
                <a:lnTo>
                  <a:pt x="1601" y="7943"/>
                </a:lnTo>
                <a:lnTo>
                  <a:pt x="1" y="11440"/>
                </a:lnTo>
                <a:lnTo>
                  <a:pt x="1" y="11440"/>
                </a:lnTo>
                <a:lnTo>
                  <a:pt x="1482" y="10433"/>
                </a:lnTo>
                <a:lnTo>
                  <a:pt x="3083" y="9247"/>
                </a:lnTo>
                <a:lnTo>
                  <a:pt x="5039" y="7706"/>
                </a:lnTo>
                <a:lnTo>
                  <a:pt x="7113" y="5987"/>
                </a:lnTo>
                <a:lnTo>
                  <a:pt x="8180" y="5039"/>
                </a:lnTo>
                <a:lnTo>
                  <a:pt x="9188" y="4031"/>
                </a:lnTo>
                <a:lnTo>
                  <a:pt x="10136" y="3024"/>
                </a:lnTo>
                <a:lnTo>
                  <a:pt x="11025" y="2016"/>
                </a:lnTo>
                <a:lnTo>
                  <a:pt x="11796" y="1008"/>
                </a:lnTo>
                <a:lnTo>
                  <a:pt x="12448" y="1"/>
                </a:lnTo>
                <a:lnTo>
                  <a:pt x="9128" y="1720"/>
                </a:lnTo>
                <a:lnTo>
                  <a:pt x="8121" y="1068"/>
                </a:lnTo>
                <a:lnTo>
                  <a:pt x="6758" y="238"/>
                </a:lnTo>
                <a:lnTo>
                  <a:pt x="6402" y="60"/>
                </a:lnTo>
                <a:lnTo>
                  <a:pt x="5987" y="1"/>
                </a:lnTo>
                <a:close/>
              </a:path>
            </a:pathLst>
          </a:custGeom>
          <a:solidFill>
            <a:srgbClr val="C12D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6"/>
          <p:cNvSpPr/>
          <p:nvPr/>
        </p:nvSpPr>
        <p:spPr>
          <a:xfrm>
            <a:off x="6827800" y="2635450"/>
            <a:ext cx="198600" cy="171925"/>
          </a:xfrm>
          <a:custGeom>
            <a:avLst/>
            <a:gdLst/>
            <a:ahLst/>
            <a:cxnLst/>
            <a:rect l="l" t="t" r="r" b="b"/>
            <a:pathLst>
              <a:path w="7944" h="6877" extrusionOk="0">
                <a:moveTo>
                  <a:pt x="6936" y="1"/>
                </a:moveTo>
                <a:lnTo>
                  <a:pt x="6343" y="593"/>
                </a:lnTo>
                <a:lnTo>
                  <a:pt x="5632" y="1186"/>
                </a:lnTo>
                <a:lnTo>
                  <a:pt x="4743" y="1897"/>
                </a:lnTo>
                <a:lnTo>
                  <a:pt x="3676" y="2727"/>
                </a:lnTo>
                <a:lnTo>
                  <a:pt x="2490" y="3557"/>
                </a:lnTo>
                <a:lnTo>
                  <a:pt x="1246" y="4268"/>
                </a:lnTo>
                <a:lnTo>
                  <a:pt x="594" y="4624"/>
                </a:lnTo>
                <a:lnTo>
                  <a:pt x="1" y="4920"/>
                </a:lnTo>
                <a:lnTo>
                  <a:pt x="416" y="6876"/>
                </a:lnTo>
                <a:lnTo>
                  <a:pt x="1364" y="6402"/>
                </a:lnTo>
                <a:lnTo>
                  <a:pt x="2372" y="5809"/>
                </a:lnTo>
                <a:lnTo>
                  <a:pt x="3498" y="5098"/>
                </a:lnTo>
                <a:lnTo>
                  <a:pt x="4802" y="4150"/>
                </a:lnTo>
                <a:lnTo>
                  <a:pt x="5395" y="3676"/>
                </a:lnTo>
                <a:lnTo>
                  <a:pt x="6047" y="3083"/>
                </a:lnTo>
                <a:lnTo>
                  <a:pt x="6580" y="2549"/>
                </a:lnTo>
                <a:lnTo>
                  <a:pt x="7114" y="1897"/>
                </a:lnTo>
                <a:lnTo>
                  <a:pt x="7588" y="1305"/>
                </a:lnTo>
                <a:lnTo>
                  <a:pt x="7943" y="653"/>
                </a:lnTo>
                <a:lnTo>
                  <a:pt x="6936" y="1"/>
                </a:lnTo>
                <a:close/>
              </a:path>
            </a:pathLst>
          </a:custGeom>
          <a:solidFill>
            <a:srgbClr val="EAAE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6"/>
          <p:cNvSpPr/>
          <p:nvPr/>
        </p:nvSpPr>
        <p:spPr>
          <a:xfrm>
            <a:off x="7020450" y="2801425"/>
            <a:ext cx="50400" cy="75575"/>
          </a:xfrm>
          <a:custGeom>
            <a:avLst/>
            <a:gdLst/>
            <a:ahLst/>
            <a:cxnLst/>
            <a:rect l="l" t="t" r="r" b="b"/>
            <a:pathLst>
              <a:path w="2016" h="3023" extrusionOk="0">
                <a:moveTo>
                  <a:pt x="1067" y="0"/>
                </a:moveTo>
                <a:lnTo>
                  <a:pt x="771" y="59"/>
                </a:lnTo>
                <a:lnTo>
                  <a:pt x="534" y="178"/>
                </a:lnTo>
                <a:lnTo>
                  <a:pt x="297" y="356"/>
                </a:lnTo>
                <a:lnTo>
                  <a:pt x="119" y="711"/>
                </a:lnTo>
                <a:lnTo>
                  <a:pt x="0" y="830"/>
                </a:lnTo>
                <a:lnTo>
                  <a:pt x="297" y="3023"/>
                </a:lnTo>
                <a:lnTo>
                  <a:pt x="652" y="3023"/>
                </a:lnTo>
                <a:lnTo>
                  <a:pt x="949" y="2964"/>
                </a:lnTo>
                <a:lnTo>
                  <a:pt x="1186" y="2845"/>
                </a:lnTo>
                <a:lnTo>
                  <a:pt x="1423" y="2667"/>
                </a:lnTo>
                <a:lnTo>
                  <a:pt x="1601" y="2430"/>
                </a:lnTo>
                <a:lnTo>
                  <a:pt x="1778" y="2193"/>
                </a:lnTo>
                <a:lnTo>
                  <a:pt x="1897" y="1897"/>
                </a:lnTo>
                <a:lnTo>
                  <a:pt x="1956" y="1600"/>
                </a:lnTo>
                <a:lnTo>
                  <a:pt x="2016" y="1067"/>
                </a:lnTo>
                <a:lnTo>
                  <a:pt x="2016" y="771"/>
                </a:lnTo>
                <a:lnTo>
                  <a:pt x="1956" y="534"/>
                </a:lnTo>
                <a:lnTo>
                  <a:pt x="1897" y="356"/>
                </a:lnTo>
                <a:lnTo>
                  <a:pt x="1778" y="178"/>
                </a:lnTo>
                <a:lnTo>
                  <a:pt x="1601" y="59"/>
                </a:lnTo>
                <a:lnTo>
                  <a:pt x="1423" y="0"/>
                </a:lnTo>
                <a:close/>
              </a:path>
            </a:pathLst>
          </a:custGeom>
          <a:solidFill>
            <a:srgbClr val="FF9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6"/>
          <p:cNvSpPr/>
          <p:nvPr/>
        </p:nvSpPr>
        <p:spPr>
          <a:xfrm>
            <a:off x="7020450" y="2801425"/>
            <a:ext cx="50400" cy="75575"/>
          </a:xfrm>
          <a:custGeom>
            <a:avLst/>
            <a:gdLst/>
            <a:ahLst/>
            <a:cxnLst/>
            <a:rect l="l" t="t" r="r" b="b"/>
            <a:pathLst>
              <a:path w="2016" h="3023" fill="none" extrusionOk="0">
                <a:moveTo>
                  <a:pt x="0" y="830"/>
                </a:moveTo>
                <a:lnTo>
                  <a:pt x="0" y="830"/>
                </a:lnTo>
                <a:lnTo>
                  <a:pt x="119" y="711"/>
                </a:lnTo>
                <a:lnTo>
                  <a:pt x="297" y="356"/>
                </a:lnTo>
                <a:lnTo>
                  <a:pt x="534" y="178"/>
                </a:lnTo>
                <a:lnTo>
                  <a:pt x="771" y="59"/>
                </a:lnTo>
                <a:lnTo>
                  <a:pt x="1067" y="0"/>
                </a:lnTo>
                <a:lnTo>
                  <a:pt x="1423" y="0"/>
                </a:lnTo>
                <a:lnTo>
                  <a:pt x="1423" y="0"/>
                </a:lnTo>
                <a:lnTo>
                  <a:pt x="1601" y="59"/>
                </a:lnTo>
                <a:lnTo>
                  <a:pt x="1778" y="178"/>
                </a:lnTo>
                <a:lnTo>
                  <a:pt x="1897" y="356"/>
                </a:lnTo>
                <a:lnTo>
                  <a:pt x="1956" y="534"/>
                </a:lnTo>
                <a:lnTo>
                  <a:pt x="2016" y="771"/>
                </a:lnTo>
                <a:lnTo>
                  <a:pt x="2016" y="1067"/>
                </a:lnTo>
                <a:lnTo>
                  <a:pt x="1956" y="1600"/>
                </a:lnTo>
                <a:lnTo>
                  <a:pt x="1897" y="1897"/>
                </a:lnTo>
                <a:lnTo>
                  <a:pt x="1778" y="2193"/>
                </a:lnTo>
                <a:lnTo>
                  <a:pt x="1601" y="2430"/>
                </a:lnTo>
                <a:lnTo>
                  <a:pt x="1423" y="2667"/>
                </a:lnTo>
                <a:lnTo>
                  <a:pt x="1186" y="2845"/>
                </a:lnTo>
                <a:lnTo>
                  <a:pt x="949" y="2964"/>
                </a:lnTo>
                <a:lnTo>
                  <a:pt x="652" y="3023"/>
                </a:lnTo>
                <a:lnTo>
                  <a:pt x="297" y="302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6"/>
          <p:cNvSpPr/>
          <p:nvPr/>
        </p:nvSpPr>
        <p:spPr>
          <a:xfrm>
            <a:off x="6698900" y="3001450"/>
            <a:ext cx="22250" cy="35600"/>
          </a:xfrm>
          <a:custGeom>
            <a:avLst/>
            <a:gdLst/>
            <a:ahLst/>
            <a:cxnLst/>
            <a:rect l="l" t="t" r="r" b="b"/>
            <a:pathLst>
              <a:path w="890" h="1424" extrusionOk="0">
                <a:moveTo>
                  <a:pt x="652" y="1"/>
                </a:moveTo>
                <a:lnTo>
                  <a:pt x="60" y="297"/>
                </a:lnTo>
                <a:lnTo>
                  <a:pt x="0" y="1423"/>
                </a:lnTo>
                <a:lnTo>
                  <a:pt x="889" y="1008"/>
                </a:lnTo>
                <a:lnTo>
                  <a:pt x="652" y="1"/>
                </a:lnTo>
                <a:close/>
              </a:path>
            </a:pathLst>
          </a:custGeom>
          <a:solidFill>
            <a:srgbClr val="FF9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6"/>
          <p:cNvSpPr/>
          <p:nvPr/>
        </p:nvSpPr>
        <p:spPr>
          <a:xfrm>
            <a:off x="6718150" y="2991075"/>
            <a:ext cx="23750" cy="37075"/>
          </a:xfrm>
          <a:custGeom>
            <a:avLst/>
            <a:gdLst/>
            <a:ahLst/>
            <a:cxnLst/>
            <a:rect l="l" t="t" r="r" b="b"/>
            <a:pathLst>
              <a:path w="950" h="1483" extrusionOk="0">
                <a:moveTo>
                  <a:pt x="653" y="1"/>
                </a:moveTo>
                <a:lnTo>
                  <a:pt x="60" y="357"/>
                </a:lnTo>
                <a:lnTo>
                  <a:pt x="1" y="1483"/>
                </a:lnTo>
                <a:lnTo>
                  <a:pt x="1" y="1483"/>
                </a:lnTo>
                <a:lnTo>
                  <a:pt x="949" y="1068"/>
                </a:lnTo>
                <a:lnTo>
                  <a:pt x="653" y="1"/>
                </a:lnTo>
                <a:close/>
              </a:path>
            </a:pathLst>
          </a:custGeom>
          <a:solidFill>
            <a:srgbClr val="FF9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56"/>
          <p:cNvSpPr/>
          <p:nvPr/>
        </p:nvSpPr>
        <p:spPr>
          <a:xfrm>
            <a:off x="6734450" y="2983675"/>
            <a:ext cx="23750" cy="37075"/>
          </a:xfrm>
          <a:custGeom>
            <a:avLst/>
            <a:gdLst/>
            <a:ahLst/>
            <a:cxnLst/>
            <a:rect l="l" t="t" r="r" b="b"/>
            <a:pathLst>
              <a:path w="950" h="1483" extrusionOk="0">
                <a:moveTo>
                  <a:pt x="653" y="1"/>
                </a:moveTo>
                <a:lnTo>
                  <a:pt x="60" y="297"/>
                </a:lnTo>
                <a:lnTo>
                  <a:pt x="1" y="1482"/>
                </a:lnTo>
                <a:lnTo>
                  <a:pt x="949" y="1008"/>
                </a:lnTo>
                <a:lnTo>
                  <a:pt x="653" y="1"/>
                </a:lnTo>
                <a:close/>
              </a:path>
            </a:pathLst>
          </a:custGeom>
          <a:solidFill>
            <a:srgbClr val="FF9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56"/>
          <p:cNvSpPr/>
          <p:nvPr/>
        </p:nvSpPr>
        <p:spPr>
          <a:xfrm>
            <a:off x="6700375" y="3001450"/>
            <a:ext cx="25225" cy="44475"/>
          </a:xfrm>
          <a:custGeom>
            <a:avLst/>
            <a:gdLst/>
            <a:ahLst/>
            <a:cxnLst/>
            <a:rect l="l" t="t" r="r" b="b"/>
            <a:pathLst>
              <a:path w="1009" h="1779" extrusionOk="0">
                <a:moveTo>
                  <a:pt x="593" y="1"/>
                </a:moveTo>
                <a:lnTo>
                  <a:pt x="1" y="297"/>
                </a:lnTo>
                <a:lnTo>
                  <a:pt x="119" y="534"/>
                </a:lnTo>
                <a:lnTo>
                  <a:pt x="534" y="1779"/>
                </a:lnTo>
                <a:lnTo>
                  <a:pt x="1008" y="1601"/>
                </a:lnTo>
                <a:lnTo>
                  <a:pt x="593" y="1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56"/>
          <p:cNvSpPr/>
          <p:nvPr/>
        </p:nvSpPr>
        <p:spPr>
          <a:xfrm>
            <a:off x="6719650" y="2991075"/>
            <a:ext cx="25200" cy="44500"/>
          </a:xfrm>
          <a:custGeom>
            <a:avLst/>
            <a:gdLst/>
            <a:ahLst/>
            <a:cxnLst/>
            <a:rect l="l" t="t" r="r" b="b"/>
            <a:pathLst>
              <a:path w="1008" h="1780" extrusionOk="0">
                <a:moveTo>
                  <a:pt x="593" y="1"/>
                </a:moveTo>
                <a:lnTo>
                  <a:pt x="0" y="357"/>
                </a:lnTo>
                <a:lnTo>
                  <a:pt x="59" y="534"/>
                </a:lnTo>
                <a:lnTo>
                  <a:pt x="534" y="1779"/>
                </a:lnTo>
                <a:lnTo>
                  <a:pt x="1008" y="1601"/>
                </a:lnTo>
                <a:lnTo>
                  <a:pt x="593" y="1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56"/>
          <p:cNvSpPr/>
          <p:nvPr/>
        </p:nvSpPr>
        <p:spPr>
          <a:xfrm>
            <a:off x="6735950" y="2982200"/>
            <a:ext cx="31125" cy="43000"/>
          </a:xfrm>
          <a:custGeom>
            <a:avLst/>
            <a:gdLst/>
            <a:ahLst/>
            <a:cxnLst/>
            <a:rect l="l" t="t" r="r" b="b"/>
            <a:pathLst>
              <a:path w="1245" h="1720" extrusionOk="0">
                <a:moveTo>
                  <a:pt x="534" y="0"/>
                </a:moveTo>
                <a:lnTo>
                  <a:pt x="0" y="356"/>
                </a:lnTo>
                <a:lnTo>
                  <a:pt x="119" y="593"/>
                </a:lnTo>
                <a:lnTo>
                  <a:pt x="771" y="1719"/>
                </a:lnTo>
                <a:lnTo>
                  <a:pt x="1245" y="1482"/>
                </a:lnTo>
                <a:lnTo>
                  <a:pt x="534" y="0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56"/>
          <p:cNvSpPr/>
          <p:nvPr/>
        </p:nvSpPr>
        <p:spPr>
          <a:xfrm>
            <a:off x="6463300" y="2954050"/>
            <a:ext cx="466775" cy="333425"/>
          </a:xfrm>
          <a:custGeom>
            <a:avLst/>
            <a:gdLst/>
            <a:ahLst/>
            <a:cxnLst/>
            <a:rect l="l" t="t" r="r" b="b"/>
            <a:pathLst>
              <a:path w="18671" h="13337" extrusionOk="0">
                <a:moveTo>
                  <a:pt x="18197" y="0"/>
                </a:moveTo>
                <a:lnTo>
                  <a:pt x="5572" y="7646"/>
                </a:lnTo>
                <a:lnTo>
                  <a:pt x="0" y="8002"/>
                </a:lnTo>
                <a:lnTo>
                  <a:pt x="3556" y="13336"/>
                </a:lnTo>
                <a:lnTo>
                  <a:pt x="6046" y="8357"/>
                </a:lnTo>
                <a:lnTo>
                  <a:pt x="18671" y="711"/>
                </a:lnTo>
                <a:lnTo>
                  <a:pt x="18197" y="0"/>
                </a:lnTo>
                <a:close/>
              </a:path>
            </a:pathLst>
          </a:custGeom>
          <a:solidFill>
            <a:srgbClr val="EA93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6"/>
          <p:cNvSpPr/>
          <p:nvPr/>
        </p:nvSpPr>
        <p:spPr>
          <a:xfrm>
            <a:off x="6910800" y="2946625"/>
            <a:ext cx="26700" cy="32625"/>
          </a:xfrm>
          <a:custGeom>
            <a:avLst/>
            <a:gdLst/>
            <a:ahLst/>
            <a:cxnLst/>
            <a:rect l="l" t="t" r="r" b="b"/>
            <a:pathLst>
              <a:path w="1068" h="1305" extrusionOk="0">
                <a:moveTo>
                  <a:pt x="297" y="1"/>
                </a:moveTo>
                <a:lnTo>
                  <a:pt x="178" y="60"/>
                </a:lnTo>
                <a:lnTo>
                  <a:pt x="59" y="179"/>
                </a:lnTo>
                <a:lnTo>
                  <a:pt x="0" y="297"/>
                </a:lnTo>
                <a:lnTo>
                  <a:pt x="0" y="416"/>
                </a:lnTo>
                <a:lnTo>
                  <a:pt x="59" y="534"/>
                </a:lnTo>
                <a:lnTo>
                  <a:pt x="356" y="1127"/>
                </a:lnTo>
                <a:lnTo>
                  <a:pt x="474" y="1245"/>
                </a:lnTo>
                <a:lnTo>
                  <a:pt x="593" y="1305"/>
                </a:lnTo>
                <a:lnTo>
                  <a:pt x="711" y="1305"/>
                </a:lnTo>
                <a:lnTo>
                  <a:pt x="830" y="1245"/>
                </a:lnTo>
                <a:lnTo>
                  <a:pt x="889" y="1245"/>
                </a:lnTo>
                <a:lnTo>
                  <a:pt x="1008" y="1186"/>
                </a:lnTo>
                <a:lnTo>
                  <a:pt x="1067" y="1068"/>
                </a:lnTo>
                <a:lnTo>
                  <a:pt x="1067" y="890"/>
                </a:lnTo>
                <a:lnTo>
                  <a:pt x="1008" y="771"/>
                </a:lnTo>
                <a:lnTo>
                  <a:pt x="652" y="179"/>
                </a:lnTo>
                <a:lnTo>
                  <a:pt x="593" y="60"/>
                </a:lnTo>
                <a:lnTo>
                  <a:pt x="474" y="1"/>
                </a:lnTo>
                <a:close/>
              </a:path>
            </a:pathLst>
          </a:custGeom>
          <a:solidFill>
            <a:srgbClr val="BC62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6"/>
          <p:cNvSpPr/>
          <p:nvPr/>
        </p:nvSpPr>
        <p:spPr>
          <a:xfrm>
            <a:off x="6666300" y="3023675"/>
            <a:ext cx="216375" cy="177850"/>
          </a:xfrm>
          <a:custGeom>
            <a:avLst/>
            <a:gdLst/>
            <a:ahLst/>
            <a:cxnLst/>
            <a:rect l="l" t="t" r="r" b="b"/>
            <a:pathLst>
              <a:path w="8655" h="7114" extrusionOk="0">
                <a:moveTo>
                  <a:pt x="6698" y="534"/>
                </a:moveTo>
                <a:lnTo>
                  <a:pt x="7172" y="712"/>
                </a:lnTo>
                <a:lnTo>
                  <a:pt x="7587" y="1009"/>
                </a:lnTo>
                <a:lnTo>
                  <a:pt x="7765" y="1186"/>
                </a:lnTo>
                <a:lnTo>
                  <a:pt x="7943" y="1364"/>
                </a:lnTo>
                <a:lnTo>
                  <a:pt x="8061" y="1779"/>
                </a:lnTo>
                <a:lnTo>
                  <a:pt x="8180" y="2135"/>
                </a:lnTo>
                <a:lnTo>
                  <a:pt x="8121" y="2609"/>
                </a:lnTo>
                <a:lnTo>
                  <a:pt x="8002" y="3083"/>
                </a:lnTo>
                <a:lnTo>
                  <a:pt x="7706" y="3498"/>
                </a:lnTo>
                <a:lnTo>
                  <a:pt x="7528" y="3676"/>
                </a:lnTo>
                <a:lnTo>
                  <a:pt x="7350" y="3854"/>
                </a:lnTo>
                <a:lnTo>
                  <a:pt x="3201" y="6343"/>
                </a:lnTo>
                <a:lnTo>
                  <a:pt x="2845" y="6521"/>
                </a:lnTo>
                <a:lnTo>
                  <a:pt x="2430" y="6580"/>
                </a:lnTo>
                <a:lnTo>
                  <a:pt x="1956" y="6580"/>
                </a:lnTo>
                <a:lnTo>
                  <a:pt x="1482" y="6402"/>
                </a:lnTo>
                <a:lnTo>
                  <a:pt x="1067" y="6106"/>
                </a:lnTo>
                <a:lnTo>
                  <a:pt x="889" y="5928"/>
                </a:lnTo>
                <a:lnTo>
                  <a:pt x="771" y="5750"/>
                </a:lnTo>
                <a:lnTo>
                  <a:pt x="593" y="5335"/>
                </a:lnTo>
                <a:lnTo>
                  <a:pt x="474" y="4980"/>
                </a:lnTo>
                <a:lnTo>
                  <a:pt x="534" y="4446"/>
                </a:lnTo>
                <a:lnTo>
                  <a:pt x="652" y="4031"/>
                </a:lnTo>
                <a:lnTo>
                  <a:pt x="949" y="3616"/>
                </a:lnTo>
                <a:lnTo>
                  <a:pt x="1126" y="3439"/>
                </a:lnTo>
                <a:lnTo>
                  <a:pt x="1364" y="3261"/>
                </a:lnTo>
                <a:lnTo>
                  <a:pt x="5453" y="771"/>
                </a:lnTo>
                <a:lnTo>
                  <a:pt x="5868" y="594"/>
                </a:lnTo>
                <a:lnTo>
                  <a:pt x="6224" y="534"/>
                </a:lnTo>
                <a:close/>
                <a:moveTo>
                  <a:pt x="6520" y="1"/>
                </a:moveTo>
                <a:lnTo>
                  <a:pt x="6224" y="60"/>
                </a:lnTo>
                <a:lnTo>
                  <a:pt x="5690" y="119"/>
                </a:lnTo>
                <a:lnTo>
                  <a:pt x="5216" y="357"/>
                </a:lnTo>
                <a:lnTo>
                  <a:pt x="1067" y="2846"/>
                </a:lnTo>
                <a:lnTo>
                  <a:pt x="830" y="3083"/>
                </a:lnTo>
                <a:lnTo>
                  <a:pt x="593" y="3261"/>
                </a:lnTo>
                <a:lnTo>
                  <a:pt x="415" y="3498"/>
                </a:lnTo>
                <a:lnTo>
                  <a:pt x="237" y="3794"/>
                </a:lnTo>
                <a:lnTo>
                  <a:pt x="119" y="4091"/>
                </a:lnTo>
                <a:lnTo>
                  <a:pt x="60" y="4387"/>
                </a:lnTo>
                <a:lnTo>
                  <a:pt x="0" y="4683"/>
                </a:lnTo>
                <a:lnTo>
                  <a:pt x="0" y="4980"/>
                </a:lnTo>
                <a:lnTo>
                  <a:pt x="119" y="5513"/>
                </a:lnTo>
                <a:lnTo>
                  <a:pt x="356" y="5987"/>
                </a:lnTo>
                <a:lnTo>
                  <a:pt x="534" y="6284"/>
                </a:lnTo>
                <a:lnTo>
                  <a:pt x="771" y="6521"/>
                </a:lnTo>
                <a:lnTo>
                  <a:pt x="1008" y="6699"/>
                </a:lnTo>
                <a:lnTo>
                  <a:pt x="1245" y="6876"/>
                </a:lnTo>
                <a:lnTo>
                  <a:pt x="1541" y="6995"/>
                </a:lnTo>
                <a:lnTo>
                  <a:pt x="1838" y="7054"/>
                </a:lnTo>
                <a:lnTo>
                  <a:pt x="2134" y="7114"/>
                </a:lnTo>
                <a:lnTo>
                  <a:pt x="2490" y="7054"/>
                </a:lnTo>
                <a:lnTo>
                  <a:pt x="2964" y="6995"/>
                </a:lnTo>
                <a:lnTo>
                  <a:pt x="3438" y="6758"/>
                </a:lnTo>
                <a:lnTo>
                  <a:pt x="7587" y="4268"/>
                </a:lnTo>
                <a:lnTo>
                  <a:pt x="7824" y="4031"/>
                </a:lnTo>
                <a:lnTo>
                  <a:pt x="8061" y="3854"/>
                </a:lnTo>
                <a:lnTo>
                  <a:pt x="8298" y="3557"/>
                </a:lnTo>
                <a:lnTo>
                  <a:pt x="8417" y="3320"/>
                </a:lnTo>
                <a:lnTo>
                  <a:pt x="8535" y="3024"/>
                </a:lnTo>
                <a:lnTo>
                  <a:pt x="8654" y="2727"/>
                </a:lnTo>
                <a:lnTo>
                  <a:pt x="8654" y="2431"/>
                </a:lnTo>
                <a:lnTo>
                  <a:pt x="8654" y="2135"/>
                </a:lnTo>
                <a:lnTo>
                  <a:pt x="8535" y="1601"/>
                </a:lnTo>
                <a:lnTo>
                  <a:pt x="8358" y="1127"/>
                </a:lnTo>
                <a:lnTo>
                  <a:pt x="8121" y="831"/>
                </a:lnTo>
                <a:lnTo>
                  <a:pt x="7943" y="594"/>
                </a:lnTo>
                <a:lnTo>
                  <a:pt x="7706" y="416"/>
                </a:lnTo>
                <a:lnTo>
                  <a:pt x="7409" y="238"/>
                </a:lnTo>
                <a:lnTo>
                  <a:pt x="7113" y="119"/>
                </a:lnTo>
                <a:lnTo>
                  <a:pt x="6817" y="60"/>
                </a:lnTo>
                <a:lnTo>
                  <a:pt x="6520" y="1"/>
                </a:lnTo>
                <a:close/>
              </a:path>
            </a:pathLst>
          </a:custGeom>
          <a:solidFill>
            <a:srgbClr val="BC62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56"/>
          <p:cNvSpPr/>
          <p:nvPr/>
        </p:nvSpPr>
        <p:spPr>
          <a:xfrm>
            <a:off x="6664825" y="3062200"/>
            <a:ext cx="88925" cy="126000"/>
          </a:xfrm>
          <a:custGeom>
            <a:avLst/>
            <a:gdLst/>
            <a:ahLst/>
            <a:cxnLst/>
            <a:rect l="l" t="t" r="r" b="b"/>
            <a:pathLst>
              <a:path w="3557" h="5040" extrusionOk="0">
                <a:moveTo>
                  <a:pt x="948" y="1"/>
                </a:moveTo>
                <a:lnTo>
                  <a:pt x="0" y="653"/>
                </a:lnTo>
                <a:lnTo>
                  <a:pt x="771" y="1068"/>
                </a:lnTo>
                <a:lnTo>
                  <a:pt x="3319" y="5039"/>
                </a:lnTo>
                <a:lnTo>
                  <a:pt x="3556" y="4921"/>
                </a:lnTo>
                <a:lnTo>
                  <a:pt x="1008" y="890"/>
                </a:lnTo>
                <a:lnTo>
                  <a:pt x="948" y="1"/>
                </a:lnTo>
                <a:close/>
              </a:path>
            </a:pathLst>
          </a:custGeom>
          <a:solidFill>
            <a:srgbClr val="EA93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56"/>
          <p:cNvSpPr/>
          <p:nvPr/>
        </p:nvSpPr>
        <p:spPr>
          <a:xfrm>
            <a:off x="6715200" y="3032575"/>
            <a:ext cx="88925" cy="125975"/>
          </a:xfrm>
          <a:custGeom>
            <a:avLst/>
            <a:gdLst/>
            <a:ahLst/>
            <a:cxnLst/>
            <a:rect l="l" t="t" r="r" b="b"/>
            <a:pathLst>
              <a:path w="3557" h="5039" extrusionOk="0">
                <a:moveTo>
                  <a:pt x="949" y="1"/>
                </a:moveTo>
                <a:lnTo>
                  <a:pt x="0" y="653"/>
                </a:lnTo>
                <a:lnTo>
                  <a:pt x="771" y="1008"/>
                </a:lnTo>
                <a:lnTo>
                  <a:pt x="3320" y="5039"/>
                </a:lnTo>
                <a:lnTo>
                  <a:pt x="3557" y="4920"/>
                </a:lnTo>
                <a:lnTo>
                  <a:pt x="1008" y="890"/>
                </a:lnTo>
                <a:lnTo>
                  <a:pt x="949" y="1"/>
                </a:lnTo>
                <a:close/>
              </a:path>
            </a:pathLst>
          </a:custGeom>
          <a:solidFill>
            <a:srgbClr val="EA93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56"/>
          <p:cNvSpPr/>
          <p:nvPr/>
        </p:nvSpPr>
        <p:spPr>
          <a:xfrm>
            <a:off x="6764100" y="3002950"/>
            <a:ext cx="88925" cy="125975"/>
          </a:xfrm>
          <a:custGeom>
            <a:avLst/>
            <a:gdLst/>
            <a:ahLst/>
            <a:cxnLst/>
            <a:rect l="l" t="t" r="r" b="b"/>
            <a:pathLst>
              <a:path w="3557" h="5039" extrusionOk="0">
                <a:moveTo>
                  <a:pt x="949" y="0"/>
                </a:moveTo>
                <a:lnTo>
                  <a:pt x="0" y="593"/>
                </a:lnTo>
                <a:lnTo>
                  <a:pt x="771" y="1008"/>
                </a:lnTo>
                <a:lnTo>
                  <a:pt x="3319" y="5038"/>
                </a:lnTo>
                <a:lnTo>
                  <a:pt x="3557" y="4860"/>
                </a:lnTo>
                <a:lnTo>
                  <a:pt x="1008" y="889"/>
                </a:lnTo>
                <a:lnTo>
                  <a:pt x="949" y="0"/>
                </a:lnTo>
                <a:close/>
              </a:path>
            </a:pathLst>
          </a:custGeom>
          <a:solidFill>
            <a:srgbClr val="EA93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56"/>
          <p:cNvSpPr/>
          <p:nvPr/>
        </p:nvSpPr>
        <p:spPr>
          <a:xfrm>
            <a:off x="6814475" y="3194100"/>
            <a:ext cx="77075" cy="83000"/>
          </a:xfrm>
          <a:custGeom>
            <a:avLst/>
            <a:gdLst/>
            <a:ahLst/>
            <a:cxnLst/>
            <a:rect l="l" t="t" r="r" b="b"/>
            <a:pathLst>
              <a:path w="3083" h="3320" extrusionOk="0">
                <a:moveTo>
                  <a:pt x="1897" y="0"/>
                </a:moveTo>
                <a:lnTo>
                  <a:pt x="1" y="2252"/>
                </a:lnTo>
                <a:lnTo>
                  <a:pt x="1364" y="3319"/>
                </a:lnTo>
                <a:lnTo>
                  <a:pt x="3083" y="534"/>
                </a:lnTo>
                <a:lnTo>
                  <a:pt x="18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56"/>
          <p:cNvSpPr/>
          <p:nvPr/>
        </p:nvSpPr>
        <p:spPr>
          <a:xfrm>
            <a:off x="6721125" y="3062200"/>
            <a:ext cx="143750" cy="183775"/>
          </a:xfrm>
          <a:custGeom>
            <a:avLst/>
            <a:gdLst/>
            <a:ahLst/>
            <a:cxnLst/>
            <a:rect l="l" t="t" r="r" b="b"/>
            <a:pathLst>
              <a:path w="5750" h="7351" extrusionOk="0">
                <a:moveTo>
                  <a:pt x="2608" y="1"/>
                </a:moveTo>
                <a:lnTo>
                  <a:pt x="2431" y="238"/>
                </a:lnTo>
                <a:lnTo>
                  <a:pt x="2786" y="890"/>
                </a:lnTo>
                <a:lnTo>
                  <a:pt x="3142" y="1542"/>
                </a:lnTo>
                <a:lnTo>
                  <a:pt x="3497" y="2194"/>
                </a:lnTo>
                <a:lnTo>
                  <a:pt x="3497" y="2194"/>
                </a:lnTo>
                <a:lnTo>
                  <a:pt x="3083" y="1720"/>
                </a:lnTo>
                <a:lnTo>
                  <a:pt x="2786" y="1423"/>
                </a:lnTo>
                <a:lnTo>
                  <a:pt x="2608" y="1246"/>
                </a:lnTo>
                <a:lnTo>
                  <a:pt x="2075" y="1483"/>
                </a:lnTo>
                <a:lnTo>
                  <a:pt x="2490" y="2431"/>
                </a:lnTo>
                <a:lnTo>
                  <a:pt x="2134" y="2016"/>
                </a:lnTo>
                <a:lnTo>
                  <a:pt x="1779" y="1720"/>
                </a:lnTo>
                <a:lnTo>
                  <a:pt x="1364" y="1957"/>
                </a:lnTo>
                <a:lnTo>
                  <a:pt x="1601" y="2846"/>
                </a:lnTo>
                <a:lnTo>
                  <a:pt x="1482" y="2727"/>
                </a:lnTo>
                <a:lnTo>
                  <a:pt x="1186" y="2490"/>
                </a:lnTo>
                <a:lnTo>
                  <a:pt x="771" y="2194"/>
                </a:lnTo>
                <a:lnTo>
                  <a:pt x="534" y="2075"/>
                </a:lnTo>
                <a:lnTo>
                  <a:pt x="297" y="1957"/>
                </a:lnTo>
                <a:lnTo>
                  <a:pt x="0" y="2313"/>
                </a:lnTo>
                <a:lnTo>
                  <a:pt x="475" y="2787"/>
                </a:lnTo>
                <a:lnTo>
                  <a:pt x="889" y="3202"/>
                </a:lnTo>
                <a:lnTo>
                  <a:pt x="1245" y="3676"/>
                </a:lnTo>
                <a:lnTo>
                  <a:pt x="1719" y="4624"/>
                </a:lnTo>
                <a:lnTo>
                  <a:pt x="2134" y="5395"/>
                </a:lnTo>
                <a:lnTo>
                  <a:pt x="2312" y="5691"/>
                </a:lnTo>
                <a:lnTo>
                  <a:pt x="2549" y="5928"/>
                </a:lnTo>
                <a:lnTo>
                  <a:pt x="2905" y="6225"/>
                </a:lnTo>
                <a:lnTo>
                  <a:pt x="3201" y="6343"/>
                </a:lnTo>
                <a:lnTo>
                  <a:pt x="3438" y="6402"/>
                </a:lnTo>
                <a:lnTo>
                  <a:pt x="4327" y="7351"/>
                </a:lnTo>
                <a:lnTo>
                  <a:pt x="5750" y="5750"/>
                </a:lnTo>
                <a:lnTo>
                  <a:pt x="5038" y="5158"/>
                </a:lnTo>
                <a:lnTo>
                  <a:pt x="4327" y="1720"/>
                </a:lnTo>
                <a:lnTo>
                  <a:pt x="4149" y="1483"/>
                </a:lnTo>
                <a:lnTo>
                  <a:pt x="3794" y="949"/>
                </a:lnTo>
                <a:lnTo>
                  <a:pt x="3557" y="712"/>
                </a:lnTo>
                <a:lnTo>
                  <a:pt x="3260" y="416"/>
                </a:lnTo>
                <a:lnTo>
                  <a:pt x="2964" y="179"/>
                </a:lnTo>
                <a:lnTo>
                  <a:pt x="2608" y="1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56"/>
          <p:cNvSpPr/>
          <p:nvPr/>
        </p:nvSpPr>
        <p:spPr>
          <a:xfrm>
            <a:off x="6838175" y="3031100"/>
            <a:ext cx="366050" cy="374925"/>
          </a:xfrm>
          <a:custGeom>
            <a:avLst/>
            <a:gdLst/>
            <a:ahLst/>
            <a:cxnLst/>
            <a:rect l="l" t="t" r="r" b="b"/>
            <a:pathLst>
              <a:path w="14642" h="14997" extrusionOk="0">
                <a:moveTo>
                  <a:pt x="12389" y="0"/>
                </a:moveTo>
                <a:lnTo>
                  <a:pt x="12033" y="60"/>
                </a:lnTo>
                <a:lnTo>
                  <a:pt x="11677" y="119"/>
                </a:lnTo>
                <a:lnTo>
                  <a:pt x="11322" y="297"/>
                </a:lnTo>
                <a:lnTo>
                  <a:pt x="11025" y="474"/>
                </a:lnTo>
                <a:lnTo>
                  <a:pt x="10729" y="712"/>
                </a:lnTo>
                <a:lnTo>
                  <a:pt x="10551" y="1008"/>
                </a:lnTo>
                <a:lnTo>
                  <a:pt x="10373" y="1364"/>
                </a:lnTo>
                <a:lnTo>
                  <a:pt x="10255" y="1719"/>
                </a:lnTo>
                <a:lnTo>
                  <a:pt x="8062" y="10373"/>
                </a:lnTo>
                <a:lnTo>
                  <a:pt x="1542" y="6757"/>
                </a:lnTo>
                <a:lnTo>
                  <a:pt x="1" y="9780"/>
                </a:lnTo>
                <a:lnTo>
                  <a:pt x="8180" y="14937"/>
                </a:lnTo>
                <a:lnTo>
                  <a:pt x="8477" y="14996"/>
                </a:lnTo>
                <a:lnTo>
                  <a:pt x="8773" y="14996"/>
                </a:lnTo>
                <a:lnTo>
                  <a:pt x="9069" y="14877"/>
                </a:lnTo>
                <a:lnTo>
                  <a:pt x="9307" y="14640"/>
                </a:lnTo>
                <a:lnTo>
                  <a:pt x="10373" y="12684"/>
                </a:lnTo>
                <a:lnTo>
                  <a:pt x="11085" y="11380"/>
                </a:lnTo>
                <a:lnTo>
                  <a:pt x="11796" y="9839"/>
                </a:lnTo>
                <a:lnTo>
                  <a:pt x="12567" y="8180"/>
                </a:lnTo>
                <a:lnTo>
                  <a:pt x="13278" y="6461"/>
                </a:lnTo>
                <a:lnTo>
                  <a:pt x="13989" y="4623"/>
                </a:lnTo>
                <a:lnTo>
                  <a:pt x="14522" y="2845"/>
                </a:lnTo>
                <a:lnTo>
                  <a:pt x="14641" y="2312"/>
                </a:lnTo>
                <a:lnTo>
                  <a:pt x="14582" y="1778"/>
                </a:lnTo>
                <a:lnTo>
                  <a:pt x="14404" y="1304"/>
                </a:lnTo>
                <a:lnTo>
                  <a:pt x="14167" y="889"/>
                </a:lnTo>
                <a:lnTo>
                  <a:pt x="13811" y="534"/>
                </a:lnTo>
                <a:lnTo>
                  <a:pt x="13396" y="237"/>
                </a:lnTo>
                <a:lnTo>
                  <a:pt x="12922" y="60"/>
                </a:lnTo>
                <a:lnTo>
                  <a:pt x="12389" y="0"/>
                </a:lnTo>
                <a:close/>
              </a:path>
            </a:pathLst>
          </a:custGeom>
          <a:solidFill>
            <a:srgbClr val="424A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6"/>
          <p:cNvSpPr/>
          <p:nvPr/>
        </p:nvSpPr>
        <p:spPr>
          <a:xfrm>
            <a:off x="7641325" y="2911075"/>
            <a:ext cx="161525" cy="170425"/>
          </a:xfrm>
          <a:custGeom>
            <a:avLst/>
            <a:gdLst/>
            <a:ahLst/>
            <a:cxnLst/>
            <a:rect l="l" t="t" r="r" b="b"/>
            <a:pathLst>
              <a:path w="6461" h="6817" extrusionOk="0">
                <a:moveTo>
                  <a:pt x="5335" y="0"/>
                </a:moveTo>
                <a:lnTo>
                  <a:pt x="2490" y="1956"/>
                </a:lnTo>
                <a:lnTo>
                  <a:pt x="2490" y="1956"/>
                </a:lnTo>
                <a:lnTo>
                  <a:pt x="2549" y="1719"/>
                </a:lnTo>
                <a:lnTo>
                  <a:pt x="2549" y="1423"/>
                </a:lnTo>
                <a:lnTo>
                  <a:pt x="2430" y="889"/>
                </a:lnTo>
                <a:lnTo>
                  <a:pt x="2253" y="474"/>
                </a:lnTo>
                <a:lnTo>
                  <a:pt x="2193" y="356"/>
                </a:lnTo>
                <a:lnTo>
                  <a:pt x="1838" y="356"/>
                </a:lnTo>
                <a:lnTo>
                  <a:pt x="1838" y="1008"/>
                </a:lnTo>
                <a:lnTo>
                  <a:pt x="1778" y="1601"/>
                </a:lnTo>
                <a:lnTo>
                  <a:pt x="1719" y="2075"/>
                </a:lnTo>
                <a:lnTo>
                  <a:pt x="1660" y="2253"/>
                </a:lnTo>
                <a:lnTo>
                  <a:pt x="1482" y="2430"/>
                </a:lnTo>
                <a:lnTo>
                  <a:pt x="1008" y="2786"/>
                </a:lnTo>
                <a:lnTo>
                  <a:pt x="593" y="3082"/>
                </a:lnTo>
                <a:lnTo>
                  <a:pt x="415" y="3260"/>
                </a:lnTo>
                <a:lnTo>
                  <a:pt x="297" y="3438"/>
                </a:lnTo>
                <a:lnTo>
                  <a:pt x="297" y="3616"/>
                </a:lnTo>
                <a:lnTo>
                  <a:pt x="297" y="3794"/>
                </a:lnTo>
                <a:lnTo>
                  <a:pt x="415" y="4327"/>
                </a:lnTo>
                <a:lnTo>
                  <a:pt x="593" y="4920"/>
                </a:lnTo>
                <a:lnTo>
                  <a:pt x="0" y="5275"/>
                </a:lnTo>
                <a:lnTo>
                  <a:pt x="652" y="6817"/>
                </a:lnTo>
                <a:lnTo>
                  <a:pt x="1778" y="6283"/>
                </a:lnTo>
                <a:lnTo>
                  <a:pt x="2193" y="6165"/>
                </a:lnTo>
                <a:lnTo>
                  <a:pt x="2667" y="5927"/>
                </a:lnTo>
                <a:lnTo>
                  <a:pt x="3082" y="5690"/>
                </a:lnTo>
                <a:lnTo>
                  <a:pt x="3557" y="5394"/>
                </a:lnTo>
                <a:lnTo>
                  <a:pt x="4268" y="4801"/>
                </a:lnTo>
                <a:lnTo>
                  <a:pt x="4505" y="4564"/>
                </a:lnTo>
                <a:lnTo>
                  <a:pt x="6165" y="4861"/>
                </a:lnTo>
                <a:lnTo>
                  <a:pt x="6461" y="4564"/>
                </a:lnTo>
                <a:lnTo>
                  <a:pt x="4742" y="3319"/>
                </a:lnTo>
                <a:lnTo>
                  <a:pt x="4031" y="1956"/>
                </a:lnTo>
                <a:lnTo>
                  <a:pt x="5572" y="297"/>
                </a:lnTo>
                <a:lnTo>
                  <a:pt x="5335" y="0"/>
                </a:lnTo>
                <a:close/>
              </a:path>
            </a:pathLst>
          </a:custGeom>
          <a:solidFill>
            <a:srgbClr val="FF9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6"/>
          <p:cNvSpPr/>
          <p:nvPr/>
        </p:nvSpPr>
        <p:spPr>
          <a:xfrm>
            <a:off x="7435350" y="3023675"/>
            <a:ext cx="241550" cy="246025"/>
          </a:xfrm>
          <a:custGeom>
            <a:avLst/>
            <a:gdLst/>
            <a:ahLst/>
            <a:cxnLst/>
            <a:rect l="l" t="t" r="r" b="b"/>
            <a:pathLst>
              <a:path w="9662" h="9841" extrusionOk="0">
                <a:moveTo>
                  <a:pt x="8299" y="1"/>
                </a:moveTo>
                <a:lnTo>
                  <a:pt x="0" y="5928"/>
                </a:lnTo>
                <a:lnTo>
                  <a:pt x="1423" y="9840"/>
                </a:lnTo>
                <a:lnTo>
                  <a:pt x="9662" y="2668"/>
                </a:lnTo>
                <a:lnTo>
                  <a:pt x="8299" y="1"/>
                </a:lnTo>
                <a:close/>
              </a:path>
            </a:pathLst>
          </a:custGeom>
          <a:solidFill>
            <a:srgbClr val="C1E0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6"/>
          <p:cNvSpPr/>
          <p:nvPr/>
        </p:nvSpPr>
        <p:spPr>
          <a:xfrm>
            <a:off x="7463500" y="2742150"/>
            <a:ext cx="508275" cy="558650"/>
          </a:xfrm>
          <a:custGeom>
            <a:avLst/>
            <a:gdLst/>
            <a:ahLst/>
            <a:cxnLst/>
            <a:rect l="l" t="t" r="r" b="b"/>
            <a:pathLst>
              <a:path w="20331" h="22346" extrusionOk="0">
                <a:moveTo>
                  <a:pt x="5276" y="0"/>
                </a:moveTo>
                <a:lnTo>
                  <a:pt x="4920" y="60"/>
                </a:lnTo>
                <a:lnTo>
                  <a:pt x="4624" y="178"/>
                </a:lnTo>
                <a:lnTo>
                  <a:pt x="4327" y="297"/>
                </a:lnTo>
                <a:lnTo>
                  <a:pt x="1601" y="1601"/>
                </a:lnTo>
                <a:lnTo>
                  <a:pt x="949" y="1897"/>
                </a:lnTo>
                <a:lnTo>
                  <a:pt x="949" y="1956"/>
                </a:lnTo>
                <a:lnTo>
                  <a:pt x="830" y="2134"/>
                </a:lnTo>
                <a:lnTo>
                  <a:pt x="712" y="2253"/>
                </a:lnTo>
                <a:lnTo>
                  <a:pt x="593" y="2312"/>
                </a:lnTo>
                <a:lnTo>
                  <a:pt x="297" y="2430"/>
                </a:lnTo>
                <a:lnTo>
                  <a:pt x="1" y="2430"/>
                </a:lnTo>
                <a:lnTo>
                  <a:pt x="119" y="2964"/>
                </a:lnTo>
                <a:lnTo>
                  <a:pt x="1838" y="2608"/>
                </a:lnTo>
                <a:lnTo>
                  <a:pt x="4742" y="2016"/>
                </a:lnTo>
                <a:lnTo>
                  <a:pt x="5039" y="1956"/>
                </a:lnTo>
                <a:lnTo>
                  <a:pt x="5276" y="1956"/>
                </a:lnTo>
                <a:lnTo>
                  <a:pt x="5572" y="2075"/>
                </a:lnTo>
                <a:lnTo>
                  <a:pt x="5809" y="2193"/>
                </a:lnTo>
                <a:lnTo>
                  <a:pt x="5987" y="2312"/>
                </a:lnTo>
                <a:lnTo>
                  <a:pt x="6165" y="2490"/>
                </a:lnTo>
                <a:lnTo>
                  <a:pt x="6343" y="2727"/>
                </a:lnTo>
                <a:lnTo>
                  <a:pt x="6402" y="3023"/>
                </a:lnTo>
                <a:lnTo>
                  <a:pt x="10907" y="19738"/>
                </a:lnTo>
                <a:lnTo>
                  <a:pt x="11025" y="20093"/>
                </a:lnTo>
                <a:lnTo>
                  <a:pt x="11144" y="20390"/>
                </a:lnTo>
                <a:lnTo>
                  <a:pt x="11499" y="20982"/>
                </a:lnTo>
                <a:lnTo>
                  <a:pt x="11974" y="21457"/>
                </a:lnTo>
                <a:lnTo>
                  <a:pt x="12566" y="21872"/>
                </a:lnTo>
                <a:lnTo>
                  <a:pt x="13159" y="22168"/>
                </a:lnTo>
                <a:lnTo>
                  <a:pt x="13811" y="22286"/>
                </a:lnTo>
                <a:lnTo>
                  <a:pt x="14522" y="22346"/>
                </a:lnTo>
                <a:lnTo>
                  <a:pt x="14878" y="22286"/>
                </a:lnTo>
                <a:lnTo>
                  <a:pt x="15234" y="22168"/>
                </a:lnTo>
                <a:lnTo>
                  <a:pt x="15293" y="22168"/>
                </a:lnTo>
                <a:lnTo>
                  <a:pt x="15648" y="22049"/>
                </a:lnTo>
                <a:lnTo>
                  <a:pt x="16004" y="21931"/>
                </a:lnTo>
                <a:lnTo>
                  <a:pt x="16597" y="21516"/>
                </a:lnTo>
                <a:lnTo>
                  <a:pt x="17071" y="21042"/>
                </a:lnTo>
                <a:lnTo>
                  <a:pt x="17486" y="20508"/>
                </a:lnTo>
                <a:lnTo>
                  <a:pt x="17782" y="19856"/>
                </a:lnTo>
                <a:lnTo>
                  <a:pt x="17901" y="19204"/>
                </a:lnTo>
                <a:lnTo>
                  <a:pt x="17960" y="18493"/>
                </a:lnTo>
                <a:lnTo>
                  <a:pt x="17901" y="18137"/>
                </a:lnTo>
                <a:lnTo>
                  <a:pt x="17841" y="17782"/>
                </a:lnTo>
                <a:lnTo>
                  <a:pt x="17249" y="15411"/>
                </a:lnTo>
                <a:lnTo>
                  <a:pt x="17130" y="14818"/>
                </a:lnTo>
                <a:lnTo>
                  <a:pt x="17071" y="14166"/>
                </a:lnTo>
                <a:lnTo>
                  <a:pt x="17130" y="13514"/>
                </a:lnTo>
                <a:lnTo>
                  <a:pt x="17249" y="12922"/>
                </a:lnTo>
                <a:lnTo>
                  <a:pt x="17427" y="12270"/>
                </a:lnTo>
                <a:lnTo>
                  <a:pt x="17723" y="11736"/>
                </a:lnTo>
                <a:lnTo>
                  <a:pt x="18079" y="11143"/>
                </a:lnTo>
                <a:lnTo>
                  <a:pt x="18434" y="10669"/>
                </a:lnTo>
                <a:lnTo>
                  <a:pt x="18671" y="10432"/>
                </a:lnTo>
                <a:lnTo>
                  <a:pt x="19205" y="10610"/>
                </a:lnTo>
                <a:lnTo>
                  <a:pt x="19679" y="10669"/>
                </a:lnTo>
                <a:lnTo>
                  <a:pt x="20035" y="10669"/>
                </a:lnTo>
                <a:lnTo>
                  <a:pt x="20153" y="10610"/>
                </a:lnTo>
                <a:lnTo>
                  <a:pt x="20272" y="10491"/>
                </a:lnTo>
                <a:lnTo>
                  <a:pt x="20331" y="10254"/>
                </a:lnTo>
                <a:lnTo>
                  <a:pt x="20331" y="9958"/>
                </a:lnTo>
                <a:lnTo>
                  <a:pt x="20153" y="9662"/>
                </a:lnTo>
                <a:lnTo>
                  <a:pt x="19916" y="9306"/>
                </a:lnTo>
                <a:lnTo>
                  <a:pt x="19620" y="8891"/>
                </a:lnTo>
                <a:lnTo>
                  <a:pt x="19205" y="8476"/>
                </a:lnTo>
                <a:lnTo>
                  <a:pt x="18731" y="8061"/>
                </a:lnTo>
                <a:lnTo>
                  <a:pt x="18197" y="7646"/>
                </a:lnTo>
                <a:lnTo>
                  <a:pt x="17664" y="7291"/>
                </a:lnTo>
                <a:lnTo>
                  <a:pt x="17130" y="6994"/>
                </a:lnTo>
                <a:lnTo>
                  <a:pt x="16597" y="6757"/>
                </a:lnTo>
                <a:lnTo>
                  <a:pt x="16123" y="6579"/>
                </a:lnTo>
                <a:lnTo>
                  <a:pt x="15708" y="6461"/>
                </a:lnTo>
                <a:lnTo>
                  <a:pt x="15352" y="6461"/>
                </a:lnTo>
                <a:lnTo>
                  <a:pt x="15056" y="6520"/>
                </a:lnTo>
                <a:lnTo>
                  <a:pt x="14878" y="6639"/>
                </a:lnTo>
                <a:lnTo>
                  <a:pt x="14819" y="6757"/>
                </a:lnTo>
                <a:lnTo>
                  <a:pt x="14759" y="6876"/>
                </a:lnTo>
                <a:lnTo>
                  <a:pt x="14819" y="7172"/>
                </a:lnTo>
                <a:lnTo>
                  <a:pt x="14996" y="7528"/>
                </a:lnTo>
                <a:lnTo>
                  <a:pt x="15234" y="7943"/>
                </a:lnTo>
                <a:lnTo>
                  <a:pt x="14641" y="8595"/>
                </a:lnTo>
                <a:lnTo>
                  <a:pt x="14167" y="9306"/>
                </a:lnTo>
                <a:lnTo>
                  <a:pt x="13752" y="10076"/>
                </a:lnTo>
                <a:lnTo>
                  <a:pt x="13396" y="10906"/>
                </a:lnTo>
                <a:lnTo>
                  <a:pt x="13100" y="11736"/>
                </a:lnTo>
                <a:lnTo>
                  <a:pt x="13040" y="12032"/>
                </a:lnTo>
                <a:lnTo>
                  <a:pt x="12922" y="12566"/>
                </a:lnTo>
                <a:lnTo>
                  <a:pt x="12863" y="13159"/>
                </a:lnTo>
                <a:lnTo>
                  <a:pt x="12863" y="13692"/>
                </a:lnTo>
                <a:lnTo>
                  <a:pt x="12863" y="14285"/>
                </a:lnTo>
                <a:lnTo>
                  <a:pt x="12981" y="15411"/>
                </a:lnTo>
                <a:lnTo>
                  <a:pt x="13218" y="16537"/>
                </a:lnTo>
                <a:lnTo>
                  <a:pt x="13930" y="18612"/>
                </a:lnTo>
                <a:lnTo>
                  <a:pt x="13930" y="18849"/>
                </a:lnTo>
                <a:lnTo>
                  <a:pt x="13811" y="19027"/>
                </a:lnTo>
                <a:lnTo>
                  <a:pt x="13692" y="19204"/>
                </a:lnTo>
                <a:lnTo>
                  <a:pt x="13455" y="19323"/>
                </a:lnTo>
                <a:lnTo>
                  <a:pt x="13396" y="19323"/>
                </a:lnTo>
                <a:lnTo>
                  <a:pt x="13218" y="19264"/>
                </a:lnTo>
                <a:lnTo>
                  <a:pt x="13040" y="19204"/>
                </a:lnTo>
                <a:lnTo>
                  <a:pt x="12922" y="19086"/>
                </a:lnTo>
                <a:lnTo>
                  <a:pt x="12863" y="18908"/>
                </a:lnTo>
                <a:lnTo>
                  <a:pt x="10847" y="11558"/>
                </a:lnTo>
                <a:lnTo>
                  <a:pt x="8891" y="4149"/>
                </a:lnTo>
                <a:lnTo>
                  <a:pt x="8358" y="2134"/>
                </a:lnTo>
                <a:lnTo>
                  <a:pt x="8239" y="1838"/>
                </a:lnTo>
                <a:lnTo>
                  <a:pt x="8121" y="1541"/>
                </a:lnTo>
                <a:lnTo>
                  <a:pt x="7943" y="1245"/>
                </a:lnTo>
                <a:lnTo>
                  <a:pt x="7765" y="1008"/>
                </a:lnTo>
                <a:lnTo>
                  <a:pt x="7291" y="593"/>
                </a:lnTo>
                <a:lnTo>
                  <a:pt x="6758" y="237"/>
                </a:lnTo>
                <a:lnTo>
                  <a:pt x="6224" y="60"/>
                </a:lnTo>
                <a:lnTo>
                  <a:pt x="5572" y="0"/>
                </a:lnTo>
                <a:close/>
              </a:path>
            </a:pathLst>
          </a:custGeom>
          <a:solidFill>
            <a:srgbClr val="EA93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6"/>
          <p:cNvSpPr/>
          <p:nvPr/>
        </p:nvSpPr>
        <p:spPr>
          <a:xfrm>
            <a:off x="7857650" y="2917000"/>
            <a:ext cx="94875" cy="71150"/>
          </a:xfrm>
          <a:custGeom>
            <a:avLst/>
            <a:gdLst/>
            <a:ahLst/>
            <a:cxnLst/>
            <a:rect l="l" t="t" r="r" b="b"/>
            <a:pathLst>
              <a:path w="3795" h="2846" extrusionOk="0">
                <a:moveTo>
                  <a:pt x="297" y="0"/>
                </a:moveTo>
                <a:lnTo>
                  <a:pt x="120" y="60"/>
                </a:lnTo>
                <a:lnTo>
                  <a:pt x="1" y="119"/>
                </a:lnTo>
                <a:lnTo>
                  <a:pt x="1" y="237"/>
                </a:lnTo>
                <a:lnTo>
                  <a:pt x="60" y="415"/>
                </a:lnTo>
                <a:lnTo>
                  <a:pt x="120" y="593"/>
                </a:lnTo>
                <a:lnTo>
                  <a:pt x="297" y="830"/>
                </a:lnTo>
                <a:lnTo>
                  <a:pt x="831" y="1364"/>
                </a:lnTo>
                <a:lnTo>
                  <a:pt x="1542" y="1956"/>
                </a:lnTo>
                <a:lnTo>
                  <a:pt x="2313" y="2430"/>
                </a:lnTo>
                <a:lnTo>
                  <a:pt x="2965" y="2727"/>
                </a:lnTo>
                <a:lnTo>
                  <a:pt x="3261" y="2845"/>
                </a:lnTo>
                <a:lnTo>
                  <a:pt x="3676" y="2845"/>
                </a:lnTo>
                <a:lnTo>
                  <a:pt x="3794" y="2786"/>
                </a:lnTo>
                <a:lnTo>
                  <a:pt x="3794" y="2668"/>
                </a:lnTo>
                <a:lnTo>
                  <a:pt x="3735" y="2490"/>
                </a:lnTo>
                <a:lnTo>
                  <a:pt x="3676" y="2253"/>
                </a:lnTo>
                <a:lnTo>
                  <a:pt x="3498" y="2016"/>
                </a:lnTo>
                <a:lnTo>
                  <a:pt x="2965" y="1482"/>
                </a:lnTo>
                <a:lnTo>
                  <a:pt x="2253" y="949"/>
                </a:lnTo>
                <a:lnTo>
                  <a:pt x="1483" y="475"/>
                </a:lnTo>
                <a:lnTo>
                  <a:pt x="831" y="119"/>
                </a:lnTo>
                <a:lnTo>
                  <a:pt x="534" y="60"/>
                </a:lnTo>
                <a:lnTo>
                  <a:pt x="297" y="0"/>
                </a:lnTo>
                <a:close/>
              </a:path>
            </a:pathLst>
          </a:custGeom>
          <a:solidFill>
            <a:srgbClr val="BC62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6"/>
          <p:cNvSpPr/>
          <p:nvPr/>
        </p:nvSpPr>
        <p:spPr>
          <a:xfrm>
            <a:off x="7675400" y="2845875"/>
            <a:ext cx="59300" cy="185250"/>
          </a:xfrm>
          <a:custGeom>
            <a:avLst/>
            <a:gdLst/>
            <a:ahLst/>
            <a:cxnLst/>
            <a:rect l="l" t="t" r="r" b="b"/>
            <a:pathLst>
              <a:path w="2372" h="7410" extrusionOk="0">
                <a:moveTo>
                  <a:pt x="415" y="0"/>
                </a:moveTo>
                <a:lnTo>
                  <a:pt x="238" y="119"/>
                </a:lnTo>
                <a:lnTo>
                  <a:pt x="60" y="356"/>
                </a:lnTo>
                <a:lnTo>
                  <a:pt x="1" y="534"/>
                </a:lnTo>
                <a:lnTo>
                  <a:pt x="60" y="830"/>
                </a:lnTo>
                <a:lnTo>
                  <a:pt x="1660" y="6876"/>
                </a:lnTo>
                <a:lnTo>
                  <a:pt x="1779" y="7113"/>
                </a:lnTo>
                <a:lnTo>
                  <a:pt x="1956" y="7291"/>
                </a:lnTo>
                <a:lnTo>
                  <a:pt x="2134" y="7350"/>
                </a:lnTo>
                <a:lnTo>
                  <a:pt x="2371" y="7409"/>
                </a:lnTo>
                <a:lnTo>
                  <a:pt x="415" y="0"/>
                </a:lnTo>
                <a:close/>
              </a:path>
            </a:pathLst>
          </a:custGeom>
          <a:solidFill>
            <a:srgbClr val="BC62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6"/>
          <p:cNvSpPr/>
          <p:nvPr/>
        </p:nvSpPr>
        <p:spPr>
          <a:xfrm>
            <a:off x="7728750" y="3031100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178" y="0"/>
                </a:moveTo>
                <a:lnTo>
                  <a:pt x="119" y="119"/>
                </a:lnTo>
                <a:lnTo>
                  <a:pt x="0" y="178"/>
                </a:lnTo>
                <a:lnTo>
                  <a:pt x="0" y="356"/>
                </a:lnTo>
                <a:lnTo>
                  <a:pt x="0" y="474"/>
                </a:lnTo>
                <a:lnTo>
                  <a:pt x="119" y="593"/>
                </a:lnTo>
                <a:lnTo>
                  <a:pt x="178" y="652"/>
                </a:lnTo>
                <a:lnTo>
                  <a:pt x="356" y="712"/>
                </a:lnTo>
                <a:lnTo>
                  <a:pt x="474" y="652"/>
                </a:lnTo>
                <a:lnTo>
                  <a:pt x="593" y="593"/>
                </a:lnTo>
                <a:lnTo>
                  <a:pt x="652" y="474"/>
                </a:lnTo>
                <a:lnTo>
                  <a:pt x="712" y="356"/>
                </a:lnTo>
                <a:lnTo>
                  <a:pt x="652" y="178"/>
                </a:lnTo>
                <a:lnTo>
                  <a:pt x="593" y="119"/>
                </a:lnTo>
                <a:lnTo>
                  <a:pt x="474" y="0"/>
                </a:lnTo>
                <a:close/>
              </a:path>
            </a:pathLst>
          </a:custGeom>
          <a:solidFill>
            <a:srgbClr val="BC62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6"/>
          <p:cNvSpPr/>
          <p:nvPr/>
        </p:nvSpPr>
        <p:spPr>
          <a:xfrm>
            <a:off x="7748000" y="3100750"/>
            <a:ext cx="17825" cy="17800"/>
          </a:xfrm>
          <a:custGeom>
            <a:avLst/>
            <a:gdLst/>
            <a:ahLst/>
            <a:cxnLst/>
            <a:rect l="l" t="t" r="r" b="b"/>
            <a:pathLst>
              <a:path w="713" h="712" extrusionOk="0">
                <a:moveTo>
                  <a:pt x="356" y="0"/>
                </a:moveTo>
                <a:lnTo>
                  <a:pt x="238" y="59"/>
                </a:lnTo>
                <a:lnTo>
                  <a:pt x="119" y="119"/>
                </a:lnTo>
                <a:lnTo>
                  <a:pt x="1" y="237"/>
                </a:lnTo>
                <a:lnTo>
                  <a:pt x="1" y="356"/>
                </a:lnTo>
                <a:lnTo>
                  <a:pt x="1" y="533"/>
                </a:lnTo>
                <a:lnTo>
                  <a:pt x="119" y="652"/>
                </a:lnTo>
                <a:lnTo>
                  <a:pt x="238" y="711"/>
                </a:lnTo>
                <a:lnTo>
                  <a:pt x="475" y="711"/>
                </a:lnTo>
                <a:lnTo>
                  <a:pt x="594" y="652"/>
                </a:lnTo>
                <a:lnTo>
                  <a:pt x="712" y="533"/>
                </a:lnTo>
                <a:lnTo>
                  <a:pt x="712" y="356"/>
                </a:lnTo>
                <a:lnTo>
                  <a:pt x="712" y="237"/>
                </a:lnTo>
                <a:lnTo>
                  <a:pt x="594" y="119"/>
                </a:lnTo>
                <a:lnTo>
                  <a:pt x="475" y="59"/>
                </a:lnTo>
                <a:lnTo>
                  <a:pt x="356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56"/>
          <p:cNvSpPr/>
          <p:nvPr/>
        </p:nvSpPr>
        <p:spPr>
          <a:xfrm>
            <a:off x="7851725" y="3096300"/>
            <a:ext cx="26700" cy="26700"/>
          </a:xfrm>
          <a:custGeom>
            <a:avLst/>
            <a:gdLst/>
            <a:ahLst/>
            <a:cxnLst/>
            <a:rect l="l" t="t" r="r" b="b"/>
            <a:pathLst>
              <a:path w="1068" h="1068" extrusionOk="0">
                <a:moveTo>
                  <a:pt x="534" y="0"/>
                </a:moveTo>
                <a:lnTo>
                  <a:pt x="357" y="59"/>
                </a:lnTo>
                <a:lnTo>
                  <a:pt x="179" y="178"/>
                </a:lnTo>
                <a:lnTo>
                  <a:pt x="60" y="356"/>
                </a:lnTo>
                <a:lnTo>
                  <a:pt x="1" y="534"/>
                </a:lnTo>
                <a:lnTo>
                  <a:pt x="60" y="771"/>
                </a:lnTo>
                <a:lnTo>
                  <a:pt x="179" y="949"/>
                </a:lnTo>
                <a:lnTo>
                  <a:pt x="357" y="1067"/>
                </a:lnTo>
                <a:lnTo>
                  <a:pt x="771" y="1067"/>
                </a:lnTo>
                <a:lnTo>
                  <a:pt x="949" y="949"/>
                </a:lnTo>
                <a:lnTo>
                  <a:pt x="1068" y="771"/>
                </a:lnTo>
                <a:lnTo>
                  <a:pt x="1068" y="534"/>
                </a:lnTo>
                <a:lnTo>
                  <a:pt x="1068" y="356"/>
                </a:lnTo>
                <a:lnTo>
                  <a:pt x="949" y="178"/>
                </a:lnTo>
                <a:lnTo>
                  <a:pt x="771" y="59"/>
                </a:lnTo>
                <a:lnTo>
                  <a:pt x="53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56"/>
          <p:cNvSpPr/>
          <p:nvPr/>
        </p:nvSpPr>
        <p:spPr>
          <a:xfrm>
            <a:off x="7868025" y="3174825"/>
            <a:ext cx="26700" cy="26700"/>
          </a:xfrm>
          <a:custGeom>
            <a:avLst/>
            <a:gdLst/>
            <a:ahLst/>
            <a:cxnLst/>
            <a:rect l="l" t="t" r="r" b="b"/>
            <a:pathLst>
              <a:path w="1068" h="1068" extrusionOk="0">
                <a:moveTo>
                  <a:pt x="356" y="1"/>
                </a:moveTo>
                <a:lnTo>
                  <a:pt x="179" y="119"/>
                </a:lnTo>
                <a:lnTo>
                  <a:pt x="60" y="297"/>
                </a:lnTo>
                <a:lnTo>
                  <a:pt x="1" y="534"/>
                </a:lnTo>
                <a:lnTo>
                  <a:pt x="60" y="712"/>
                </a:lnTo>
                <a:lnTo>
                  <a:pt x="179" y="890"/>
                </a:lnTo>
                <a:lnTo>
                  <a:pt x="356" y="1008"/>
                </a:lnTo>
                <a:lnTo>
                  <a:pt x="534" y="1068"/>
                </a:lnTo>
                <a:lnTo>
                  <a:pt x="771" y="1008"/>
                </a:lnTo>
                <a:lnTo>
                  <a:pt x="949" y="890"/>
                </a:lnTo>
                <a:lnTo>
                  <a:pt x="1068" y="712"/>
                </a:lnTo>
                <a:lnTo>
                  <a:pt x="1068" y="534"/>
                </a:lnTo>
                <a:lnTo>
                  <a:pt x="1068" y="297"/>
                </a:lnTo>
                <a:lnTo>
                  <a:pt x="949" y="119"/>
                </a:lnTo>
                <a:lnTo>
                  <a:pt x="771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6"/>
          <p:cNvSpPr/>
          <p:nvPr/>
        </p:nvSpPr>
        <p:spPr>
          <a:xfrm>
            <a:off x="7865075" y="3136300"/>
            <a:ext cx="26700" cy="26700"/>
          </a:xfrm>
          <a:custGeom>
            <a:avLst/>
            <a:gdLst/>
            <a:ahLst/>
            <a:cxnLst/>
            <a:rect l="l" t="t" r="r" b="b"/>
            <a:pathLst>
              <a:path w="1068" h="1068" extrusionOk="0">
                <a:moveTo>
                  <a:pt x="534" y="1"/>
                </a:moveTo>
                <a:lnTo>
                  <a:pt x="356" y="60"/>
                </a:lnTo>
                <a:lnTo>
                  <a:pt x="178" y="178"/>
                </a:lnTo>
                <a:lnTo>
                  <a:pt x="60" y="356"/>
                </a:lnTo>
                <a:lnTo>
                  <a:pt x="0" y="534"/>
                </a:lnTo>
                <a:lnTo>
                  <a:pt x="60" y="771"/>
                </a:lnTo>
                <a:lnTo>
                  <a:pt x="178" y="890"/>
                </a:lnTo>
                <a:lnTo>
                  <a:pt x="356" y="1008"/>
                </a:lnTo>
                <a:lnTo>
                  <a:pt x="534" y="1067"/>
                </a:lnTo>
                <a:lnTo>
                  <a:pt x="771" y="1008"/>
                </a:lnTo>
                <a:lnTo>
                  <a:pt x="949" y="890"/>
                </a:lnTo>
                <a:lnTo>
                  <a:pt x="1067" y="771"/>
                </a:lnTo>
                <a:lnTo>
                  <a:pt x="1067" y="534"/>
                </a:lnTo>
                <a:lnTo>
                  <a:pt x="1067" y="356"/>
                </a:lnTo>
                <a:lnTo>
                  <a:pt x="949" y="178"/>
                </a:lnTo>
                <a:lnTo>
                  <a:pt x="771" y="60"/>
                </a:lnTo>
                <a:lnTo>
                  <a:pt x="534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6"/>
          <p:cNvSpPr/>
          <p:nvPr/>
        </p:nvSpPr>
        <p:spPr>
          <a:xfrm>
            <a:off x="7850250" y="3247425"/>
            <a:ext cx="22250" cy="22275"/>
          </a:xfrm>
          <a:custGeom>
            <a:avLst/>
            <a:gdLst/>
            <a:ahLst/>
            <a:cxnLst/>
            <a:rect l="l" t="t" r="r" b="b"/>
            <a:pathLst>
              <a:path w="890" h="891" extrusionOk="0">
                <a:moveTo>
                  <a:pt x="475" y="1"/>
                </a:moveTo>
                <a:lnTo>
                  <a:pt x="297" y="60"/>
                </a:lnTo>
                <a:lnTo>
                  <a:pt x="119" y="179"/>
                </a:lnTo>
                <a:lnTo>
                  <a:pt x="60" y="297"/>
                </a:lnTo>
                <a:lnTo>
                  <a:pt x="1" y="475"/>
                </a:lnTo>
                <a:lnTo>
                  <a:pt x="60" y="653"/>
                </a:lnTo>
                <a:lnTo>
                  <a:pt x="119" y="771"/>
                </a:lnTo>
                <a:lnTo>
                  <a:pt x="297" y="890"/>
                </a:lnTo>
                <a:lnTo>
                  <a:pt x="653" y="890"/>
                </a:lnTo>
                <a:lnTo>
                  <a:pt x="771" y="771"/>
                </a:lnTo>
                <a:lnTo>
                  <a:pt x="890" y="653"/>
                </a:lnTo>
                <a:lnTo>
                  <a:pt x="890" y="475"/>
                </a:lnTo>
                <a:lnTo>
                  <a:pt x="890" y="297"/>
                </a:lnTo>
                <a:lnTo>
                  <a:pt x="771" y="179"/>
                </a:lnTo>
                <a:lnTo>
                  <a:pt x="653" y="60"/>
                </a:lnTo>
                <a:lnTo>
                  <a:pt x="475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6"/>
          <p:cNvSpPr/>
          <p:nvPr/>
        </p:nvSpPr>
        <p:spPr>
          <a:xfrm>
            <a:off x="7767275" y="3171875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237" y="0"/>
                </a:moveTo>
                <a:lnTo>
                  <a:pt x="119" y="119"/>
                </a:lnTo>
                <a:lnTo>
                  <a:pt x="0" y="237"/>
                </a:lnTo>
                <a:lnTo>
                  <a:pt x="0" y="356"/>
                </a:lnTo>
                <a:lnTo>
                  <a:pt x="0" y="474"/>
                </a:lnTo>
                <a:lnTo>
                  <a:pt x="119" y="593"/>
                </a:lnTo>
                <a:lnTo>
                  <a:pt x="237" y="652"/>
                </a:lnTo>
                <a:lnTo>
                  <a:pt x="356" y="711"/>
                </a:lnTo>
                <a:lnTo>
                  <a:pt x="475" y="652"/>
                </a:lnTo>
                <a:lnTo>
                  <a:pt x="593" y="593"/>
                </a:lnTo>
                <a:lnTo>
                  <a:pt x="712" y="474"/>
                </a:lnTo>
                <a:lnTo>
                  <a:pt x="712" y="356"/>
                </a:lnTo>
                <a:lnTo>
                  <a:pt x="712" y="237"/>
                </a:lnTo>
                <a:lnTo>
                  <a:pt x="593" y="119"/>
                </a:lnTo>
                <a:lnTo>
                  <a:pt x="475" y="0"/>
                </a:lnTo>
                <a:close/>
              </a:path>
            </a:pathLst>
          </a:custGeom>
          <a:solidFill>
            <a:srgbClr val="BC62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6"/>
          <p:cNvSpPr/>
          <p:nvPr/>
        </p:nvSpPr>
        <p:spPr>
          <a:xfrm>
            <a:off x="7737625" y="3066650"/>
            <a:ext cx="17825" cy="17825"/>
          </a:xfrm>
          <a:custGeom>
            <a:avLst/>
            <a:gdLst/>
            <a:ahLst/>
            <a:cxnLst/>
            <a:rect l="l" t="t" r="r" b="b"/>
            <a:pathLst>
              <a:path w="713" h="713" extrusionOk="0">
                <a:moveTo>
                  <a:pt x="179" y="1"/>
                </a:moveTo>
                <a:lnTo>
                  <a:pt x="119" y="60"/>
                </a:lnTo>
                <a:lnTo>
                  <a:pt x="1" y="179"/>
                </a:lnTo>
                <a:lnTo>
                  <a:pt x="1" y="356"/>
                </a:lnTo>
                <a:lnTo>
                  <a:pt x="1" y="475"/>
                </a:lnTo>
                <a:lnTo>
                  <a:pt x="119" y="594"/>
                </a:lnTo>
                <a:lnTo>
                  <a:pt x="179" y="653"/>
                </a:lnTo>
                <a:lnTo>
                  <a:pt x="357" y="712"/>
                </a:lnTo>
                <a:lnTo>
                  <a:pt x="475" y="653"/>
                </a:lnTo>
                <a:lnTo>
                  <a:pt x="594" y="594"/>
                </a:lnTo>
                <a:lnTo>
                  <a:pt x="653" y="475"/>
                </a:lnTo>
                <a:lnTo>
                  <a:pt x="712" y="356"/>
                </a:lnTo>
                <a:lnTo>
                  <a:pt x="653" y="179"/>
                </a:lnTo>
                <a:lnTo>
                  <a:pt x="594" y="60"/>
                </a:lnTo>
                <a:lnTo>
                  <a:pt x="475" y="1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6"/>
          <p:cNvSpPr/>
          <p:nvPr/>
        </p:nvSpPr>
        <p:spPr>
          <a:xfrm>
            <a:off x="7756900" y="3136300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356" y="1"/>
                </a:moveTo>
                <a:lnTo>
                  <a:pt x="238" y="60"/>
                </a:lnTo>
                <a:lnTo>
                  <a:pt x="119" y="119"/>
                </a:lnTo>
                <a:lnTo>
                  <a:pt x="0" y="238"/>
                </a:lnTo>
                <a:lnTo>
                  <a:pt x="0" y="356"/>
                </a:lnTo>
                <a:lnTo>
                  <a:pt x="0" y="475"/>
                </a:lnTo>
                <a:lnTo>
                  <a:pt x="119" y="593"/>
                </a:lnTo>
                <a:lnTo>
                  <a:pt x="238" y="712"/>
                </a:lnTo>
                <a:lnTo>
                  <a:pt x="475" y="712"/>
                </a:lnTo>
                <a:lnTo>
                  <a:pt x="593" y="593"/>
                </a:lnTo>
                <a:lnTo>
                  <a:pt x="712" y="475"/>
                </a:lnTo>
                <a:lnTo>
                  <a:pt x="712" y="356"/>
                </a:lnTo>
                <a:lnTo>
                  <a:pt x="712" y="238"/>
                </a:lnTo>
                <a:lnTo>
                  <a:pt x="593" y="119"/>
                </a:lnTo>
                <a:lnTo>
                  <a:pt x="475" y="60"/>
                </a:lnTo>
                <a:lnTo>
                  <a:pt x="356" y="1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56"/>
          <p:cNvSpPr/>
          <p:nvPr/>
        </p:nvSpPr>
        <p:spPr>
          <a:xfrm>
            <a:off x="7682800" y="2859200"/>
            <a:ext cx="17825" cy="17800"/>
          </a:xfrm>
          <a:custGeom>
            <a:avLst/>
            <a:gdLst/>
            <a:ahLst/>
            <a:cxnLst/>
            <a:rect l="l" t="t" r="r" b="b"/>
            <a:pathLst>
              <a:path w="713" h="712" extrusionOk="0">
                <a:moveTo>
                  <a:pt x="238" y="1"/>
                </a:moveTo>
                <a:lnTo>
                  <a:pt x="119" y="119"/>
                </a:lnTo>
                <a:lnTo>
                  <a:pt x="60" y="238"/>
                </a:lnTo>
                <a:lnTo>
                  <a:pt x="1" y="356"/>
                </a:lnTo>
                <a:lnTo>
                  <a:pt x="60" y="475"/>
                </a:lnTo>
                <a:lnTo>
                  <a:pt x="119" y="593"/>
                </a:lnTo>
                <a:lnTo>
                  <a:pt x="238" y="653"/>
                </a:lnTo>
                <a:lnTo>
                  <a:pt x="356" y="712"/>
                </a:lnTo>
                <a:lnTo>
                  <a:pt x="534" y="653"/>
                </a:lnTo>
                <a:lnTo>
                  <a:pt x="653" y="593"/>
                </a:lnTo>
                <a:lnTo>
                  <a:pt x="712" y="475"/>
                </a:lnTo>
                <a:lnTo>
                  <a:pt x="712" y="356"/>
                </a:lnTo>
                <a:lnTo>
                  <a:pt x="712" y="238"/>
                </a:lnTo>
                <a:lnTo>
                  <a:pt x="653" y="119"/>
                </a:lnTo>
                <a:lnTo>
                  <a:pt x="534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56"/>
          <p:cNvSpPr/>
          <p:nvPr/>
        </p:nvSpPr>
        <p:spPr>
          <a:xfrm>
            <a:off x="7703550" y="2928850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356" y="1"/>
                </a:moveTo>
                <a:lnTo>
                  <a:pt x="178" y="60"/>
                </a:lnTo>
                <a:lnTo>
                  <a:pt x="60" y="119"/>
                </a:lnTo>
                <a:lnTo>
                  <a:pt x="1" y="238"/>
                </a:lnTo>
                <a:lnTo>
                  <a:pt x="1" y="356"/>
                </a:lnTo>
                <a:lnTo>
                  <a:pt x="1" y="534"/>
                </a:lnTo>
                <a:lnTo>
                  <a:pt x="60" y="652"/>
                </a:lnTo>
                <a:lnTo>
                  <a:pt x="178" y="712"/>
                </a:lnTo>
                <a:lnTo>
                  <a:pt x="475" y="712"/>
                </a:lnTo>
                <a:lnTo>
                  <a:pt x="593" y="652"/>
                </a:lnTo>
                <a:lnTo>
                  <a:pt x="653" y="534"/>
                </a:lnTo>
                <a:lnTo>
                  <a:pt x="712" y="356"/>
                </a:lnTo>
                <a:lnTo>
                  <a:pt x="653" y="238"/>
                </a:lnTo>
                <a:lnTo>
                  <a:pt x="593" y="119"/>
                </a:lnTo>
                <a:lnTo>
                  <a:pt x="475" y="60"/>
                </a:lnTo>
                <a:lnTo>
                  <a:pt x="35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6"/>
          <p:cNvSpPr/>
          <p:nvPr/>
        </p:nvSpPr>
        <p:spPr>
          <a:xfrm>
            <a:off x="7722825" y="2999975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178" y="1"/>
                </a:moveTo>
                <a:lnTo>
                  <a:pt x="59" y="119"/>
                </a:lnTo>
                <a:lnTo>
                  <a:pt x="0" y="238"/>
                </a:lnTo>
                <a:lnTo>
                  <a:pt x="0" y="356"/>
                </a:lnTo>
                <a:lnTo>
                  <a:pt x="0" y="475"/>
                </a:lnTo>
                <a:lnTo>
                  <a:pt x="59" y="593"/>
                </a:lnTo>
                <a:lnTo>
                  <a:pt x="178" y="653"/>
                </a:lnTo>
                <a:lnTo>
                  <a:pt x="356" y="712"/>
                </a:lnTo>
                <a:lnTo>
                  <a:pt x="474" y="653"/>
                </a:lnTo>
                <a:lnTo>
                  <a:pt x="593" y="593"/>
                </a:lnTo>
                <a:lnTo>
                  <a:pt x="652" y="475"/>
                </a:lnTo>
                <a:lnTo>
                  <a:pt x="711" y="356"/>
                </a:lnTo>
                <a:lnTo>
                  <a:pt x="652" y="238"/>
                </a:lnTo>
                <a:lnTo>
                  <a:pt x="593" y="119"/>
                </a:lnTo>
                <a:lnTo>
                  <a:pt x="474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6"/>
          <p:cNvSpPr/>
          <p:nvPr/>
        </p:nvSpPr>
        <p:spPr>
          <a:xfrm>
            <a:off x="7691700" y="2894775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238" y="0"/>
                </a:moveTo>
                <a:lnTo>
                  <a:pt x="119" y="60"/>
                </a:lnTo>
                <a:lnTo>
                  <a:pt x="60" y="178"/>
                </a:lnTo>
                <a:lnTo>
                  <a:pt x="0" y="356"/>
                </a:lnTo>
                <a:lnTo>
                  <a:pt x="60" y="474"/>
                </a:lnTo>
                <a:lnTo>
                  <a:pt x="119" y="593"/>
                </a:lnTo>
                <a:lnTo>
                  <a:pt x="238" y="652"/>
                </a:lnTo>
                <a:lnTo>
                  <a:pt x="356" y="712"/>
                </a:lnTo>
                <a:lnTo>
                  <a:pt x="534" y="652"/>
                </a:lnTo>
                <a:lnTo>
                  <a:pt x="652" y="593"/>
                </a:lnTo>
                <a:lnTo>
                  <a:pt x="712" y="474"/>
                </a:lnTo>
                <a:lnTo>
                  <a:pt x="712" y="356"/>
                </a:lnTo>
                <a:lnTo>
                  <a:pt x="712" y="178"/>
                </a:lnTo>
                <a:lnTo>
                  <a:pt x="652" y="60"/>
                </a:lnTo>
                <a:lnTo>
                  <a:pt x="53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6"/>
          <p:cNvSpPr/>
          <p:nvPr/>
        </p:nvSpPr>
        <p:spPr>
          <a:xfrm>
            <a:off x="7712450" y="2964425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356" y="0"/>
                </a:moveTo>
                <a:lnTo>
                  <a:pt x="178" y="59"/>
                </a:lnTo>
                <a:lnTo>
                  <a:pt x="60" y="119"/>
                </a:lnTo>
                <a:lnTo>
                  <a:pt x="0" y="237"/>
                </a:lnTo>
                <a:lnTo>
                  <a:pt x="0" y="356"/>
                </a:lnTo>
                <a:lnTo>
                  <a:pt x="0" y="474"/>
                </a:lnTo>
                <a:lnTo>
                  <a:pt x="60" y="593"/>
                </a:lnTo>
                <a:lnTo>
                  <a:pt x="178" y="711"/>
                </a:lnTo>
                <a:lnTo>
                  <a:pt x="474" y="711"/>
                </a:lnTo>
                <a:lnTo>
                  <a:pt x="593" y="593"/>
                </a:lnTo>
                <a:lnTo>
                  <a:pt x="652" y="474"/>
                </a:lnTo>
                <a:lnTo>
                  <a:pt x="712" y="356"/>
                </a:lnTo>
                <a:lnTo>
                  <a:pt x="652" y="237"/>
                </a:lnTo>
                <a:lnTo>
                  <a:pt x="593" y="119"/>
                </a:lnTo>
                <a:lnTo>
                  <a:pt x="474" y="59"/>
                </a:lnTo>
                <a:lnTo>
                  <a:pt x="35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6"/>
          <p:cNvSpPr/>
          <p:nvPr/>
        </p:nvSpPr>
        <p:spPr>
          <a:xfrm>
            <a:off x="7463500" y="2782150"/>
            <a:ext cx="45975" cy="34100"/>
          </a:xfrm>
          <a:custGeom>
            <a:avLst/>
            <a:gdLst/>
            <a:ahLst/>
            <a:cxnLst/>
            <a:rect l="l" t="t" r="r" b="b"/>
            <a:pathLst>
              <a:path w="1839" h="1364" extrusionOk="0">
                <a:moveTo>
                  <a:pt x="1601" y="1"/>
                </a:moveTo>
                <a:lnTo>
                  <a:pt x="949" y="297"/>
                </a:lnTo>
                <a:lnTo>
                  <a:pt x="949" y="356"/>
                </a:lnTo>
                <a:lnTo>
                  <a:pt x="830" y="534"/>
                </a:lnTo>
                <a:lnTo>
                  <a:pt x="712" y="653"/>
                </a:lnTo>
                <a:lnTo>
                  <a:pt x="593" y="712"/>
                </a:lnTo>
                <a:lnTo>
                  <a:pt x="297" y="830"/>
                </a:lnTo>
                <a:lnTo>
                  <a:pt x="1" y="830"/>
                </a:lnTo>
                <a:lnTo>
                  <a:pt x="119" y="1364"/>
                </a:lnTo>
                <a:lnTo>
                  <a:pt x="1838" y="1008"/>
                </a:lnTo>
                <a:lnTo>
                  <a:pt x="1601" y="1"/>
                </a:lnTo>
                <a:close/>
              </a:path>
            </a:pathLst>
          </a:custGeom>
          <a:solidFill>
            <a:srgbClr val="4656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6"/>
          <p:cNvSpPr/>
          <p:nvPr/>
        </p:nvSpPr>
        <p:spPr>
          <a:xfrm>
            <a:off x="7635400" y="3051850"/>
            <a:ext cx="154125" cy="146700"/>
          </a:xfrm>
          <a:custGeom>
            <a:avLst/>
            <a:gdLst/>
            <a:ahLst/>
            <a:cxnLst/>
            <a:rect l="l" t="t" r="r" b="b"/>
            <a:pathLst>
              <a:path w="6165" h="5868" extrusionOk="0">
                <a:moveTo>
                  <a:pt x="2134" y="0"/>
                </a:moveTo>
                <a:lnTo>
                  <a:pt x="2134" y="237"/>
                </a:lnTo>
                <a:lnTo>
                  <a:pt x="2075" y="474"/>
                </a:lnTo>
                <a:lnTo>
                  <a:pt x="1778" y="1008"/>
                </a:lnTo>
                <a:lnTo>
                  <a:pt x="1363" y="1600"/>
                </a:lnTo>
                <a:lnTo>
                  <a:pt x="1126" y="1778"/>
                </a:lnTo>
                <a:lnTo>
                  <a:pt x="949" y="1956"/>
                </a:lnTo>
                <a:lnTo>
                  <a:pt x="771" y="2075"/>
                </a:lnTo>
                <a:lnTo>
                  <a:pt x="652" y="2252"/>
                </a:lnTo>
                <a:lnTo>
                  <a:pt x="652" y="2489"/>
                </a:lnTo>
                <a:lnTo>
                  <a:pt x="711" y="2727"/>
                </a:lnTo>
                <a:lnTo>
                  <a:pt x="830" y="3141"/>
                </a:lnTo>
                <a:lnTo>
                  <a:pt x="949" y="3379"/>
                </a:lnTo>
                <a:lnTo>
                  <a:pt x="0" y="3971"/>
                </a:lnTo>
                <a:lnTo>
                  <a:pt x="830" y="5868"/>
                </a:lnTo>
                <a:lnTo>
                  <a:pt x="2015" y="5394"/>
                </a:lnTo>
                <a:lnTo>
                  <a:pt x="2371" y="5394"/>
                </a:lnTo>
                <a:lnTo>
                  <a:pt x="2727" y="5335"/>
                </a:lnTo>
                <a:lnTo>
                  <a:pt x="3438" y="5097"/>
                </a:lnTo>
                <a:lnTo>
                  <a:pt x="4149" y="4801"/>
                </a:lnTo>
                <a:lnTo>
                  <a:pt x="4742" y="4505"/>
                </a:lnTo>
                <a:lnTo>
                  <a:pt x="5275" y="4149"/>
                </a:lnTo>
                <a:lnTo>
                  <a:pt x="5690" y="3853"/>
                </a:lnTo>
                <a:lnTo>
                  <a:pt x="6046" y="3556"/>
                </a:lnTo>
                <a:lnTo>
                  <a:pt x="6105" y="3319"/>
                </a:lnTo>
                <a:lnTo>
                  <a:pt x="6164" y="3201"/>
                </a:lnTo>
                <a:lnTo>
                  <a:pt x="6105" y="2904"/>
                </a:lnTo>
                <a:lnTo>
                  <a:pt x="5987" y="2786"/>
                </a:lnTo>
                <a:lnTo>
                  <a:pt x="5927" y="2727"/>
                </a:lnTo>
                <a:lnTo>
                  <a:pt x="5809" y="2371"/>
                </a:lnTo>
                <a:lnTo>
                  <a:pt x="5690" y="2134"/>
                </a:lnTo>
                <a:lnTo>
                  <a:pt x="5453" y="2015"/>
                </a:lnTo>
                <a:lnTo>
                  <a:pt x="5335" y="1600"/>
                </a:lnTo>
                <a:lnTo>
                  <a:pt x="5216" y="1363"/>
                </a:lnTo>
                <a:lnTo>
                  <a:pt x="5038" y="1245"/>
                </a:lnTo>
                <a:lnTo>
                  <a:pt x="4979" y="1186"/>
                </a:lnTo>
                <a:lnTo>
                  <a:pt x="5690" y="474"/>
                </a:lnTo>
                <a:lnTo>
                  <a:pt x="5631" y="296"/>
                </a:lnTo>
                <a:lnTo>
                  <a:pt x="5512" y="119"/>
                </a:lnTo>
                <a:lnTo>
                  <a:pt x="5335" y="0"/>
                </a:lnTo>
                <a:lnTo>
                  <a:pt x="2549" y="1600"/>
                </a:lnTo>
                <a:lnTo>
                  <a:pt x="2608" y="1363"/>
                </a:lnTo>
                <a:lnTo>
                  <a:pt x="2667" y="1126"/>
                </a:lnTo>
                <a:lnTo>
                  <a:pt x="2667" y="830"/>
                </a:lnTo>
                <a:lnTo>
                  <a:pt x="2667" y="593"/>
                </a:lnTo>
                <a:lnTo>
                  <a:pt x="2549" y="178"/>
                </a:lnTo>
                <a:lnTo>
                  <a:pt x="2549" y="0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6"/>
          <p:cNvSpPr/>
          <p:nvPr/>
        </p:nvSpPr>
        <p:spPr>
          <a:xfrm>
            <a:off x="7281250" y="4194300"/>
            <a:ext cx="171900" cy="234150"/>
          </a:xfrm>
          <a:custGeom>
            <a:avLst/>
            <a:gdLst/>
            <a:ahLst/>
            <a:cxnLst/>
            <a:rect l="l" t="t" r="r" b="b"/>
            <a:pathLst>
              <a:path w="6876" h="9366" extrusionOk="0">
                <a:moveTo>
                  <a:pt x="474" y="1"/>
                </a:moveTo>
                <a:lnTo>
                  <a:pt x="0" y="60"/>
                </a:lnTo>
                <a:lnTo>
                  <a:pt x="0" y="1482"/>
                </a:lnTo>
                <a:lnTo>
                  <a:pt x="0" y="2727"/>
                </a:lnTo>
                <a:lnTo>
                  <a:pt x="119" y="3853"/>
                </a:lnTo>
                <a:lnTo>
                  <a:pt x="652" y="4268"/>
                </a:lnTo>
                <a:lnTo>
                  <a:pt x="237" y="4624"/>
                </a:lnTo>
                <a:lnTo>
                  <a:pt x="534" y="6283"/>
                </a:lnTo>
                <a:lnTo>
                  <a:pt x="771" y="7528"/>
                </a:lnTo>
                <a:lnTo>
                  <a:pt x="1008" y="8358"/>
                </a:lnTo>
                <a:lnTo>
                  <a:pt x="1126" y="8417"/>
                </a:lnTo>
                <a:lnTo>
                  <a:pt x="1304" y="8536"/>
                </a:lnTo>
                <a:lnTo>
                  <a:pt x="2015" y="8714"/>
                </a:lnTo>
                <a:lnTo>
                  <a:pt x="2964" y="8891"/>
                </a:lnTo>
                <a:lnTo>
                  <a:pt x="4031" y="9069"/>
                </a:lnTo>
                <a:lnTo>
                  <a:pt x="5987" y="9306"/>
                </a:lnTo>
                <a:lnTo>
                  <a:pt x="6876" y="9366"/>
                </a:lnTo>
                <a:lnTo>
                  <a:pt x="6876" y="9069"/>
                </a:lnTo>
                <a:lnTo>
                  <a:pt x="6876" y="8714"/>
                </a:lnTo>
                <a:lnTo>
                  <a:pt x="6757" y="8417"/>
                </a:lnTo>
                <a:lnTo>
                  <a:pt x="6579" y="8239"/>
                </a:lnTo>
                <a:lnTo>
                  <a:pt x="6224" y="8002"/>
                </a:lnTo>
                <a:lnTo>
                  <a:pt x="5216" y="7469"/>
                </a:lnTo>
                <a:lnTo>
                  <a:pt x="3853" y="6758"/>
                </a:lnTo>
                <a:lnTo>
                  <a:pt x="2845" y="356"/>
                </a:lnTo>
                <a:lnTo>
                  <a:pt x="2549" y="297"/>
                </a:lnTo>
                <a:lnTo>
                  <a:pt x="1897" y="119"/>
                </a:lnTo>
                <a:lnTo>
                  <a:pt x="1482" y="60"/>
                </a:lnTo>
                <a:lnTo>
                  <a:pt x="1008" y="1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6"/>
          <p:cNvSpPr/>
          <p:nvPr/>
        </p:nvSpPr>
        <p:spPr>
          <a:xfrm>
            <a:off x="7324225" y="4180975"/>
            <a:ext cx="68175" cy="87450"/>
          </a:xfrm>
          <a:custGeom>
            <a:avLst/>
            <a:gdLst/>
            <a:ahLst/>
            <a:cxnLst/>
            <a:rect l="l" t="t" r="r" b="b"/>
            <a:pathLst>
              <a:path w="2727" h="3498" extrusionOk="0">
                <a:moveTo>
                  <a:pt x="1185" y="0"/>
                </a:moveTo>
                <a:lnTo>
                  <a:pt x="0" y="1423"/>
                </a:lnTo>
                <a:lnTo>
                  <a:pt x="415" y="2490"/>
                </a:lnTo>
                <a:lnTo>
                  <a:pt x="771" y="3201"/>
                </a:lnTo>
                <a:lnTo>
                  <a:pt x="889" y="3438"/>
                </a:lnTo>
                <a:lnTo>
                  <a:pt x="948" y="3497"/>
                </a:lnTo>
                <a:lnTo>
                  <a:pt x="1008" y="3497"/>
                </a:lnTo>
                <a:lnTo>
                  <a:pt x="1185" y="3379"/>
                </a:lnTo>
                <a:lnTo>
                  <a:pt x="1245" y="3260"/>
                </a:lnTo>
                <a:lnTo>
                  <a:pt x="1304" y="3023"/>
                </a:lnTo>
                <a:lnTo>
                  <a:pt x="2727" y="2015"/>
                </a:lnTo>
                <a:lnTo>
                  <a:pt x="1185" y="0"/>
                </a:lnTo>
                <a:close/>
              </a:path>
            </a:pathLst>
          </a:custGeom>
          <a:solidFill>
            <a:srgbClr val="7674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6"/>
          <p:cNvSpPr/>
          <p:nvPr/>
        </p:nvSpPr>
        <p:spPr>
          <a:xfrm>
            <a:off x="7319775" y="3563050"/>
            <a:ext cx="278600" cy="686100"/>
          </a:xfrm>
          <a:custGeom>
            <a:avLst/>
            <a:gdLst/>
            <a:ahLst/>
            <a:cxnLst/>
            <a:rect l="l" t="t" r="r" b="b"/>
            <a:pathLst>
              <a:path w="11144" h="27444" extrusionOk="0">
                <a:moveTo>
                  <a:pt x="356" y="1"/>
                </a:moveTo>
                <a:lnTo>
                  <a:pt x="6520" y="14997"/>
                </a:lnTo>
                <a:lnTo>
                  <a:pt x="0" y="25014"/>
                </a:lnTo>
                <a:lnTo>
                  <a:pt x="2905" y="27444"/>
                </a:lnTo>
                <a:lnTo>
                  <a:pt x="10728" y="16241"/>
                </a:lnTo>
                <a:lnTo>
                  <a:pt x="10966" y="15826"/>
                </a:lnTo>
                <a:lnTo>
                  <a:pt x="11143" y="15352"/>
                </a:lnTo>
                <a:lnTo>
                  <a:pt x="11143" y="14878"/>
                </a:lnTo>
                <a:lnTo>
                  <a:pt x="11084" y="14404"/>
                </a:lnTo>
                <a:lnTo>
                  <a:pt x="8180" y="1127"/>
                </a:lnTo>
                <a:lnTo>
                  <a:pt x="356" y="1"/>
                </a:lnTo>
                <a:close/>
              </a:path>
            </a:pathLst>
          </a:custGeom>
          <a:solidFill>
            <a:srgbClr val="543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56"/>
          <p:cNvSpPr/>
          <p:nvPr/>
        </p:nvSpPr>
        <p:spPr>
          <a:xfrm>
            <a:off x="7622050" y="4355825"/>
            <a:ext cx="296400" cy="75600"/>
          </a:xfrm>
          <a:custGeom>
            <a:avLst/>
            <a:gdLst/>
            <a:ahLst/>
            <a:cxnLst/>
            <a:rect l="l" t="t" r="r" b="b"/>
            <a:pathLst>
              <a:path w="11856" h="3024" extrusionOk="0">
                <a:moveTo>
                  <a:pt x="949" y="0"/>
                </a:moveTo>
                <a:lnTo>
                  <a:pt x="475" y="830"/>
                </a:lnTo>
                <a:lnTo>
                  <a:pt x="179" y="1541"/>
                </a:lnTo>
                <a:lnTo>
                  <a:pt x="60" y="1897"/>
                </a:lnTo>
                <a:lnTo>
                  <a:pt x="1" y="2193"/>
                </a:lnTo>
                <a:lnTo>
                  <a:pt x="1364" y="2608"/>
                </a:lnTo>
                <a:lnTo>
                  <a:pt x="2609" y="2905"/>
                </a:lnTo>
                <a:lnTo>
                  <a:pt x="3201" y="2964"/>
                </a:lnTo>
                <a:lnTo>
                  <a:pt x="3735" y="3023"/>
                </a:lnTo>
                <a:lnTo>
                  <a:pt x="4209" y="2608"/>
                </a:lnTo>
                <a:lnTo>
                  <a:pt x="4802" y="3023"/>
                </a:lnTo>
                <a:lnTo>
                  <a:pt x="5632" y="3023"/>
                </a:lnTo>
                <a:lnTo>
                  <a:pt x="7588" y="2964"/>
                </a:lnTo>
                <a:lnTo>
                  <a:pt x="8773" y="2905"/>
                </a:lnTo>
                <a:lnTo>
                  <a:pt x="9899" y="2786"/>
                </a:lnTo>
                <a:lnTo>
                  <a:pt x="10966" y="2608"/>
                </a:lnTo>
                <a:lnTo>
                  <a:pt x="11440" y="2430"/>
                </a:lnTo>
                <a:lnTo>
                  <a:pt x="11855" y="2312"/>
                </a:lnTo>
                <a:lnTo>
                  <a:pt x="11796" y="1956"/>
                </a:lnTo>
                <a:lnTo>
                  <a:pt x="11677" y="1660"/>
                </a:lnTo>
                <a:lnTo>
                  <a:pt x="11559" y="1541"/>
                </a:lnTo>
                <a:lnTo>
                  <a:pt x="11440" y="1423"/>
                </a:lnTo>
                <a:lnTo>
                  <a:pt x="10966" y="1304"/>
                </a:lnTo>
                <a:lnTo>
                  <a:pt x="9899" y="1126"/>
                </a:lnTo>
                <a:lnTo>
                  <a:pt x="6876" y="652"/>
                </a:lnTo>
                <a:lnTo>
                  <a:pt x="2490" y="0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56"/>
          <p:cNvSpPr/>
          <p:nvPr/>
        </p:nvSpPr>
        <p:spPr>
          <a:xfrm>
            <a:off x="7642800" y="4305450"/>
            <a:ext cx="57825" cy="63725"/>
          </a:xfrm>
          <a:custGeom>
            <a:avLst/>
            <a:gdLst/>
            <a:ahLst/>
            <a:cxnLst/>
            <a:rect l="l" t="t" r="r" b="b"/>
            <a:pathLst>
              <a:path w="2313" h="2549" extrusionOk="0">
                <a:moveTo>
                  <a:pt x="2312" y="0"/>
                </a:moveTo>
                <a:lnTo>
                  <a:pt x="1" y="119"/>
                </a:lnTo>
                <a:lnTo>
                  <a:pt x="119" y="1363"/>
                </a:lnTo>
                <a:lnTo>
                  <a:pt x="119" y="2489"/>
                </a:lnTo>
                <a:lnTo>
                  <a:pt x="949" y="2549"/>
                </a:lnTo>
                <a:lnTo>
                  <a:pt x="1660" y="2489"/>
                </a:lnTo>
                <a:lnTo>
                  <a:pt x="2312" y="2430"/>
                </a:lnTo>
                <a:lnTo>
                  <a:pt x="2194" y="2193"/>
                </a:lnTo>
                <a:lnTo>
                  <a:pt x="2194" y="1956"/>
                </a:lnTo>
                <a:lnTo>
                  <a:pt x="2253" y="1837"/>
                </a:lnTo>
                <a:lnTo>
                  <a:pt x="2312" y="1778"/>
                </a:lnTo>
                <a:lnTo>
                  <a:pt x="2312" y="0"/>
                </a:lnTo>
                <a:close/>
              </a:path>
            </a:pathLst>
          </a:custGeom>
          <a:solidFill>
            <a:srgbClr val="7674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56"/>
          <p:cNvSpPr/>
          <p:nvPr/>
        </p:nvSpPr>
        <p:spPr>
          <a:xfrm>
            <a:off x="7281250" y="3425250"/>
            <a:ext cx="508275" cy="926150"/>
          </a:xfrm>
          <a:custGeom>
            <a:avLst/>
            <a:gdLst/>
            <a:ahLst/>
            <a:cxnLst/>
            <a:rect l="l" t="t" r="r" b="b"/>
            <a:pathLst>
              <a:path w="20331" h="37046" extrusionOk="0">
                <a:moveTo>
                  <a:pt x="8891" y="1"/>
                </a:moveTo>
                <a:lnTo>
                  <a:pt x="711" y="178"/>
                </a:lnTo>
                <a:lnTo>
                  <a:pt x="711" y="1423"/>
                </a:lnTo>
                <a:lnTo>
                  <a:pt x="237" y="2194"/>
                </a:lnTo>
                <a:lnTo>
                  <a:pt x="119" y="2668"/>
                </a:lnTo>
                <a:lnTo>
                  <a:pt x="59" y="3201"/>
                </a:lnTo>
                <a:lnTo>
                  <a:pt x="0" y="3853"/>
                </a:lnTo>
                <a:lnTo>
                  <a:pt x="0" y="4564"/>
                </a:lnTo>
                <a:lnTo>
                  <a:pt x="119" y="5276"/>
                </a:lnTo>
                <a:lnTo>
                  <a:pt x="178" y="5631"/>
                </a:lnTo>
                <a:lnTo>
                  <a:pt x="297" y="5987"/>
                </a:lnTo>
                <a:lnTo>
                  <a:pt x="474" y="6283"/>
                </a:lnTo>
                <a:lnTo>
                  <a:pt x="711" y="6580"/>
                </a:lnTo>
                <a:lnTo>
                  <a:pt x="1660" y="7469"/>
                </a:lnTo>
                <a:lnTo>
                  <a:pt x="3556" y="9069"/>
                </a:lnTo>
                <a:lnTo>
                  <a:pt x="8654" y="13277"/>
                </a:lnTo>
                <a:lnTo>
                  <a:pt x="15767" y="18968"/>
                </a:lnTo>
                <a:lnTo>
                  <a:pt x="13870" y="36453"/>
                </a:lnTo>
                <a:lnTo>
                  <a:pt x="17426" y="37045"/>
                </a:lnTo>
                <a:lnTo>
                  <a:pt x="20271" y="18908"/>
                </a:lnTo>
                <a:lnTo>
                  <a:pt x="20330" y="18553"/>
                </a:lnTo>
                <a:lnTo>
                  <a:pt x="20330" y="18197"/>
                </a:lnTo>
                <a:lnTo>
                  <a:pt x="20271" y="17841"/>
                </a:lnTo>
                <a:lnTo>
                  <a:pt x="20212" y="17486"/>
                </a:lnTo>
                <a:lnTo>
                  <a:pt x="20093" y="17189"/>
                </a:lnTo>
                <a:lnTo>
                  <a:pt x="19916" y="16834"/>
                </a:lnTo>
                <a:lnTo>
                  <a:pt x="19738" y="16537"/>
                </a:lnTo>
                <a:lnTo>
                  <a:pt x="19560" y="16300"/>
                </a:lnTo>
                <a:lnTo>
                  <a:pt x="8950" y="3972"/>
                </a:lnTo>
                <a:lnTo>
                  <a:pt x="8891" y="1"/>
                </a:lnTo>
                <a:close/>
              </a:path>
            </a:pathLst>
          </a:custGeom>
          <a:solidFill>
            <a:srgbClr val="776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6"/>
          <p:cNvSpPr/>
          <p:nvPr/>
        </p:nvSpPr>
        <p:spPr>
          <a:xfrm>
            <a:off x="7192325" y="2608775"/>
            <a:ext cx="300850" cy="377900"/>
          </a:xfrm>
          <a:custGeom>
            <a:avLst/>
            <a:gdLst/>
            <a:ahLst/>
            <a:cxnLst/>
            <a:rect l="l" t="t" r="r" b="b"/>
            <a:pathLst>
              <a:path w="12034" h="15116" extrusionOk="0">
                <a:moveTo>
                  <a:pt x="5039" y="1"/>
                </a:moveTo>
                <a:lnTo>
                  <a:pt x="4209" y="60"/>
                </a:lnTo>
                <a:lnTo>
                  <a:pt x="3439" y="179"/>
                </a:lnTo>
                <a:lnTo>
                  <a:pt x="2787" y="356"/>
                </a:lnTo>
                <a:lnTo>
                  <a:pt x="2194" y="653"/>
                </a:lnTo>
                <a:lnTo>
                  <a:pt x="1660" y="949"/>
                </a:lnTo>
                <a:lnTo>
                  <a:pt x="1246" y="1364"/>
                </a:lnTo>
                <a:lnTo>
                  <a:pt x="890" y="1779"/>
                </a:lnTo>
                <a:lnTo>
                  <a:pt x="594" y="2194"/>
                </a:lnTo>
                <a:lnTo>
                  <a:pt x="356" y="2668"/>
                </a:lnTo>
                <a:lnTo>
                  <a:pt x="179" y="3142"/>
                </a:lnTo>
                <a:lnTo>
                  <a:pt x="119" y="3616"/>
                </a:lnTo>
                <a:lnTo>
                  <a:pt x="1" y="4031"/>
                </a:lnTo>
                <a:lnTo>
                  <a:pt x="1" y="4505"/>
                </a:lnTo>
                <a:lnTo>
                  <a:pt x="60" y="4920"/>
                </a:lnTo>
                <a:lnTo>
                  <a:pt x="119" y="5276"/>
                </a:lnTo>
                <a:lnTo>
                  <a:pt x="297" y="5928"/>
                </a:lnTo>
                <a:lnTo>
                  <a:pt x="594" y="6580"/>
                </a:lnTo>
                <a:lnTo>
                  <a:pt x="949" y="7113"/>
                </a:lnTo>
                <a:lnTo>
                  <a:pt x="1305" y="7647"/>
                </a:lnTo>
                <a:lnTo>
                  <a:pt x="1720" y="8062"/>
                </a:lnTo>
                <a:lnTo>
                  <a:pt x="2194" y="8417"/>
                </a:lnTo>
                <a:lnTo>
                  <a:pt x="2609" y="8654"/>
                </a:lnTo>
                <a:lnTo>
                  <a:pt x="3083" y="8714"/>
                </a:lnTo>
                <a:lnTo>
                  <a:pt x="3498" y="8773"/>
                </a:lnTo>
                <a:lnTo>
                  <a:pt x="3794" y="8892"/>
                </a:lnTo>
                <a:lnTo>
                  <a:pt x="4091" y="9010"/>
                </a:lnTo>
                <a:lnTo>
                  <a:pt x="4387" y="9188"/>
                </a:lnTo>
                <a:lnTo>
                  <a:pt x="4624" y="9366"/>
                </a:lnTo>
                <a:lnTo>
                  <a:pt x="4802" y="9603"/>
                </a:lnTo>
                <a:lnTo>
                  <a:pt x="4920" y="9840"/>
                </a:lnTo>
                <a:lnTo>
                  <a:pt x="4980" y="10077"/>
                </a:lnTo>
                <a:lnTo>
                  <a:pt x="4980" y="10314"/>
                </a:lnTo>
                <a:lnTo>
                  <a:pt x="4861" y="10670"/>
                </a:lnTo>
                <a:lnTo>
                  <a:pt x="4565" y="11559"/>
                </a:lnTo>
                <a:lnTo>
                  <a:pt x="4091" y="12685"/>
                </a:lnTo>
                <a:lnTo>
                  <a:pt x="8062" y="15115"/>
                </a:lnTo>
                <a:lnTo>
                  <a:pt x="8062" y="14582"/>
                </a:lnTo>
                <a:lnTo>
                  <a:pt x="8180" y="13870"/>
                </a:lnTo>
                <a:lnTo>
                  <a:pt x="8477" y="12270"/>
                </a:lnTo>
                <a:lnTo>
                  <a:pt x="8832" y="10907"/>
                </a:lnTo>
                <a:lnTo>
                  <a:pt x="9010" y="10314"/>
                </a:lnTo>
                <a:lnTo>
                  <a:pt x="9307" y="10314"/>
                </a:lnTo>
                <a:lnTo>
                  <a:pt x="10077" y="10196"/>
                </a:lnTo>
                <a:lnTo>
                  <a:pt x="11025" y="10077"/>
                </a:lnTo>
                <a:lnTo>
                  <a:pt x="11440" y="9958"/>
                </a:lnTo>
                <a:lnTo>
                  <a:pt x="11796" y="9781"/>
                </a:lnTo>
                <a:lnTo>
                  <a:pt x="12033" y="9662"/>
                </a:lnTo>
                <a:lnTo>
                  <a:pt x="12033" y="9544"/>
                </a:lnTo>
                <a:lnTo>
                  <a:pt x="12033" y="9484"/>
                </a:lnTo>
                <a:lnTo>
                  <a:pt x="10966" y="6758"/>
                </a:lnTo>
                <a:lnTo>
                  <a:pt x="10848" y="6521"/>
                </a:lnTo>
                <a:lnTo>
                  <a:pt x="11440" y="6224"/>
                </a:lnTo>
                <a:lnTo>
                  <a:pt x="11796" y="5928"/>
                </a:lnTo>
                <a:lnTo>
                  <a:pt x="11974" y="5750"/>
                </a:lnTo>
                <a:lnTo>
                  <a:pt x="12033" y="5632"/>
                </a:lnTo>
                <a:lnTo>
                  <a:pt x="11796" y="5335"/>
                </a:lnTo>
                <a:lnTo>
                  <a:pt x="11440" y="5098"/>
                </a:lnTo>
                <a:lnTo>
                  <a:pt x="11085" y="4861"/>
                </a:lnTo>
                <a:lnTo>
                  <a:pt x="10729" y="4683"/>
                </a:lnTo>
                <a:lnTo>
                  <a:pt x="10136" y="4446"/>
                </a:lnTo>
                <a:lnTo>
                  <a:pt x="9899" y="4387"/>
                </a:lnTo>
                <a:lnTo>
                  <a:pt x="9899" y="4209"/>
                </a:lnTo>
                <a:lnTo>
                  <a:pt x="9840" y="3735"/>
                </a:lnTo>
                <a:lnTo>
                  <a:pt x="9662" y="3024"/>
                </a:lnTo>
                <a:lnTo>
                  <a:pt x="9307" y="2075"/>
                </a:lnTo>
                <a:lnTo>
                  <a:pt x="9069" y="1660"/>
                </a:lnTo>
                <a:lnTo>
                  <a:pt x="8773" y="1364"/>
                </a:lnTo>
                <a:lnTo>
                  <a:pt x="8417" y="1068"/>
                </a:lnTo>
                <a:lnTo>
                  <a:pt x="8003" y="831"/>
                </a:lnTo>
                <a:lnTo>
                  <a:pt x="7291" y="475"/>
                </a:lnTo>
                <a:lnTo>
                  <a:pt x="6639" y="238"/>
                </a:lnTo>
                <a:lnTo>
                  <a:pt x="6047" y="119"/>
                </a:lnTo>
                <a:lnTo>
                  <a:pt x="5039" y="1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56"/>
          <p:cNvSpPr/>
          <p:nvPr/>
        </p:nvSpPr>
        <p:spPr>
          <a:xfrm>
            <a:off x="7192325" y="2608775"/>
            <a:ext cx="300850" cy="257875"/>
          </a:xfrm>
          <a:custGeom>
            <a:avLst/>
            <a:gdLst/>
            <a:ahLst/>
            <a:cxnLst/>
            <a:rect l="l" t="t" r="r" b="b"/>
            <a:pathLst>
              <a:path w="12034" h="10315" extrusionOk="0">
                <a:moveTo>
                  <a:pt x="5039" y="1"/>
                </a:moveTo>
                <a:lnTo>
                  <a:pt x="4209" y="60"/>
                </a:lnTo>
                <a:lnTo>
                  <a:pt x="3439" y="179"/>
                </a:lnTo>
                <a:lnTo>
                  <a:pt x="2787" y="356"/>
                </a:lnTo>
                <a:lnTo>
                  <a:pt x="2194" y="653"/>
                </a:lnTo>
                <a:lnTo>
                  <a:pt x="1660" y="949"/>
                </a:lnTo>
                <a:lnTo>
                  <a:pt x="1246" y="1364"/>
                </a:lnTo>
                <a:lnTo>
                  <a:pt x="890" y="1779"/>
                </a:lnTo>
                <a:lnTo>
                  <a:pt x="594" y="2194"/>
                </a:lnTo>
                <a:lnTo>
                  <a:pt x="356" y="2668"/>
                </a:lnTo>
                <a:lnTo>
                  <a:pt x="179" y="3142"/>
                </a:lnTo>
                <a:lnTo>
                  <a:pt x="119" y="3616"/>
                </a:lnTo>
                <a:lnTo>
                  <a:pt x="1" y="4031"/>
                </a:lnTo>
                <a:lnTo>
                  <a:pt x="1" y="4505"/>
                </a:lnTo>
                <a:lnTo>
                  <a:pt x="60" y="4920"/>
                </a:lnTo>
                <a:lnTo>
                  <a:pt x="119" y="5276"/>
                </a:lnTo>
                <a:lnTo>
                  <a:pt x="297" y="5928"/>
                </a:lnTo>
                <a:lnTo>
                  <a:pt x="594" y="6580"/>
                </a:lnTo>
                <a:lnTo>
                  <a:pt x="949" y="7113"/>
                </a:lnTo>
                <a:lnTo>
                  <a:pt x="1305" y="7647"/>
                </a:lnTo>
                <a:lnTo>
                  <a:pt x="1720" y="8062"/>
                </a:lnTo>
                <a:lnTo>
                  <a:pt x="2194" y="8417"/>
                </a:lnTo>
                <a:lnTo>
                  <a:pt x="2609" y="8654"/>
                </a:lnTo>
                <a:lnTo>
                  <a:pt x="3083" y="8714"/>
                </a:lnTo>
                <a:lnTo>
                  <a:pt x="3498" y="8773"/>
                </a:lnTo>
                <a:lnTo>
                  <a:pt x="3794" y="8892"/>
                </a:lnTo>
                <a:lnTo>
                  <a:pt x="4091" y="9010"/>
                </a:lnTo>
                <a:lnTo>
                  <a:pt x="4387" y="9188"/>
                </a:lnTo>
                <a:lnTo>
                  <a:pt x="4624" y="8773"/>
                </a:lnTo>
                <a:lnTo>
                  <a:pt x="4802" y="8299"/>
                </a:lnTo>
                <a:lnTo>
                  <a:pt x="4920" y="7825"/>
                </a:lnTo>
                <a:lnTo>
                  <a:pt x="4980" y="7291"/>
                </a:lnTo>
                <a:lnTo>
                  <a:pt x="5098" y="6402"/>
                </a:lnTo>
                <a:lnTo>
                  <a:pt x="5098" y="6047"/>
                </a:lnTo>
                <a:lnTo>
                  <a:pt x="6224" y="8832"/>
                </a:lnTo>
                <a:lnTo>
                  <a:pt x="6343" y="8951"/>
                </a:lnTo>
                <a:lnTo>
                  <a:pt x="6699" y="9306"/>
                </a:lnTo>
                <a:lnTo>
                  <a:pt x="7351" y="9721"/>
                </a:lnTo>
                <a:lnTo>
                  <a:pt x="7765" y="9899"/>
                </a:lnTo>
                <a:lnTo>
                  <a:pt x="8240" y="10077"/>
                </a:lnTo>
                <a:lnTo>
                  <a:pt x="8714" y="10196"/>
                </a:lnTo>
                <a:lnTo>
                  <a:pt x="9307" y="10314"/>
                </a:lnTo>
                <a:lnTo>
                  <a:pt x="10077" y="10196"/>
                </a:lnTo>
                <a:lnTo>
                  <a:pt x="11025" y="10077"/>
                </a:lnTo>
                <a:lnTo>
                  <a:pt x="11440" y="9958"/>
                </a:lnTo>
                <a:lnTo>
                  <a:pt x="11796" y="9781"/>
                </a:lnTo>
                <a:lnTo>
                  <a:pt x="12033" y="9662"/>
                </a:lnTo>
                <a:lnTo>
                  <a:pt x="12033" y="9544"/>
                </a:lnTo>
                <a:lnTo>
                  <a:pt x="12033" y="9484"/>
                </a:lnTo>
                <a:lnTo>
                  <a:pt x="11500" y="8062"/>
                </a:lnTo>
                <a:lnTo>
                  <a:pt x="11144" y="8180"/>
                </a:lnTo>
                <a:lnTo>
                  <a:pt x="11144" y="8417"/>
                </a:lnTo>
                <a:lnTo>
                  <a:pt x="11144" y="8536"/>
                </a:lnTo>
                <a:lnTo>
                  <a:pt x="11025" y="8654"/>
                </a:lnTo>
                <a:lnTo>
                  <a:pt x="10492" y="8654"/>
                </a:lnTo>
                <a:lnTo>
                  <a:pt x="10492" y="7706"/>
                </a:lnTo>
                <a:lnTo>
                  <a:pt x="11203" y="7410"/>
                </a:lnTo>
                <a:lnTo>
                  <a:pt x="10966" y="6758"/>
                </a:lnTo>
                <a:lnTo>
                  <a:pt x="9959" y="7173"/>
                </a:lnTo>
                <a:lnTo>
                  <a:pt x="9899" y="7351"/>
                </a:lnTo>
                <a:lnTo>
                  <a:pt x="9840" y="7647"/>
                </a:lnTo>
                <a:lnTo>
                  <a:pt x="9781" y="8299"/>
                </a:lnTo>
                <a:lnTo>
                  <a:pt x="9721" y="9069"/>
                </a:lnTo>
                <a:lnTo>
                  <a:pt x="9069" y="7884"/>
                </a:lnTo>
                <a:lnTo>
                  <a:pt x="8299" y="7765"/>
                </a:lnTo>
                <a:lnTo>
                  <a:pt x="8003" y="7706"/>
                </a:lnTo>
                <a:lnTo>
                  <a:pt x="7706" y="7588"/>
                </a:lnTo>
                <a:lnTo>
                  <a:pt x="7410" y="7410"/>
                </a:lnTo>
                <a:lnTo>
                  <a:pt x="7113" y="7173"/>
                </a:lnTo>
                <a:lnTo>
                  <a:pt x="6521" y="6639"/>
                </a:lnTo>
                <a:lnTo>
                  <a:pt x="6047" y="5987"/>
                </a:lnTo>
                <a:lnTo>
                  <a:pt x="5869" y="5632"/>
                </a:lnTo>
                <a:lnTo>
                  <a:pt x="5750" y="5276"/>
                </a:lnTo>
                <a:lnTo>
                  <a:pt x="5750" y="4920"/>
                </a:lnTo>
                <a:lnTo>
                  <a:pt x="5810" y="4565"/>
                </a:lnTo>
                <a:lnTo>
                  <a:pt x="5928" y="4091"/>
                </a:lnTo>
                <a:lnTo>
                  <a:pt x="6047" y="3853"/>
                </a:lnTo>
                <a:lnTo>
                  <a:pt x="4506" y="2312"/>
                </a:lnTo>
                <a:lnTo>
                  <a:pt x="8003" y="831"/>
                </a:lnTo>
                <a:lnTo>
                  <a:pt x="7291" y="475"/>
                </a:lnTo>
                <a:lnTo>
                  <a:pt x="6639" y="238"/>
                </a:lnTo>
                <a:lnTo>
                  <a:pt x="6047" y="119"/>
                </a:lnTo>
                <a:lnTo>
                  <a:pt x="5039" y="1"/>
                </a:lnTo>
                <a:close/>
              </a:path>
            </a:pathLst>
          </a:custGeom>
          <a:solidFill>
            <a:srgbClr val="6025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6"/>
          <p:cNvSpPr/>
          <p:nvPr/>
        </p:nvSpPr>
        <p:spPr>
          <a:xfrm>
            <a:off x="7171600" y="2589525"/>
            <a:ext cx="317125" cy="180800"/>
          </a:xfrm>
          <a:custGeom>
            <a:avLst/>
            <a:gdLst/>
            <a:ahLst/>
            <a:cxnLst/>
            <a:rect l="l" t="t" r="r" b="b"/>
            <a:pathLst>
              <a:path w="12685" h="7232" extrusionOk="0">
                <a:moveTo>
                  <a:pt x="5157" y="0"/>
                </a:moveTo>
                <a:lnTo>
                  <a:pt x="4445" y="60"/>
                </a:lnTo>
                <a:lnTo>
                  <a:pt x="3793" y="237"/>
                </a:lnTo>
                <a:lnTo>
                  <a:pt x="3201" y="474"/>
                </a:lnTo>
                <a:lnTo>
                  <a:pt x="2549" y="830"/>
                </a:lnTo>
                <a:lnTo>
                  <a:pt x="1897" y="1245"/>
                </a:lnTo>
                <a:lnTo>
                  <a:pt x="1304" y="1778"/>
                </a:lnTo>
                <a:lnTo>
                  <a:pt x="830" y="2253"/>
                </a:lnTo>
                <a:lnTo>
                  <a:pt x="415" y="2845"/>
                </a:lnTo>
                <a:lnTo>
                  <a:pt x="237" y="3142"/>
                </a:lnTo>
                <a:lnTo>
                  <a:pt x="119" y="3438"/>
                </a:lnTo>
                <a:lnTo>
                  <a:pt x="59" y="3675"/>
                </a:lnTo>
                <a:lnTo>
                  <a:pt x="0" y="3971"/>
                </a:lnTo>
                <a:lnTo>
                  <a:pt x="59" y="4564"/>
                </a:lnTo>
                <a:lnTo>
                  <a:pt x="178" y="5157"/>
                </a:lnTo>
                <a:lnTo>
                  <a:pt x="356" y="5690"/>
                </a:lnTo>
                <a:lnTo>
                  <a:pt x="533" y="6165"/>
                </a:lnTo>
                <a:lnTo>
                  <a:pt x="889" y="6935"/>
                </a:lnTo>
                <a:lnTo>
                  <a:pt x="1067" y="7231"/>
                </a:lnTo>
                <a:lnTo>
                  <a:pt x="6283" y="4623"/>
                </a:lnTo>
                <a:lnTo>
                  <a:pt x="10017" y="2727"/>
                </a:lnTo>
                <a:lnTo>
                  <a:pt x="12092" y="1660"/>
                </a:lnTo>
                <a:lnTo>
                  <a:pt x="12625" y="1304"/>
                </a:lnTo>
                <a:lnTo>
                  <a:pt x="12684" y="1245"/>
                </a:lnTo>
                <a:lnTo>
                  <a:pt x="12625" y="1186"/>
                </a:lnTo>
                <a:lnTo>
                  <a:pt x="12566" y="1008"/>
                </a:lnTo>
                <a:lnTo>
                  <a:pt x="12388" y="889"/>
                </a:lnTo>
                <a:lnTo>
                  <a:pt x="12269" y="830"/>
                </a:lnTo>
                <a:lnTo>
                  <a:pt x="12032" y="771"/>
                </a:lnTo>
                <a:lnTo>
                  <a:pt x="10669" y="830"/>
                </a:lnTo>
                <a:lnTo>
                  <a:pt x="9839" y="771"/>
                </a:lnTo>
                <a:lnTo>
                  <a:pt x="9424" y="652"/>
                </a:lnTo>
                <a:lnTo>
                  <a:pt x="9009" y="593"/>
                </a:lnTo>
                <a:lnTo>
                  <a:pt x="7942" y="297"/>
                </a:lnTo>
                <a:lnTo>
                  <a:pt x="7290" y="178"/>
                </a:lnTo>
                <a:lnTo>
                  <a:pt x="6579" y="60"/>
                </a:lnTo>
                <a:lnTo>
                  <a:pt x="5868" y="0"/>
                </a:lnTo>
                <a:close/>
              </a:path>
            </a:pathLst>
          </a:custGeom>
          <a:solidFill>
            <a:srgbClr val="4656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56"/>
          <p:cNvSpPr/>
          <p:nvPr/>
        </p:nvSpPr>
        <p:spPr>
          <a:xfrm>
            <a:off x="7208625" y="2918475"/>
            <a:ext cx="334925" cy="542375"/>
          </a:xfrm>
          <a:custGeom>
            <a:avLst/>
            <a:gdLst/>
            <a:ahLst/>
            <a:cxnLst/>
            <a:rect l="l" t="t" r="r" b="b"/>
            <a:pathLst>
              <a:path w="13397" h="21695" extrusionOk="0">
                <a:moveTo>
                  <a:pt x="3261" y="1"/>
                </a:moveTo>
                <a:lnTo>
                  <a:pt x="2787" y="475"/>
                </a:lnTo>
                <a:lnTo>
                  <a:pt x="2312" y="1008"/>
                </a:lnTo>
                <a:lnTo>
                  <a:pt x="1779" y="1660"/>
                </a:lnTo>
                <a:lnTo>
                  <a:pt x="1186" y="2549"/>
                </a:lnTo>
                <a:lnTo>
                  <a:pt x="771" y="3201"/>
                </a:lnTo>
                <a:lnTo>
                  <a:pt x="416" y="3913"/>
                </a:lnTo>
                <a:lnTo>
                  <a:pt x="179" y="4683"/>
                </a:lnTo>
                <a:lnTo>
                  <a:pt x="1" y="5394"/>
                </a:lnTo>
                <a:lnTo>
                  <a:pt x="2846" y="19442"/>
                </a:lnTo>
                <a:lnTo>
                  <a:pt x="2490" y="19916"/>
                </a:lnTo>
                <a:lnTo>
                  <a:pt x="2312" y="20331"/>
                </a:lnTo>
                <a:lnTo>
                  <a:pt x="2194" y="20509"/>
                </a:lnTo>
                <a:lnTo>
                  <a:pt x="2194" y="20627"/>
                </a:lnTo>
                <a:lnTo>
                  <a:pt x="2253" y="20686"/>
                </a:lnTo>
                <a:lnTo>
                  <a:pt x="2312" y="20746"/>
                </a:lnTo>
                <a:lnTo>
                  <a:pt x="2668" y="20924"/>
                </a:lnTo>
                <a:lnTo>
                  <a:pt x="3261" y="21101"/>
                </a:lnTo>
                <a:lnTo>
                  <a:pt x="3972" y="21279"/>
                </a:lnTo>
                <a:lnTo>
                  <a:pt x="4802" y="21398"/>
                </a:lnTo>
                <a:lnTo>
                  <a:pt x="5809" y="21576"/>
                </a:lnTo>
                <a:lnTo>
                  <a:pt x="6817" y="21635"/>
                </a:lnTo>
                <a:lnTo>
                  <a:pt x="7943" y="21694"/>
                </a:lnTo>
                <a:lnTo>
                  <a:pt x="8595" y="21694"/>
                </a:lnTo>
                <a:lnTo>
                  <a:pt x="9484" y="21635"/>
                </a:lnTo>
                <a:lnTo>
                  <a:pt x="10314" y="21457"/>
                </a:lnTo>
                <a:lnTo>
                  <a:pt x="11025" y="21279"/>
                </a:lnTo>
                <a:lnTo>
                  <a:pt x="11737" y="21042"/>
                </a:lnTo>
                <a:lnTo>
                  <a:pt x="12270" y="20864"/>
                </a:lnTo>
                <a:lnTo>
                  <a:pt x="13100" y="20449"/>
                </a:lnTo>
                <a:lnTo>
                  <a:pt x="13396" y="20331"/>
                </a:lnTo>
                <a:lnTo>
                  <a:pt x="13396" y="20212"/>
                </a:lnTo>
                <a:lnTo>
                  <a:pt x="13396" y="19916"/>
                </a:lnTo>
                <a:lnTo>
                  <a:pt x="13337" y="19738"/>
                </a:lnTo>
                <a:lnTo>
                  <a:pt x="13218" y="19560"/>
                </a:lnTo>
                <a:lnTo>
                  <a:pt x="13041" y="19323"/>
                </a:lnTo>
                <a:lnTo>
                  <a:pt x="12744" y="19086"/>
                </a:lnTo>
                <a:lnTo>
                  <a:pt x="12211" y="16834"/>
                </a:lnTo>
                <a:lnTo>
                  <a:pt x="10848" y="11736"/>
                </a:lnTo>
                <a:lnTo>
                  <a:pt x="10018" y="8891"/>
                </a:lnTo>
                <a:lnTo>
                  <a:pt x="9188" y="6165"/>
                </a:lnTo>
                <a:lnTo>
                  <a:pt x="8773" y="4979"/>
                </a:lnTo>
                <a:lnTo>
                  <a:pt x="8358" y="3972"/>
                </a:lnTo>
                <a:lnTo>
                  <a:pt x="8003" y="3142"/>
                </a:lnTo>
                <a:lnTo>
                  <a:pt x="7647" y="2490"/>
                </a:lnTo>
                <a:lnTo>
                  <a:pt x="3261" y="1"/>
                </a:lnTo>
                <a:close/>
              </a:path>
            </a:pathLst>
          </a:custGeom>
          <a:solidFill>
            <a:srgbClr val="6C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56"/>
          <p:cNvSpPr/>
          <p:nvPr/>
        </p:nvSpPr>
        <p:spPr>
          <a:xfrm>
            <a:off x="7238275" y="2959975"/>
            <a:ext cx="207475" cy="500875"/>
          </a:xfrm>
          <a:custGeom>
            <a:avLst/>
            <a:gdLst/>
            <a:ahLst/>
            <a:cxnLst/>
            <a:rect l="l" t="t" r="r" b="b"/>
            <a:pathLst>
              <a:path w="8299" h="20035" extrusionOk="0">
                <a:moveTo>
                  <a:pt x="593" y="0"/>
                </a:moveTo>
                <a:lnTo>
                  <a:pt x="0" y="889"/>
                </a:lnTo>
                <a:lnTo>
                  <a:pt x="712" y="889"/>
                </a:lnTo>
                <a:lnTo>
                  <a:pt x="1186" y="949"/>
                </a:lnTo>
                <a:lnTo>
                  <a:pt x="1719" y="1126"/>
                </a:lnTo>
                <a:lnTo>
                  <a:pt x="2253" y="1304"/>
                </a:lnTo>
                <a:lnTo>
                  <a:pt x="2786" y="1660"/>
                </a:lnTo>
                <a:lnTo>
                  <a:pt x="3320" y="2075"/>
                </a:lnTo>
                <a:lnTo>
                  <a:pt x="3853" y="2608"/>
                </a:lnTo>
                <a:lnTo>
                  <a:pt x="4327" y="3319"/>
                </a:lnTo>
                <a:lnTo>
                  <a:pt x="7409" y="20034"/>
                </a:lnTo>
                <a:lnTo>
                  <a:pt x="8298" y="19975"/>
                </a:lnTo>
                <a:lnTo>
                  <a:pt x="5157" y="3023"/>
                </a:lnTo>
                <a:lnTo>
                  <a:pt x="5098" y="2964"/>
                </a:lnTo>
                <a:lnTo>
                  <a:pt x="4861" y="2549"/>
                </a:lnTo>
                <a:lnTo>
                  <a:pt x="4564" y="2134"/>
                </a:lnTo>
                <a:lnTo>
                  <a:pt x="4268" y="1778"/>
                </a:lnTo>
                <a:lnTo>
                  <a:pt x="3912" y="1482"/>
                </a:lnTo>
                <a:lnTo>
                  <a:pt x="3260" y="949"/>
                </a:lnTo>
                <a:lnTo>
                  <a:pt x="2608" y="534"/>
                </a:lnTo>
                <a:lnTo>
                  <a:pt x="2075" y="297"/>
                </a:lnTo>
                <a:lnTo>
                  <a:pt x="1541" y="178"/>
                </a:lnTo>
                <a:lnTo>
                  <a:pt x="1067" y="59"/>
                </a:lnTo>
                <a:lnTo>
                  <a:pt x="593" y="0"/>
                </a:lnTo>
                <a:close/>
              </a:path>
            </a:pathLst>
          </a:custGeom>
          <a:solidFill>
            <a:srgbClr val="4656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56"/>
          <p:cNvSpPr/>
          <p:nvPr/>
        </p:nvSpPr>
        <p:spPr>
          <a:xfrm>
            <a:off x="7202700" y="3014800"/>
            <a:ext cx="469750" cy="406025"/>
          </a:xfrm>
          <a:custGeom>
            <a:avLst/>
            <a:gdLst/>
            <a:ahLst/>
            <a:cxnLst/>
            <a:rect l="l" t="t" r="r" b="b"/>
            <a:pathLst>
              <a:path w="18790" h="16241" extrusionOk="0">
                <a:moveTo>
                  <a:pt x="1957" y="0"/>
                </a:moveTo>
                <a:lnTo>
                  <a:pt x="1483" y="119"/>
                </a:lnTo>
                <a:lnTo>
                  <a:pt x="1127" y="297"/>
                </a:lnTo>
                <a:lnTo>
                  <a:pt x="831" y="534"/>
                </a:lnTo>
                <a:lnTo>
                  <a:pt x="534" y="830"/>
                </a:lnTo>
                <a:lnTo>
                  <a:pt x="297" y="1126"/>
                </a:lnTo>
                <a:lnTo>
                  <a:pt x="119" y="1482"/>
                </a:lnTo>
                <a:lnTo>
                  <a:pt x="60" y="1838"/>
                </a:lnTo>
                <a:lnTo>
                  <a:pt x="1" y="2253"/>
                </a:lnTo>
                <a:lnTo>
                  <a:pt x="60" y="2668"/>
                </a:lnTo>
                <a:lnTo>
                  <a:pt x="297" y="3734"/>
                </a:lnTo>
                <a:lnTo>
                  <a:pt x="534" y="4861"/>
                </a:lnTo>
                <a:lnTo>
                  <a:pt x="890" y="5868"/>
                </a:lnTo>
                <a:lnTo>
                  <a:pt x="1186" y="6935"/>
                </a:lnTo>
                <a:lnTo>
                  <a:pt x="1957" y="8832"/>
                </a:lnTo>
                <a:lnTo>
                  <a:pt x="2787" y="10610"/>
                </a:lnTo>
                <a:lnTo>
                  <a:pt x="3676" y="12210"/>
                </a:lnTo>
                <a:lnTo>
                  <a:pt x="4446" y="13633"/>
                </a:lnTo>
                <a:lnTo>
                  <a:pt x="5217" y="14818"/>
                </a:lnTo>
                <a:lnTo>
                  <a:pt x="5869" y="15707"/>
                </a:lnTo>
                <a:lnTo>
                  <a:pt x="6046" y="15944"/>
                </a:lnTo>
                <a:lnTo>
                  <a:pt x="6224" y="16063"/>
                </a:lnTo>
                <a:lnTo>
                  <a:pt x="6461" y="16181"/>
                </a:lnTo>
                <a:lnTo>
                  <a:pt x="6698" y="16241"/>
                </a:lnTo>
                <a:lnTo>
                  <a:pt x="7173" y="16241"/>
                </a:lnTo>
                <a:lnTo>
                  <a:pt x="7410" y="16122"/>
                </a:lnTo>
                <a:lnTo>
                  <a:pt x="7647" y="16004"/>
                </a:lnTo>
                <a:lnTo>
                  <a:pt x="18790" y="7706"/>
                </a:lnTo>
                <a:lnTo>
                  <a:pt x="17664" y="4920"/>
                </a:lnTo>
                <a:lnTo>
                  <a:pt x="6936" y="11499"/>
                </a:lnTo>
                <a:lnTo>
                  <a:pt x="4446" y="1660"/>
                </a:lnTo>
                <a:lnTo>
                  <a:pt x="4268" y="1245"/>
                </a:lnTo>
                <a:lnTo>
                  <a:pt x="4031" y="830"/>
                </a:lnTo>
                <a:lnTo>
                  <a:pt x="3676" y="534"/>
                </a:lnTo>
                <a:lnTo>
                  <a:pt x="3320" y="297"/>
                </a:lnTo>
                <a:lnTo>
                  <a:pt x="2905" y="119"/>
                </a:lnTo>
                <a:lnTo>
                  <a:pt x="2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56"/>
          <p:cNvSpPr/>
          <p:nvPr/>
        </p:nvSpPr>
        <p:spPr>
          <a:xfrm>
            <a:off x="7414600" y="3444525"/>
            <a:ext cx="40025" cy="37050"/>
          </a:xfrm>
          <a:custGeom>
            <a:avLst/>
            <a:gdLst/>
            <a:ahLst/>
            <a:cxnLst/>
            <a:rect l="l" t="t" r="r" b="b"/>
            <a:pathLst>
              <a:path w="1601" h="1482" extrusionOk="0">
                <a:moveTo>
                  <a:pt x="1482" y="0"/>
                </a:moveTo>
                <a:lnTo>
                  <a:pt x="1" y="237"/>
                </a:lnTo>
                <a:lnTo>
                  <a:pt x="119" y="1008"/>
                </a:lnTo>
                <a:lnTo>
                  <a:pt x="653" y="948"/>
                </a:lnTo>
                <a:lnTo>
                  <a:pt x="593" y="1008"/>
                </a:lnTo>
                <a:lnTo>
                  <a:pt x="593" y="1126"/>
                </a:lnTo>
                <a:lnTo>
                  <a:pt x="593" y="1245"/>
                </a:lnTo>
                <a:lnTo>
                  <a:pt x="653" y="1363"/>
                </a:lnTo>
                <a:lnTo>
                  <a:pt x="771" y="1423"/>
                </a:lnTo>
                <a:lnTo>
                  <a:pt x="890" y="1482"/>
                </a:lnTo>
                <a:lnTo>
                  <a:pt x="1008" y="1423"/>
                </a:lnTo>
                <a:lnTo>
                  <a:pt x="1127" y="1363"/>
                </a:lnTo>
                <a:lnTo>
                  <a:pt x="1186" y="1245"/>
                </a:lnTo>
                <a:lnTo>
                  <a:pt x="1245" y="1126"/>
                </a:lnTo>
                <a:lnTo>
                  <a:pt x="1186" y="1008"/>
                </a:lnTo>
                <a:lnTo>
                  <a:pt x="1127" y="889"/>
                </a:lnTo>
                <a:lnTo>
                  <a:pt x="1601" y="830"/>
                </a:lnTo>
                <a:lnTo>
                  <a:pt x="1482" y="0"/>
                </a:lnTo>
                <a:close/>
              </a:path>
            </a:pathLst>
          </a:custGeom>
          <a:solidFill>
            <a:srgbClr val="4656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56"/>
          <p:cNvSpPr/>
          <p:nvPr/>
        </p:nvSpPr>
        <p:spPr>
          <a:xfrm>
            <a:off x="7273825" y="2908100"/>
            <a:ext cx="148200" cy="118575"/>
          </a:xfrm>
          <a:custGeom>
            <a:avLst/>
            <a:gdLst/>
            <a:ahLst/>
            <a:cxnLst/>
            <a:rect l="l" t="t" r="r" b="b"/>
            <a:pathLst>
              <a:path w="5928" h="4743" extrusionOk="0">
                <a:moveTo>
                  <a:pt x="831" y="1"/>
                </a:moveTo>
                <a:lnTo>
                  <a:pt x="475" y="238"/>
                </a:lnTo>
                <a:lnTo>
                  <a:pt x="238" y="534"/>
                </a:lnTo>
                <a:lnTo>
                  <a:pt x="1" y="949"/>
                </a:lnTo>
                <a:lnTo>
                  <a:pt x="5928" y="4742"/>
                </a:lnTo>
                <a:lnTo>
                  <a:pt x="5513" y="2372"/>
                </a:lnTo>
                <a:lnTo>
                  <a:pt x="8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56"/>
          <p:cNvSpPr/>
          <p:nvPr/>
        </p:nvSpPr>
        <p:spPr>
          <a:xfrm>
            <a:off x="7276800" y="2754000"/>
            <a:ext cx="66700" cy="75600"/>
          </a:xfrm>
          <a:custGeom>
            <a:avLst/>
            <a:gdLst/>
            <a:ahLst/>
            <a:cxnLst/>
            <a:rect l="l" t="t" r="r" b="b"/>
            <a:pathLst>
              <a:path w="2668" h="3024" extrusionOk="0">
                <a:moveTo>
                  <a:pt x="712" y="0"/>
                </a:moveTo>
                <a:lnTo>
                  <a:pt x="415" y="60"/>
                </a:lnTo>
                <a:lnTo>
                  <a:pt x="178" y="178"/>
                </a:lnTo>
                <a:lnTo>
                  <a:pt x="119" y="297"/>
                </a:lnTo>
                <a:lnTo>
                  <a:pt x="60" y="475"/>
                </a:lnTo>
                <a:lnTo>
                  <a:pt x="0" y="771"/>
                </a:lnTo>
                <a:lnTo>
                  <a:pt x="0" y="1127"/>
                </a:lnTo>
                <a:lnTo>
                  <a:pt x="0" y="1482"/>
                </a:lnTo>
                <a:lnTo>
                  <a:pt x="119" y="1897"/>
                </a:lnTo>
                <a:lnTo>
                  <a:pt x="237" y="2193"/>
                </a:lnTo>
                <a:lnTo>
                  <a:pt x="415" y="2490"/>
                </a:lnTo>
                <a:lnTo>
                  <a:pt x="593" y="2727"/>
                </a:lnTo>
                <a:lnTo>
                  <a:pt x="889" y="2905"/>
                </a:lnTo>
                <a:lnTo>
                  <a:pt x="1186" y="3023"/>
                </a:lnTo>
                <a:lnTo>
                  <a:pt x="1541" y="3023"/>
                </a:lnTo>
                <a:lnTo>
                  <a:pt x="1779" y="2905"/>
                </a:lnTo>
                <a:lnTo>
                  <a:pt x="2075" y="2786"/>
                </a:lnTo>
                <a:lnTo>
                  <a:pt x="2490" y="2549"/>
                </a:lnTo>
                <a:lnTo>
                  <a:pt x="2668" y="2371"/>
                </a:lnTo>
                <a:lnTo>
                  <a:pt x="1719" y="238"/>
                </a:lnTo>
                <a:lnTo>
                  <a:pt x="1482" y="119"/>
                </a:lnTo>
                <a:lnTo>
                  <a:pt x="1008" y="0"/>
                </a:lnTo>
                <a:close/>
              </a:path>
            </a:pathLst>
          </a:custGeom>
          <a:solidFill>
            <a:srgbClr val="FF9F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56"/>
          <p:cNvSpPr/>
          <p:nvPr/>
        </p:nvSpPr>
        <p:spPr>
          <a:xfrm>
            <a:off x="7276800" y="2754000"/>
            <a:ext cx="66700" cy="75600"/>
          </a:xfrm>
          <a:custGeom>
            <a:avLst/>
            <a:gdLst/>
            <a:ahLst/>
            <a:cxnLst/>
            <a:rect l="l" t="t" r="r" b="b"/>
            <a:pathLst>
              <a:path w="2668" h="3024" fill="none" extrusionOk="0">
                <a:moveTo>
                  <a:pt x="1719" y="238"/>
                </a:moveTo>
                <a:lnTo>
                  <a:pt x="1719" y="238"/>
                </a:lnTo>
                <a:lnTo>
                  <a:pt x="1482" y="119"/>
                </a:lnTo>
                <a:lnTo>
                  <a:pt x="1008" y="0"/>
                </a:lnTo>
                <a:lnTo>
                  <a:pt x="712" y="0"/>
                </a:lnTo>
                <a:lnTo>
                  <a:pt x="415" y="60"/>
                </a:lnTo>
                <a:lnTo>
                  <a:pt x="178" y="178"/>
                </a:lnTo>
                <a:lnTo>
                  <a:pt x="119" y="297"/>
                </a:lnTo>
                <a:lnTo>
                  <a:pt x="60" y="475"/>
                </a:lnTo>
                <a:lnTo>
                  <a:pt x="60" y="475"/>
                </a:lnTo>
                <a:lnTo>
                  <a:pt x="0" y="771"/>
                </a:lnTo>
                <a:lnTo>
                  <a:pt x="0" y="1127"/>
                </a:lnTo>
                <a:lnTo>
                  <a:pt x="0" y="1482"/>
                </a:lnTo>
                <a:lnTo>
                  <a:pt x="119" y="1897"/>
                </a:lnTo>
                <a:lnTo>
                  <a:pt x="237" y="2193"/>
                </a:lnTo>
                <a:lnTo>
                  <a:pt x="415" y="2490"/>
                </a:lnTo>
                <a:lnTo>
                  <a:pt x="593" y="2727"/>
                </a:lnTo>
                <a:lnTo>
                  <a:pt x="889" y="2905"/>
                </a:lnTo>
                <a:lnTo>
                  <a:pt x="889" y="2905"/>
                </a:lnTo>
                <a:lnTo>
                  <a:pt x="1186" y="3023"/>
                </a:lnTo>
                <a:lnTo>
                  <a:pt x="1541" y="3023"/>
                </a:lnTo>
                <a:lnTo>
                  <a:pt x="1779" y="2905"/>
                </a:lnTo>
                <a:lnTo>
                  <a:pt x="2075" y="2786"/>
                </a:lnTo>
                <a:lnTo>
                  <a:pt x="2490" y="2549"/>
                </a:lnTo>
                <a:lnTo>
                  <a:pt x="2668" y="237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56"/>
          <p:cNvSpPr/>
          <p:nvPr/>
        </p:nvSpPr>
        <p:spPr>
          <a:xfrm>
            <a:off x="7715400" y="2946625"/>
            <a:ext cx="56350" cy="40050"/>
          </a:xfrm>
          <a:custGeom>
            <a:avLst/>
            <a:gdLst/>
            <a:ahLst/>
            <a:cxnLst/>
            <a:rect l="l" t="t" r="r" b="b"/>
            <a:pathLst>
              <a:path w="2254" h="1602" extrusionOk="0">
                <a:moveTo>
                  <a:pt x="1957" y="1"/>
                </a:moveTo>
                <a:lnTo>
                  <a:pt x="1" y="1245"/>
                </a:lnTo>
                <a:lnTo>
                  <a:pt x="238" y="1601"/>
                </a:lnTo>
                <a:lnTo>
                  <a:pt x="2253" y="890"/>
                </a:lnTo>
                <a:lnTo>
                  <a:pt x="2075" y="416"/>
                </a:lnTo>
                <a:lnTo>
                  <a:pt x="1957" y="1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56"/>
          <p:cNvSpPr/>
          <p:nvPr/>
        </p:nvSpPr>
        <p:spPr>
          <a:xfrm>
            <a:off x="7718375" y="2964425"/>
            <a:ext cx="59300" cy="41500"/>
          </a:xfrm>
          <a:custGeom>
            <a:avLst/>
            <a:gdLst/>
            <a:ahLst/>
            <a:cxnLst/>
            <a:rect l="l" t="t" r="r" b="b"/>
            <a:pathLst>
              <a:path w="2372" h="1660" extrusionOk="0">
                <a:moveTo>
                  <a:pt x="2134" y="0"/>
                </a:moveTo>
                <a:lnTo>
                  <a:pt x="0" y="1245"/>
                </a:lnTo>
                <a:lnTo>
                  <a:pt x="237" y="1660"/>
                </a:lnTo>
                <a:lnTo>
                  <a:pt x="2371" y="1008"/>
                </a:lnTo>
                <a:lnTo>
                  <a:pt x="2253" y="474"/>
                </a:lnTo>
                <a:lnTo>
                  <a:pt x="2134" y="0"/>
                </a:lnTo>
                <a:close/>
              </a:path>
            </a:pathLst>
          </a:custGeom>
          <a:solidFill>
            <a:srgbClr val="FFB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56"/>
          <p:cNvSpPr/>
          <p:nvPr/>
        </p:nvSpPr>
        <p:spPr>
          <a:xfrm rot="5894661">
            <a:off x="3128469" y="1276019"/>
            <a:ext cx="890631" cy="1352947"/>
          </a:xfrm>
          <a:custGeom>
            <a:avLst/>
            <a:gdLst/>
            <a:ahLst/>
            <a:cxnLst/>
            <a:rect l="l" t="t" r="r" b="b"/>
            <a:pathLst>
              <a:path w="35624" h="54116" extrusionOk="0">
                <a:moveTo>
                  <a:pt x="17367" y="0"/>
                </a:moveTo>
                <a:lnTo>
                  <a:pt x="16182" y="59"/>
                </a:lnTo>
                <a:lnTo>
                  <a:pt x="14997" y="178"/>
                </a:lnTo>
                <a:lnTo>
                  <a:pt x="13811" y="356"/>
                </a:lnTo>
                <a:lnTo>
                  <a:pt x="12685" y="533"/>
                </a:lnTo>
                <a:lnTo>
                  <a:pt x="11500" y="771"/>
                </a:lnTo>
                <a:lnTo>
                  <a:pt x="10373" y="1067"/>
                </a:lnTo>
                <a:lnTo>
                  <a:pt x="9247" y="1423"/>
                </a:lnTo>
                <a:lnTo>
                  <a:pt x="8121" y="1837"/>
                </a:lnTo>
                <a:lnTo>
                  <a:pt x="6995" y="2252"/>
                </a:lnTo>
                <a:lnTo>
                  <a:pt x="5869" y="2786"/>
                </a:lnTo>
                <a:lnTo>
                  <a:pt x="4683" y="3378"/>
                </a:lnTo>
                <a:lnTo>
                  <a:pt x="3616" y="4030"/>
                </a:lnTo>
                <a:lnTo>
                  <a:pt x="2609" y="4801"/>
                </a:lnTo>
                <a:lnTo>
                  <a:pt x="2194" y="5216"/>
                </a:lnTo>
                <a:lnTo>
                  <a:pt x="1779" y="5690"/>
                </a:lnTo>
                <a:lnTo>
                  <a:pt x="1364" y="6164"/>
                </a:lnTo>
                <a:lnTo>
                  <a:pt x="1008" y="6638"/>
                </a:lnTo>
                <a:lnTo>
                  <a:pt x="712" y="7172"/>
                </a:lnTo>
                <a:lnTo>
                  <a:pt x="475" y="7705"/>
                </a:lnTo>
                <a:lnTo>
                  <a:pt x="238" y="8298"/>
                </a:lnTo>
                <a:lnTo>
                  <a:pt x="119" y="8891"/>
                </a:lnTo>
                <a:lnTo>
                  <a:pt x="1" y="9365"/>
                </a:lnTo>
                <a:lnTo>
                  <a:pt x="1" y="9898"/>
                </a:lnTo>
                <a:lnTo>
                  <a:pt x="1" y="10906"/>
                </a:lnTo>
                <a:lnTo>
                  <a:pt x="119" y="11973"/>
                </a:lnTo>
                <a:lnTo>
                  <a:pt x="297" y="12981"/>
                </a:lnTo>
                <a:lnTo>
                  <a:pt x="949" y="15944"/>
                </a:lnTo>
                <a:lnTo>
                  <a:pt x="1660" y="18848"/>
                </a:lnTo>
                <a:lnTo>
                  <a:pt x="3142" y="24716"/>
                </a:lnTo>
                <a:lnTo>
                  <a:pt x="3913" y="27621"/>
                </a:lnTo>
                <a:lnTo>
                  <a:pt x="4565" y="30584"/>
                </a:lnTo>
                <a:lnTo>
                  <a:pt x="5157" y="33489"/>
                </a:lnTo>
                <a:lnTo>
                  <a:pt x="5395" y="34970"/>
                </a:lnTo>
                <a:lnTo>
                  <a:pt x="5632" y="36511"/>
                </a:lnTo>
                <a:lnTo>
                  <a:pt x="5869" y="38645"/>
                </a:lnTo>
                <a:lnTo>
                  <a:pt x="6047" y="40779"/>
                </a:lnTo>
                <a:lnTo>
                  <a:pt x="6343" y="45106"/>
                </a:lnTo>
                <a:lnTo>
                  <a:pt x="6639" y="48366"/>
                </a:lnTo>
                <a:lnTo>
                  <a:pt x="6995" y="51566"/>
                </a:lnTo>
                <a:lnTo>
                  <a:pt x="7113" y="52278"/>
                </a:lnTo>
                <a:lnTo>
                  <a:pt x="7410" y="52870"/>
                </a:lnTo>
                <a:lnTo>
                  <a:pt x="7706" y="53285"/>
                </a:lnTo>
                <a:lnTo>
                  <a:pt x="8121" y="53641"/>
                </a:lnTo>
                <a:lnTo>
                  <a:pt x="8595" y="53878"/>
                </a:lnTo>
                <a:lnTo>
                  <a:pt x="9129" y="54056"/>
                </a:lnTo>
                <a:lnTo>
                  <a:pt x="9721" y="54115"/>
                </a:lnTo>
                <a:lnTo>
                  <a:pt x="10314" y="54115"/>
                </a:lnTo>
                <a:lnTo>
                  <a:pt x="10966" y="54056"/>
                </a:lnTo>
                <a:lnTo>
                  <a:pt x="11618" y="53878"/>
                </a:lnTo>
                <a:lnTo>
                  <a:pt x="12270" y="53700"/>
                </a:lnTo>
                <a:lnTo>
                  <a:pt x="12863" y="53463"/>
                </a:lnTo>
                <a:lnTo>
                  <a:pt x="13515" y="53167"/>
                </a:lnTo>
                <a:lnTo>
                  <a:pt x="14048" y="52930"/>
                </a:lnTo>
                <a:lnTo>
                  <a:pt x="15115" y="52278"/>
                </a:lnTo>
                <a:lnTo>
                  <a:pt x="15826" y="51685"/>
                </a:lnTo>
                <a:lnTo>
                  <a:pt x="16538" y="51033"/>
                </a:lnTo>
                <a:lnTo>
                  <a:pt x="17130" y="50322"/>
                </a:lnTo>
                <a:lnTo>
                  <a:pt x="17664" y="49551"/>
                </a:lnTo>
                <a:lnTo>
                  <a:pt x="18138" y="48721"/>
                </a:lnTo>
                <a:lnTo>
                  <a:pt x="18553" y="47832"/>
                </a:lnTo>
                <a:lnTo>
                  <a:pt x="18849" y="46943"/>
                </a:lnTo>
                <a:lnTo>
                  <a:pt x="19086" y="46054"/>
                </a:lnTo>
                <a:lnTo>
                  <a:pt x="19146" y="45224"/>
                </a:lnTo>
                <a:lnTo>
                  <a:pt x="19205" y="44395"/>
                </a:lnTo>
                <a:lnTo>
                  <a:pt x="19205" y="43565"/>
                </a:lnTo>
                <a:lnTo>
                  <a:pt x="19205" y="42735"/>
                </a:lnTo>
                <a:lnTo>
                  <a:pt x="18909" y="39475"/>
                </a:lnTo>
                <a:lnTo>
                  <a:pt x="18909" y="38645"/>
                </a:lnTo>
                <a:lnTo>
                  <a:pt x="18909" y="37815"/>
                </a:lnTo>
                <a:lnTo>
                  <a:pt x="18968" y="36986"/>
                </a:lnTo>
                <a:lnTo>
                  <a:pt x="19027" y="36156"/>
                </a:lnTo>
                <a:lnTo>
                  <a:pt x="19205" y="35326"/>
                </a:lnTo>
                <a:lnTo>
                  <a:pt x="19442" y="34555"/>
                </a:lnTo>
                <a:lnTo>
                  <a:pt x="19798" y="33844"/>
                </a:lnTo>
                <a:lnTo>
                  <a:pt x="20213" y="33133"/>
                </a:lnTo>
                <a:lnTo>
                  <a:pt x="20509" y="32718"/>
                </a:lnTo>
                <a:lnTo>
                  <a:pt x="20805" y="32362"/>
                </a:lnTo>
                <a:lnTo>
                  <a:pt x="21576" y="31651"/>
                </a:lnTo>
                <a:lnTo>
                  <a:pt x="22346" y="31058"/>
                </a:lnTo>
                <a:lnTo>
                  <a:pt x="23235" y="30525"/>
                </a:lnTo>
                <a:lnTo>
                  <a:pt x="24124" y="30051"/>
                </a:lnTo>
                <a:lnTo>
                  <a:pt x="25073" y="29636"/>
                </a:lnTo>
                <a:lnTo>
                  <a:pt x="26910" y="28688"/>
                </a:lnTo>
                <a:lnTo>
                  <a:pt x="27799" y="28213"/>
                </a:lnTo>
                <a:lnTo>
                  <a:pt x="28688" y="27680"/>
                </a:lnTo>
                <a:lnTo>
                  <a:pt x="29459" y="27028"/>
                </a:lnTo>
                <a:lnTo>
                  <a:pt x="30289" y="26376"/>
                </a:lnTo>
                <a:lnTo>
                  <a:pt x="31000" y="25724"/>
                </a:lnTo>
                <a:lnTo>
                  <a:pt x="31711" y="24953"/>
                </a:lnTo>
                <a:lnTo>
                  <a:pt x="32363" y="24183"/>
                </a:lnTo>
                <a:lnTo>
                  <a:pt x="33015" y="23353"/>
                </a:lnTo>
                <a:lnTo>
                  <a:pt x="33549" y="22523"/>
                </a:lnTo>
                <a:lnTo>
                  <a:pt x="34023" y="21634"/>
                </a:lnTo>
                <a:lnTo>
                  <a:pt x="34497" y="20745"/>
                </a:lnTo>
                <a:lnTo>
                  <a:pt x="34853" y="19797"/>
                </a:lnTo>
                <a:lnTo>
                  <a:pt x="35149" y="18848"/>
                </a:lnTo>
                <a:lnTo>
                  <a:pt x="35386" y="17900"/>
                </a:lnTo>
                <a:lnTo>
                  <a:pt x="35564" y="16892"/>
                </a:lnTo>
                <a:lnTo>
                  <a:pt x="35623" y="15885"/>
                </a:lnTo>
                <a:lnTo>
                  <a:pt x="35623" y="14699"/>
                </a:lnTo>
                <a:lnTo>
                  <a:pt x="35505" y="13573"/>
                </a:lnTo>
                <a:lnTo>
                  <a:pt x="35268" y="12447"/>
                </a:lnTo>
                <a:lnTo>
                  <a:pt x="34971" y="11321"/>
                </a:lnTo>
                <a:lnTo>
                  <a:pt x="34556" y="10254"/>
                </a:lnTo>
                <a:lnTo>
                  <a:pt x="34082" y="9187"/>
                </a:lnTo>
                <a:lnTo>
                  <a:pt x="33489" y="8180"/>
                </a:lnTo>
                <a:lnTo>
                  <a:pt x="32837" y="7172"/>
                </a:lnTo>
                <a:lnTo>
                  <a:pt x="32067" y="6224"/>
                </a:lnTo>
                <a:lnTo>
                  <a:pt x="31296" y="5394"/>
                </a:lnTo>
                <a:lnTo>
                  <a:pt x="30407" y="4564"/>
                </a:lnTo>
                <a:lnTo>
                  <a:pt x="29518" y="3793"/>
                </a:lnTo>
                <a:lnTo>
                  <a:pt x="28570" y="3082"/>
                </a:lnTo>
                <a:lnTo>
                  <a:pt x="27562" y="2489"/>
                </a:lnTo>
                <a:lnTo>
                  <a:pt x="26495" y="1897"/>
                </a:lnTo>
                <a:lnTo>
                  <a:pt x="25428" y="1423"/>
                </a:lnTo>
                <a:lnTo>
                  <a:pt x="24302" y="1008"/>
                </a:lnTo>
                <a:lnTo>
                  <a:pt x="23176" y="711"/>
                </a:lnTo>
                <a:lnTo>
                  <a:pt x="22050" y="415"/>
                </a:lnTo>
                <a:lnTo>
                  <a:pt x="20864" y="237"/>
                </a:lnTo>
                <a:lnTo>
                  <a:pt x="19738" y="119"/>
                </a:lnTo>
                <a:lnTo>
                  <a:pt x="18553" y="59"/>
                </a:lnTo>
                <a:lnTo>
                  <a:pt x="173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6"/>
          <p:cNvSpPr/>
          <p:nvPr/>
        </p:nvSpPr>
        <p:spPr>
          <a:xfrm>
            <a:off x="5620800" y="1527200"/>
            <a:ext cx="943925" cy="920225"/>
          </a:xfrm>
          <a:custGeom>
            <a:avLst/>
            <a:gdLst/>
            <a:ahLst/>
            <a:cxnLst/>
            <a:rect l="l" t="t" r="r" b="b"/>
            <a:pathLst>
              <a:path w="37757" h="36809" extrusionOk="0">
                <a:moveTo>
                  <a:pt x="7705" y="1"/>
                </a:moveTo>
                <a:lnTo>
                  <a:pt x="6698" y="179"/>
                </a:lnTo>
                <a:lnTo>
                  <a:pt x="5690" y="416"/>
                </a:lnTo>
                <a:lnTo>
                  <a:pt x="4683" y="831"/>
                </a:lnTo>
                <a:lnTo>
                  <a:pt x="3793" y="1305"/>
                </a:lnTo>
                <a:lnTo>
                  <a:pt x="2904" y="1957"/>
                </a:lnTo>
                <a:lnTo>
                  <a:pt x="2549" y="2312"/>
                </a:lnTo>
                <a:lnTo>
                  <a:pt x="2193" y="2668"/>
                </a:lnTo>
                <a:lnTo>
                  <a:pt x="1541" y="3498"/>
                </a:lnTo>
                <a:lnTo>
                  <a:pt x="1008" y="4387"/>
                </a:lnTo>
                <a:lnTo>
                  <a:pt x="534" y="5335"/>
                </a:lnTo>
                <a:lnTo>
                  <a:pt x="237" y="6343"/>
                </a:lnTo>
                <a:lnTo>
                  <a:pt x="59" y="7410"/>
                </a:lnTo>
                <a:lnTo>
                  <a:pt x="0" y="8417"/>
                </a:lnTo>
                <a:lnTo>
                  <a:pt x="119" y="9484"/>
                </a:lnTo>
                <a:lnTo>
                  <a:pt x="296" y="10492"/>
                </a:lnTo>
                <a:lnTo>
                  <a:pt x="593" y="11440"/>
                </a:lnTo>
                <a:lnTo>
                  <a:pt x="948" y="12389"/>
                </a:lnTo>
                <a:lnTo>
                  <a:pt x="1838" y="14167"/>
                </a:lnTo>
                <a:lnTo>
                  <a:pt x="2312" y="15056"/>
                </a:lnTo>
                <a:lnTo>
                  <a:pt x="2667" y="16004"/>
                </a:lnTo>
                <a:lnTo>
                  <a:pt x="3023" y="16893"/>
                </a:lnTo>
                <a:lnTo>
                  <a:pt x="3201" y="17901"/>
                </a:lnTo>
                <a:lnTo>
                  <a:pt x="3319" y="18671"/>
                </a:lnTo>
                <a:lnTo>
                  <a:pt x="3319" y="19501"/>
                </a:lnTo>
                <a:lnTo>
                  <a:pt x="3201" y="21102"/>
                </a:lnTo>
                <a:lnTo>
                  <a:pt x="3082" y="22761"/>
                </a:lnTo>
                <a:lnTo>
                  <a:pt x="3082" y="23591"/>
                </a:lnTo>
                <a:lnTo>
                  <a:pt x="3141" y="24421"/>
                </a:lnTo>
                <a:lnTo>
                  <a:pt x="3319" y="25428"/>
                </a:lnTo>
                <a:lnTo>
                  <a:pt x="3556" y="26377"/>
                </a:lnTo>
                <a:lnTo>
                  <a:pt x="3971" y="27325"/>
                </a:lnTo>
                <a:lnTo>
                  <a:pt x="4445" y="28273"/>
                </a:lnTo>
                <a:lnTo>
                  <a:pt x="5038" y="29103"/>
                </a:lnTo>
                <a:lnTo>
                  <a:pt x="5690" y="29933"/>
                </a:lnTo>
                <a:lnTo>
                  <a:pt x="6401" y="30704"/>
                </a:lnTo>
                <a:lnTo>
                  <a:pt x="7113" y="31356"/>
                </a:lnTo>
                <a:lnTo>
                  <a:pt x="7943" y="32008"/>
                </a:lnTo>
                <a:lnTo>
                  <a:pt x="8772" y="32600"/>
                </a:lnTo>
                <a:lnTo>
                  <a:pt x="9661" y="33193"/>
                </a:lnTo>
                <a:lnTo>
                  <a:pt x="10550" y="33667"/>
                </a:lnTo>
                <a:lnTo>
                  <a:pt x="12388" y="34616"/>
                </a:lnTo>
                <a:lnTo>
                  <a:pt x="14285" y="35445"/>
                </a:lnTo>
                <a:lnTo>
                  <a:pt x="15055" y="35801"/>
                </a:lnTo>
                <a:lnTo>
                  <a:pt x="15885" y="36097"/>
                </a:lnTo>
                <a:lnTo>
                  <a:pt x="16655" y="36334"/>
                </a:lnTo>
                <a:lnTo>
                  <a:pt x="17485" y="36512"/>
                </a:lnTo>
                <a:lnTo>
                  <a:pt x="18315" y="36690"/>
                </a:lnTo>
                <a:lnTo>
                  <a:pt x="19086" y="36749"/>
                </a:lnTo>
                <a:lnTo>
                  <a:pt x="19915" y="36809"/>
                </a:lnTo>
                <a:lnTo>
                  <a:pt x="21516" y="36809"/>
                </a:lnTo>
                <a:lnTo>
                  <a:pt x="22286" y="36690"/>
                </a:lnTo>
                <a:lnTo>
                  <a:pt x="23116" y="36571"/>
                </a:lnTo>
                <a:lnTo>
                  <a:pt x="23887" y="36453"/>
                </a:lnTo>
                <a:lnTo>
                  <a:pt x="24716" y="36216"/>
                </a:lnTo>
                <a:lnTo>
                  <a:pt x="25487" y="35919"/>
                </a:lnTo>
                <a:lnTo>
                  <a:pt x="26317" y="35623"/>
                </a:lnTo>
                <a:lnTo>
                  <a:pt x="27087" y="35267"/>
                </a:lnTo>
                <a:lnTo>
                  <a:pt x="28688" y="34497"/>
                </a:lnTo>
                <a:lnTo>
                  <a:pt x="30288" y="33667"/>
                </a:lnTo>
                <a:lnTo>
                  <a:pt x="31829" y="32660"/>
                </a:lnTo>
                <a:lnTo>
                  <a:pt x="32600" y="32185"/>
                </a:lnTo>
                <a:lnTo>
                  <a:pt x="33311" y="31593"/>
                </a:lnTo>
                <a:lnTo>
                  <a:pt x="33963" y="31000"/>
                </a:lnTo>
                <a:lnTo>
                  <a:pt x="34615" y="30407"/>
                </a:lnTo>
                <a:lnTo>
                  <a:pt x="35267" y="29755"/>
                </a:lnTo>
                <a:lnTo>
                  <a:pt x="35800" y="29044"/>
                </a:lnTo>
                <a:lnTo>
                  <a:pt x="36334" y="28333"/>
                </a:lnTo>
                <a:lnTo>
                  <a:pt x="36749" y="27562"/>
                </a:lnTo>
                <a:lnTo>
                  <a:pt x="37164" y="26732"/>
                </a:lnTo>
                <a:lnTo>
                  <a:pt x="37460" y="25903"/>
                </a:lnTo>
                <a:lnTo>
                  <a:pt x="37638" y="24954"/>
                </a:lnTo>
                <a:lnTo>
                  <a:pt x="37756" y="24006"/>
                </a:lnTo>
                <a:lnTo>
                  <a:pt x="37756" y="22998"/>
                </a:lnTo>
                <a:lnTo>
                  <a:pt x="37638" y="22050"/>
                </a:lnTo>
                <a:lnTo>
                  <a:pt x="37401" y="21161"/>
                </a:lnTo>
                <a:lnTo>
                  <a:pt x="37045" y="20272"/>
                </a:lnTo>
                <a:lnTo>
                  <a:pt x="36808" y="19857"/>
                </a:lnTo>
                <a:lnTo>
                  <a:pt x="36571" y="19501"/>
                </a:lnTo>
                <a:lnTo>
                  <a:pt x="36274" y="19086"/>
                </a:lnTo>
                <a:lnTo>
                  <a:pt x="35919" y="18790"/>
                </a:lnTo>
                <a:lnTo>
                  <a:pt x="35563" y="18434"/>
                </a:lnTo>
                <a:lnTo>
                  <a:pt x="35208" y="18138"/>
                </a:lnTo>
                <a:lnTo>
                  <a:pt x="34437" y="17664"/>
                </a:lnTo>
                <a:lnTo>
                  <a:pt x="33607" y="17249"/>
                </a:lnTo>
                <a:lnTo>
                  <a:pt x="32718" y="16893"/>
                </a:lnTo>
                <a:lnTo>
                  <a:pt x="30881" y="16360"/>
                </a:lnTo>
                <a:lnTo>
                  <a:pt x="29103" y="15767"/>
                </a:lnTo>
                <a:lnTo>
                  <a:pt x="28332" y="15471"/>
                </a:lnTo>
                <a:lnTo>
                  <a:pt x="27621" y="15115"/>
                </a:lnTo>
                <a:lnTo>
                  <a:pt x="26198" y="14404"/>
                </a:lnTo>
                <a:lnTo>
                  <a:pt x="24894" y="13515"/>
                </a:lnTo>
                <a:lnTo>
                  <a:pt x="23590" y="12566"/>
                </a:lnTo>
                <a:lnTo>
                  <a:pt x="22405" y="11559"/>
                </a:lnTo>
                <a:lnTo>
                  <a:pt x="21219" y="10433"/>
                </a:lnTo>
                <a:lnTo>
                  <a:pt x="20153" y="9247"/>
                </a:lnTo>
                <a:lnTo>
                  <a:pt x="19086" y="8062"/>
                </a:lnTo>
                <a:lnTo>
                  <a:pt x="17070" y="5572"/>
                </a:lnTo>
                <a:lnTo>
                  <a:pt x="16063" y="4387"/>
                </a:lnTo>
                <a:lnTo>
                  <a:pt x="14996" y="3261"/>
                </a:lnTo>
                <a:lnTo>
                  <a:pt x="14403" y="2727"/>
                </a:lnTo>
                <a:lnTo>
                  <a:pt x="13810" y="2253"/>
                </a:lnTo>
                <a:lnTo>
                  <a:pt x="13218" y="1779"/>
                </a:lnTo>
                <a:lnTo>
                  <a:pt x="12566" y="1364"/>
                </a:lnTo>
                <a:lnTo>
                  <a:pt x="11914" y="949"/>
                </a:lnTo>
                <a:lnTo>
                  <a:pt x="11262" y="653"/>
                </a:lnTo>
                <a:lnTo>
                  <a:pt x="10550" y="416"/>
                </a:lnTo>
                <a:lnTo>
                  <a:pt x="9839" y="179"/>
                </a:lnTo>
                <a:lnTo>
                  <a:pt x="9306" y="119"/>
                </a:lnTo>
                <a:lnTo>
                  <a:pt x="8772" y="60"/>
                </a:lnTo>
                <a:lnTo>
                  <a:pt x="77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56"/>
          <p:cNvSpPr/>
          <p:nvPr/>
        </p:nvSpPr>
        <p:spPr>
          <a:xfrm>
            <a:off x="6515888" y="1363450"/>
            <a:ext cx="1278825" cy="737975"/>
          </a:xfrm>
          <a:custGeom>
            <a:avLst/>
            <a:gdLst/>
            <a:ahLst/>
            <a:cxnLst/>
            <a:rect l="l" t="t" r="r" b="b"/>
            <a:pathLst>
              <a:path w="51153" h="29519" extrusionOk="0">
                <a:moveTo>
                  <a:pt x="7647" y="1"/>
                </a:moveTo>
                <a:lnTo>
                  <a:pt x="6757" y="60"/>
                </a:lnTo>
                <a:lnTo>
                  <a:pt x="5928" y="238"/>
                </a:lnTo>
                <a:lnTo>
                  <a:pt x="5157" y="475"/>
                </a:lnTo>
                <a:lnTo>
                  <a:pt x="4683" y="712"/>
                </a:lnTo>
                <a:lnTo>
                  <a:pt x="4209" y="1008"/>
                </a:lnTo>
                <a:lnTo>
                  <a:pt x="3735" y="1305"/>
                </a:lnTo>
                <a:lnTo>
                  <a:pt x="3379" y="1720"/>
                </a:lnTo>
                <a:lnTo>
                  <a:pt x="2964" y="2135"/>
                </a:lnTo>
                <a:lnTo>
                  <a:pt x="2608" y="2609"/>
                </a:lnTo>
                <a:lnTo>
                  <a:pt x="2312" y="3083"/>
                </a:lnTo>
                <a:lnTo>
                  <a:pt x="2016" y="3557"/>
                </a:lnTo>
                <a:lnTo>
                  <a:pt x="1542" y="4624"/>
                </a:lnTo>
                <a:lnTo>
                  <a:pt x="1127" y="5750"/>
                </a:lnTo>
                <a:lnTo>
                  <a:pt x="771" y="6817"/>
                </a:lnTo>
                <a:lnTo>
                  <a:pt x="534" y="7884"/>
                </a:lnTo>
                <a:lnTo>
                  <a:pt x="297" y="8892"/>
                </a:lnTo>
                <a:lnTo>
                  <a:pt x="119" y="9958"/>
                </a:lnTo>
                <a:lnTo>
                  <a:pt x="0" y="11085"/>
                </a:lnTo>
                <a:lnTo>
                  <a:pt x="0" y="12151"/>
                </a:lnTo>
                <a:lnTo>
                  <a:pt x="60" y="13041"/>
                </a:lnTo>
                <a:lnTo>
                  <a:pt x="178" y="13930"/>
                </a:lnTo>
                <a:lnTo>
                  <a:pt x="356" y="14819"/>
                </a:lnTo>
                <a:lnTo>
                  <a:pt x="652" y="15708"/>
                </a:lnTo>
                <a:lnTo>
                  <a:pt x="1008" y="16538"/>
                </a:lnTo>
                <a:lnTo>
                  <a:pt x="1423" y="17367"/>
                </a:lnTo>
                <a:lnTo>
                  <a:pt x="1838" y="18138"/>
                </a:lnTo>
                <a:lnTo>
                  <a:pt x="2371" y="18908"/>
                </a:lnTo>
                <a:lnTo>
                  <a:pt x="2905" y="19620"/>
                </a:lnTo>
                <a:lnTo>
                  <a:pt x="3557" y="20331"/>
                </a:lnTo>
                <a:lnTo>
                  <a:pt x="4209" y="20924"/>
                </a:lnTo>
                <a:lnTo>
                  <a:pt x="4920" y="21516"/>
                </a:lnTo>
                <a:lnTo>
                  <a:pt x="5631" y="22050"/>
                </a:lnTo>
                <a:lnTo>
                  <a:pt x="6461" y="22524"/>
                </a:lnTo>
                <a:lnTo>
                  <a:pt x="7232" y="22939"/>
                </a:lnTo>
                <a:lnTo>
                  <a:pt x="8061" y="23295"/>
                </a:lnTo>
                <a:lnTo>
                  <a:pt x="8951" y="23591"/>
                </a:lnTo>
                <a:lnTo>
                  <a:pt x="9840" y="23828"/>
                </a:lnTo>
                <a:lnTo>
                  <a:pt x="10729" y="24006"/>
                </a:lnTo>
                <a:lnTo>
                  <a:pt x="11618" y="24065"/>
                </a:lnTo>
                <a:lnTo>
                  <a:pt x="12566" y="24124"/>
                </a:lnTo>
                <a:lnTo>
                  <a:pt x="13455" y="24065"/>
                </a:lnTo>
                <a:lnTo>
                  <a:pt x="14344" y="24006"/>
                </a:lnTo>
                <a:lnTo>
                  <a:pt x="15293" y="23887"/>
                </a:lnTo>
                <a:lnTo>
                  <a:pt x="16182" y="23650"/>
                </a:lnTo>
                <a:lnTo>
                  <a:pt x="17012" y="23413"/>
                </a:lnTo>
                <a:lnTo>
                  <a:pt x="17901" y="23117"/>
                </a:lnTo>
                <a:lnTo>
                  <a:pt x="18730" y="22761"/>
                </a:lnTo>
                <a:lnTo>
                  <a:pt x="19560" y="22346"/>
                </a:lnTo>
                <a:lnTo>
                  <a:pt x="20331" y="21872"/>
                </a:lnTo>
                <a:lnTo>
                  <a:pt x="21101" y="21339"/>
                </a:lnTo>
                <a:lnTo>
                  <a:pt x="21813" y="20746"/>
                </a:lnTo>
                <a:lnTo>
                  <a:pt x="22702" y="19975"/>
                </a:lnTo>
                <a:lnTo>
                  <a:pt x="23531" y="19146"/>
                </a:lnTo>
                <a:lnTo>
                  <a:pt x="24361" y="18316"/>
                </a:lnTo>
                <a:lnTo>
                  <a:pt x="25310" y="17545"/>
                </a:lnTo>
                <a:lnTo>
                  <a:pt x="25784" y="17249"/>
                </a:lnTo>
                <a:lnTo>
                  <a:pt x="26258" y="16893"/>
                </a:lnTo>
                <a:lnTo>
                  <a:pt x="26791" y="16656"/>
                </a:lnTo>
                <a:lnTo>
                  <a:pt x="27384" y="16419"/>
                </a:lnTo>
                <a:lnTo>
                  <a:pt x="27918" y="16241"/>
                </a:lnTo>
                <a:lnTo>
                  <a:pt x="28510" y="16123"/>
                </a:lnTo>
                <a:lnTo>
                  <a:pt x="29103" y="16063"/>
                </a:lnTo>
                <a:lnTo>
                  <a:pt x="29636" y="16123"/>
                </a:lnTo>
                <a:lnTo>
                  <a:pt x="30229" y="16241"/>
                </a:lnTo>
                <a:lnTo>
                  <a:pt x="30822" y="16478"/>
                </a:lnTo>
                <a:lnTo>
                  <a:pt x="31296" y="16715"/>
                </a:lnTo>
                <a:lnTo>
                  <a:pt x="31830" y="17071"/>
                </a:lnTo>
                <a:lnTo>
                  <a:pt x="32304" y="17427"/>
                </a:lnTo>
                <a:lnTo>
                  <a:pt x="32719" y="17842"/>
                </a:lnTo>
                <a:lnTo>
                  <a:pt x="33134" y="18316"/>
                </a:lnTo>
                <a:lnTo>
                  <a:pt x="33489" y="18790"/>
                </a:lnTo>
                <a:lnTo>
                  <a:pt x="34141" y="19738"/>
                </a:lnTo>
                <a:lnTo>
                  <a:pt x="34793" y="20746"/>
                </a:lnTo>
                <a:lnTo>
                  <a:pt x="35386" y="21813"/>
                </a:lnTo>
                <a:lnTo>
                  <a:pt x="36097" y="22761"/>
                </a:lnTo>
                <a:lnTo>
                  <a:pt x="36927" y="23769"/>
                </a:lnTo>
                <a:lnTo>
                  <a:pt x="37757" y="24658"/>
                </a:lnTo>
                <a:lnTo>
                  <a:pt x="38527" y="25428"/>
                </a:lnTo>
                <a:lnTo>
                  <a:pt x="39357" y="26080"/>
                </a:lnTo>
                <a:lnTo>
                  <a:pt x="40187" y="26614"/>
                </a:lnTo>
                <a:lnTo>
                  <a:pt x="40957" y="27147"/>
                </a:lnTo>
                <a:lnTo>
                  <a:pt x="41787" y="27503"/>
                </a:lnTo>
                <a:lnTo>
                  <a:pt x="42617" y="27859"/>
                </a:lnTo>
                <a:lnTo>
                  <a:pt x="43447" y="28155"/>
                </a:lnTo>
                <a:lnTo>
                  <a:pt x="44277" y="28392"/>
                </a:lnTo>
                <a:lnTo>
                  <a:pt x="45996" y="28807"/>
                </a:lnTo>
                <a:lnTo>
                  <a:pt x="49611" y="29459"/>
                </a:lnTo>
                <a:lnTo>
                  <a:pt x="49967" y="29518"/>
                </a:lnTo>
                <a:lnTo>
                  <a:pt x="50263" y="29518"/>
                </a:lnTo>
                <a:lnTo>
                  <a:pt x="50559" y="29459"/>
                </a:lnTo>
                <a:lnTo>
                  <a:pt x="50856" y="29340"/>
                </a:lnTo>
                <a:lnTo>
                  <a:pt x="50974" y="29222"/>
                </a:lnTo>
                <a:lnTo>
                  <a:pt x="51034" y="29044"/>
                </a:lnTo>
                <a:lnTo>
                  <a:pt x="51152" y="28688"/>
                </a:lnTo>
                <a:lnTo>
                  <a:pt x="51152" y="28333"/>
                </a:lnTo>
                <a:lnTo>
                  <a:pt x="51093" y="27918"/>
                </a:lnTo>
                <a:lnTo>
                  <a:pt x="50441" y="24836"/>
                </a:lnTo>
                <a:lnTo>
                  <a:pt x="49789" y="21754"/>
                </a:lnTo>
                <a:lnTo>
                  <a:pt x="49078" y="18731"/>
                </a:lnTo>
                <a:lnTo>
                  <a:pt x="48248" y="15649"/>
                </a:lnTo>
                <a:lnTo>
                  <a:pt x="47359" y="12626"/>
                </a:lnTo>
                <a:lnTo>
                  <a:pt x="46410" y="9662"/>
                </a:lnTo>
                <a:lnTo>
                  <a:pt x="45344" y="6639"/>
                </a:lnTo>
                <a:lnTo>
                  <a:pt x="44277" y="3735"/>
                </a:lnTo>
                <a:lnTo>
                  <a:pt x="43980" y="3083"/>
                </a:lnTo>
                <a:lnTo>
                  <a:pt x="43802" y="2787"/>
                </a:lnTo>
                <a:lnTo>
                  <a:pt x="43565" y="2549"/>
                </a:lnTo>
                <a:lnTo>
                  <a:pt x="43269" y="2372"/>
                </a:lnTo>
                <a:lnTo>
                  <a:pt x="42913" y="2194"/>
                </a:lnTo>
                <a:lnTo>
                  <a:pt x="42202" y="2075"/>
                </a:lnTo>
                <a:lnTo>
                  <a:pt x="39713" y="1660"/>
                </a:lnTo>
                <a:lnTo>
                  <a:pt x="37223" y="1305"/>
                </a:lnTo>
                <a:lnTo>
                  <a:pt x="34734" y="1008"/>
                </a:lnTo>
                <a:lnTo>
                  <a:pt x="32185" y="771"/>
                </a:lnTo>
                <a:lnTo>
                  <a:pt x="29696" y="534"/>
                </a:lnTo>
                <a:lnTo>
                  <a:pt x="27147" y="356"/>
                </a:lnTo>
                <a:lnTo>
                  <a:pt x="24598" y="179"/>
                </a:lnTo>
                <a:lnTo>
                  <a:pt x="22109" y="60"/>
                </a:lnTo>
                <a:lnTo>
                  <a:pt x="19560" y="1"/>
                </a:lnTo>
                <a:lnTo>
                  <a:pt x="14581" y="1"/>
                </a:lnTo>
                <a:lnTo>
                  <a:pt x="12033" y="119"/>
                </a:lnTo>
                <a:lnTo>
                  <a:pt x="11262" y="119"/>
                </a:lnTo>
                <a:lnTo>
                  <a:pt x="10373" y="60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6"/>
          <p:cNvSpPr/>
          <p:nvPr/>
        </p:nvSpPr>
        <p:spPr>
          <a:xfrm>
            <a:off x="4489525" y="1490163"/>
            <a:ext cx="1009125" cy="1061000"/>
          </a:xfrm>
          <a:custGeom>
            <a:avLst/>
            <a:gdLst/>
            <a:ahLst/>
            <a:cxnLst/>
            <a:rect l="l" t="t" r="r" b="b"/>
            <a:pathLst>
              <a:path w="40365" h="42440" extrusionOk="0">
                <a:moveTo>
                  <a:pt x="20034" y="1"/>
                </a:moveTo>
                <a:lnTo>
                  <a:pt x="18434" y="119"/>
                </a:lnTo>
                <a:lnTo>
                  <a:pt x="16834" y="356"/>
                </a:lnTo>
                <a:lnTo>
                  <a:pt x="15292" y="712"/>
                </a:lnTo>
                <a:lnTo>
                  <a:pt x="13811" y="1127"/>
                </a:lnTo>
                <a:lnTo>
                  <a:pt x="12329" y="1720"/>
                </a:lnTo>
                <a:lnTo>
                  <a:pt x="10906" y="2372"/>
                </a:lnTo>
                <a:lnTo>
                  <a:pt x="9602" y="3142"/>
                </a:lnTo>
                <a:lnTo>
                  <a:pt x="8358" y="4031"/>
                </a:lnTo>
                <a:lnTo>
                  <a:pt x="7765" y="4506"/>
                </a:lnTo>
                <a:lnTo>
                  <a:pt x="7172" y="5039"/>
                </a:lnTo>
                <a:lnTo>
                  <a:pt x="6579" y="5632"/>
                </a:lnTo>
                <a:lnTo>
                  <a:pt x="5987" y="6284"/>
                </a:lnTo>
                <a:lnTo>
                  <a:pt x="5453" y="6936"/>
                </a:lnTo>
                <a:lnTo>
                  <a:pt x="4920" y="7588"/>
                </a:lnTo>
                <a:lnTo>
                  <a:pt x="3912" y="9010"/>
                </a:lnTo>
                <a:lnTo>
                  <a:pt x="3082" y="10492"/>
                </a:lnTo>
                <a:lnTo>
                  <a:pt x="2312" y="11974"/>
                </a:lnTo>
                <a:lnTo>
                  <a:pt x="1660" y="13574"/>
                </a:lnTo>
                <a:lnTo>
                  <a:pt x="1126" y="15174"/>
                </a:lnTo>
                <a:lnTo>
                  <a:pt x="652" y="16834"/>
                </a:lnTo>
                <a:lnTo>
                  <a:pt x="297" y="18612"/>
                </a:lnTo>
                <a:lnTo>
                  <a:pt x="119" y="20450"/>
                </a:lnTo>
                <a:lnTo>
                  <a:pt x="0" y="22287"/>
                </a:lnTo>
                <a:lnTo>
                  <a:pt x="0" y="24065"/>
                </a:lnTo>
                <a:lnTo>
                  <a:pt x="178" y="25903"/>
                </a:lnTo>
                <a:lnTo>
                  <a:pt x="356" y="26792"/>
                </a:lnTo>
                <a:lnTo>
                  <a:pt x="474" y="27681"/>
                </a:lnTo>
                <a:lnTo>
                  <a:pt x="712" y="28570"/>
                </a:lnTo>
                <a:lnTo>
                  <a:pt x="949" y="29459"/>
                </a:lnTo>
                <a:lnTo>
                  <a:pt x="1245" y="30289"/>
                </a:lnTo>
                <a:lnTo>
                  <a:pt x="1541" y="31178"/>
                </a:lnTo>
                <a:lnTo>
                  <a:pt x="1956" y="32008"/>
                </a:lnTo>
                <a:lnTo>
                  <a:pt x="2312" y="32837"/>
                </a:lnTo>
                <a:lnTo>
                  <a:pt x="2786" y="33608"/>
                </a:lnTo>
                <a:lnTo>
                  <a:pt x="3260" y="34378"/>
                </a:lnTo>
                <a:lnTo>
                  <a:pt x="3794" y="35149"/>
                </a:lnTo>
                <a:lnTo>
                  <a:pt x="4327" y="35920"/>
                </a:lnTo>
                <a:lnTo>
                  <a:pt x="4920" y="36631"/>
                </a:lnTo>
                <a:lnTo>
                  <a:pt x="5513" y="37283"/>
                </a:lnTo>
                <a:lnTo>
                  <a:pt x="6165" y="37935"/>
                </a:lnTo>
                <a:lnTo>
                  <a:pt x="6876" y="38528"/>
                </a:lnTo>
                <a:lnTo>
                  <a:pt x="7587" y="39120"/>
                </a:lnTo>
                <a:lnTo>
                  <a:pt x="8358" y="39654"/>
                </a:lnTo>
                <a:lnTo>
                  <a:pt x="9128" y="40187"/>
                </a:lnTo>
                <a:lnTo>
                  <a:pt x="9899" y="40661"/>
                </a:lnTo>
                <a:lnTo>
                  <a:pt x="10728" y="41076"/>
                </a:lnTo>
                <a:lnTo>
                  <a:pt x="11558" y="41432"/>
                </a:lnTo>
                <a:lnTo>
                  <a:pt x="12447" y="41787"/>
                </a:lnTo>
                <a:lnTo>
                  <a:pt x="13396" y="42025"/>
                </a:lnTo>
                <a:lnTo>
                  <a:pt x="14344" y="42262"/>
                </a:lnTo>
                <a:lnTo>
                  <a:pt x="15292" y="42380"/>
                </a:lnTo>
                <a:lnTo>
                  <a:pt x="16241" y="42439"/>
                </a:lnTo>
                <a:lnTo>
                  <a:pt x="17248" y="42439"/>
                </a:lnTo>
                <a:lnTo>
                  <a:pt x="18197" y="42321"/>
                </a:lnTo>
                <a:lnTo>
                  <a:pt x="19145" y="42143"/>
                </a:lnTo>
                <a:lnTo>
                  <a:pt x="20093" y="41906"/>
                </a:lnTo>
                <a:lnTo>
                  <a:pt x="21042" y="41550"/>
                </a:lnTo>
                <a:lnTo>
                  <a:pt x="21931" y="41195"/>
                </a:lnTo>
                <a:lnTo>
                  <a:pt x="22820" y="40839"/>
                </a:lnTo>
                <a:lnTo>
                  <a:pt x="23709" y="40365"/>
                </a:lnTo>
                <a:lnTo>
                  <a:pt x="24539" y="39891"/>
                </a:lnTo>
                <a:lnTo>
                  <a:pt x="26139" y="38824"/>
                </a:lnTo>
                <a:lnTo>
                  <a:pt x="27680" y="37638"/>
                </a:lnTo>
                <a:lnTo>
                  <a:pt x="29162" y="36394"/>
                </a:lnTo>
                <a:lnTo>
                  <a:pt x="30466" y="35327"/>
                </a:lnTo>
                <a:lnTo>
                  <a:pt x="31770" y="34141"/>
                </a:lnTo>
                <a:lnTo>
                  <a:pt x="32955" y="32956"/>
                </a:lnTo>
                <a:lnTo>
                  <a:pt x="34141" y="31771"/>
                </a:lnTo>
                <a:lnTo>
                  <a:pt x="35267" y="30467"/>
                </a:lnTo>
                <a:lnTo>
                  <a:pt x="36334" y="29163"/>
                </a:lnTo>
                <a:lnTo>
                  <a:pt x="37282" y="27799"/>
                </a:lnTo>
                <a:lnTo>
                  <a:pt x="38171" y="26318"/>
                </a:lnTo>
                <a:lnTo>
                  <a:pt x="38527" y="25547"/>
                </a:lnTo>
                <a:lnTo>
                  <a:pt x="38883" y="24776"/>
                </a:lnTo>
                <a:lnTo>
                  <a:pt x="39238" y="24006"/>
                </a:lnTo>
                <a:lnTo>
                  <a:pt x="39475" y="23235"/>
                </a:lnTo>
                <a:lnTo>
                  <a:pt x="39772" y="22406"/>
                </a:lnTo>
                <a:lnTo>
                  <a:pt x="39950" y="21576"/>
                </a:lnTo>
                <a:lnTo>
                  <a:pt x="40127" y="20746"/>
                </a:lnTo>
                <a:lnTo>
                  <a:pt x="40246" y="19916"/>
                </a:lnTo>
                <a:lnTo>
                  <a:pt x="40305" y="19086"/>
                </a:lnTo>
                <a:lnTo>
                  <a:pt x="40364" y="18257"/>
                </a:lnTo>
                <a:lnTo>
                  <a:pt x="40364" y="17427"/>
                </a:lnTo>
                <a:lnTo>
                  <a:pt x="40305" y="16597"/>
                </a:lnTo>
                <a:lnTo>
                  <a:pt x="40187" y="15767"/>
                </a:lnTo>
                <a:lnTo>
                  <a:pt x="40009" y="14997"/>
                </a:lnTo>
                <a:lnTo>
                  <a:pt x="39772" y="14167"/>
                </a:lnTo>
                <a:lnTo>
                  <a:pt x="39535" y="13396"/>
                </a:lnTo>
                <a:lnTo>
                  <a:pt x="39120" y="12507"/>
                </a:lnTo>
                <a:lnTo>
                  <a:pt x="38705" y="11618"/>
                </a:lnTo>
                <a:lnTo>
                  <a:pt x="37697" y="9959"/>
                </a:lnTo>
                <a:lnTo>
                  <a:pt x="36986" y="8892"/>
                </a:lnTo>
                <a:lnTo>
                  <a:pt x="36275" y="7765"/>
                </a:lnTo>
                <a:lnTo>
                  <a:pt x="35504" y="6699"/>
                </a:lnTo>
                <a:lnTo>
                  <a:pt x="34615" y="5691"/>
                </a:lnTo>
                <a:lnTo>
                  <a:pt x="33726" y="4743"/>
                </a:lnTo>
                <a:lnTo>
                  <a:pt x="32778" y="3854"/>
                </a:lnTo>
                <a:lnTo>
                  <a:pt x="31770" y="3083"/>
                </a:lnTo>
                <a:lnTo>
                  <a:pt x="30644" y="2372"/>
                </a:lnTo>
                <a:lnTo>
                  <a:pt x="29221" y="1720"/>
                </a:lnTo>
                <a:lnTo>
                  <a:pt x="27799" y="1127"/>
                </a:lnTo>
                <a:lnTo>
                  <a:pt x="26317" y="653"/>
                </a:lnTo>
                <a:lnTo>
                  <a:pt x="24776" y="356"/>
                </a:lnTo>
                <a:lnTo>
                  <a:pt x="23235" y="119"/>
                </a:lnTo>
                <a:lnTo>
                  <a:pt x="2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0" name="Google Shape;1570;p56"/>
          <p:cNvGrpSpPr/>
          <p:nvPr/>
        </p:nvGrpSpPr>
        <p:grpSpPr>
          <a:xfrm>
            <a:off x="1261413" y="2551025"/>
            <a:ext cx="743875" cy="1896725"/>
            <a:chOff x="4111675" y="737275"/>
            <a:chExt cx="743875" cy="1896725"/>
          </a:xfrm>
        </p:grpSpPr>
        <p:sp>
          <p:nvSpPr>
            <p:cNvPr id="1571" name="Google Shape;1571;p56"/>
            <p:cNvSpPr/>
            <p:nvPr/>
          </p:nvSpPr>
          <p:spPr>
            <a:xfrm>
              <a:off x="4654025" y="1796750"/>
              <a:ext cx="59275" cy="74125"/>
            </a:xfrm>
            <a:custGeom>
              <a:avLst/>
              <a:gdLst/>
              <a:ahLst/>
              <a:cxnLst/>
              <a:rect l="l" t="t" r="r" b="b"/>
              <a:pathLst>
                <a:path w="2371" h="2965" extrusionOk="0">
                  <a:moveTo>
                    <a:pt x="1245" y="1"/>
                  </a:moveTo>
                  <a:lnTo>
                    <a:pt x="889" y="179"/>
                  </a:lnTo>
                  <a:lnTo>
                    <a:pt x="711" y="297"/>
                  </a:lnTo>
                  <a:lnTo>
                    <a:pt x="533" y="475"/>
                  </a:lnTo>
                  <a:lnTo>
                    <a:pt x="296" y="653"/>
                  </a:lnTo>
                  <a:lnTo>
                    <a:pt x="119" y="949"/>
                  </a:lnTo>
                  <a:lnTo>
                    <a:pt x="59" y="1305"/>
                  </a:lnTo>
                  <a:lnTo>
                    <a:pt x="0" y="1601"/>
                  </a:lnTo>
                  <a:lnTo>
                    <a:pt x="59" y="1957"/>
                  </a:lnTo>
                  <a:lnTo>
                    <a:pt x="178" y="2253"/>
                  </a:lnTo>
                  <a:lnTo>
                    <a:pt x="356" y="2787"/>
                  </a:lnTo>
                  <a:lnTo>
                    <a:pt x="474" y="2964"/>
                  </a:lnTo>
                  <a:lnTo>
                    <a:pt x="711" y="2727"/>
                  </a:lnTo>
                  <a:lnTo>
                    <a:pt x="1067" y="2490"/>
                  </a:lnTo>
                  <a:lnTo>
                    <a:pt x="1541" y="2194"/>
                  </a:lnTo>
                  <a:lnTo>
                    <a:pt x="2252" y="1779"/>
                  </a:lnTo>
                  <a:lnTo>
                    <a:pt x="2371" y="1660"/>
                  </a:lnTo>
                  <a:lnTo>
                    <a:pt x="2252" y="1364"/>
                  </a:lnTo>
                  <a:lnTo>
                    <a:pt x="1897" y="771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4654025" y="1796750"/>
              <a:ext cx="59275" cy="74125"/>
            </a:xfrm>
            <a:custGeom>
              <a:avLst/>
              <a:gdLst/>
              <a:ahLst/>
              <a:cxnLst/>
              <a:rect l="l" t="t" r="r" b="b"/>
              <a:pathLst>
                <a:path w="2371" h="2965" fill="none" extrusionOk="0">
                  <a:moveTo>
                    <a:pt x="2371" y="1660"/>
                  </a:moveTo>
                  <a:lnTo>
                    <a:pt x="2371" y="1660"/>
                  </a:lnTo>
                  <a:lnTo>
                    <a:pt x="2252" y="1779"/>
                  </a:lnTo>
                  <a:lnTo>
                    <a:pt x="1541" y="2194"/>
                  </a:lnTo>
                  <a:lnTo>
                    <a:pt x="1541" y="2194"/>
                  </a:lnTo>
                  <a:lnTo>
                    <a:pt x="1067" y="2490"/>
                  </a:lnTo>
                  <a:lnTo>
                    <a:pt x="711" y="2727"/>
                  </a:lnTo>
                  <a:lnTo>
                    <a:pt x="474" y="2964"/>
                  </a:lnTo>
                  <a:lnTo>
                    <a:pt x="474" y="2964"/>
                  </a:lnTo>
                  <a:lnTo>
                    <a:pt x="356" y="2787"/>
                  </a:lnTo>
                  <a:lnTo>
                    <a:pt x="178" y="2253"/>
                  </a:lnTo>
                  <a:lnTo>
                    <a:pt x="59" y="1957"/>
                  </a:lnTo>
                  <a:lnTo>
                    <a:pt x="0" y="1601"/>
                  </a:lnTo>
                  <a:lnTo>
                    <a:pt x="59" y="1305"/>
                  </a:lnTo>
                  <a:lnTo>
                    <a:pt x="119" y="949"/>
                  </a:lnTo>
                  <a:lnTo>
                    <a:pt x="119" y="949"/>
                  </a:lnTo>
                  <a:lnTo>
                    <a:pt x="296" y="653"/>
                  </a:lnTo>
                  <a:lnTo>
                    <a:pt x="533" y="475"/>
                  </a:lnTo>
                  <a:lnTo>
                    <a:pt x="711" y="297"/>
                  </a:lnTo>
                  <a:lnTo>
                    <a:pt x="889" y="179"/>
                  </a:lnTo>
                  <a:lnTo>
                    <a:pt x="1245" y="1"/>
                  </a:lnTo>
                  <a:lnTo>
                    <a:pt x="1363" y="1"/>
                  </a:lnTo>
                  <a:lnTo>
                    <a:pt x="1363" y="1"/>
                  </a:lnTo>
                  <a:lnTo>
                    <a:pt x="1897" y="771"/>
                  </a:lnTo>
                  <a:lnTo>
                    <a:pt x="2252" y="1364"/>
                  </a:lnTo>
                  <a:lnTo>
                    <a:pt x="2371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4692550" y="1839725"/>
              <a:ext cx="19275" cy="11875"/>
            </a:xfrm>
            <a:custGeom>
              <a:avLst/>
              <a:gdLst/>
              <a:ahLst/>
              <a:cxnLst/>
              <a:rect l="l" t="t" r="r" b="b"/>
              <a:pathLst>
                <a:path w="771" h="475" extrusionOk="0">
                  <a:moveTo>
                    <a:pt x="0" y="475"/>
                  </a:moveTo>
                  <a:lnTo>
                    <a:pt x="0" y="475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0" y="475"/>
                  </a:lnTo>
                  <a:close/>
                  <a:moveTo>
                    <a:pt x="771" y="1"/>
                  </a:moveTo>
                  <a:lnTo>
                    <a:pt x="771" y="1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771" y="1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9A9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4692550" y="1851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4692550" y="1839725"/>
              <a:ext cx="19275" cy="11875"/>
            </a:xfrm>
            <a:custGeom>
              <a:avLst/>
              <a:gdLst/>
              <a:ahLst/>
              <a:cxnLst/>
              <a:rect l="l" t="t" r="r" b="b"/>
              <a:pathLst>
                <a:path w="771" h="475" fill="none" extrusionOk="0">
                  <a:moveTo>
                    <a:pt x="771" y="1"/>
                  </a:moveTo>
                  <a:lnTo>
                    <a:pt x="771" y="1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771" y="1"/>
                  </a:lnTo>
                  <a:lnTo>
                    <a:pt x="7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4677725" y="1824925"/>
              <a:ext cx="34100" cy="35575"/>
            </a:xfrm>
            <a:custGeom>
              <a:avLst/>
              <a:gdLst/>
              <a:ahLst/>
              <a:cxnLst/>
              <a:rect l="l" t="t" r="r" b="b"/>
              <a:pathLst>
                <a:path w="1364" h="1423" extrusionOk="0">
                  <a:moveTo>
                    <a:pt x="593" y="0"/>
                  </a:moveTo>
                  <a:lnTo>
                    <a:pt x="415" y="59"/>
                  </a:lnTo>
                  <a:lnTo>
                    <a:pt x="297" y="119"/>
                  </a:lnTo>
                  <a:lnTo>
                    <a:pt x="178" y="296"/>
                  </a:lnTo>
                  <a:lnTo>
                    <a:pt x="119" y="533"/>
                  </a:lnTo>
                  <a:lnTo>
                    <a:pt x="60" y="948"/>
                  </a:lnTo>
                  <a:lnTo>
                    <a:pt x="0" y="1423"/>
                  </a:lnTo>
                  <a:lnTo>
                    <a:pt x="593" y="1067"/>
                  </a:lnTo>
                  <a:lnTo>
                    <a:pt x="1364" y="593"/>
                  </a:lnTo>
                  <a:lnTo>
                    <a:pt x="1304" y="533"/>
                  </a:lnTo>
                  <a:lnTo>
                    <a:pt x="1127" y="296"/>
                  </a:lnTo>
                  <a:lnTo>
                    <a:pt x="949" y="119"/>
                  </a:lnTo>
                  <a:lnTo>
                    <a:pt x="771" y="5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6"/>
            <p:cNvSpPr/>
            <p:nvPr/>
          </p:nvSpPr>
          <p:spPr>
            <a:xfrm>
              <a:off x="4677725" y="1824925"/>
              <a:ext cx="34100" cy="35575"/>
            </a:xfrm>
            <a:custGeom>
              <a:avLst/>
              <a:gdLst/>
              <a:ahLst/>
              <a:cxnLst/>
              <a:rect l="l" t="t" r="r" b="b"/>
              <a:pathLst>
                <a:path w="1364" h="1423" fill="none" extrusionOk="0">
                  <a:moveTo>
                    <a:pt x="593" y="0"/>
                  </a:moveTo>
                  <a:lnTo>
                    <a:pt x="593" y="0"/>
                  </a:lnTo>
                  <a:lnTo>
                    <a:pt x="415" y="59"/>
                  </a:lnTo>
                  <a:lnTo>
                    <a:pt x="297" y="119"/>
                  </a:lnTo>
                  <a:lnTo>
                    <a:pt x="297" y="119"/>
                  </a:lnTo>
                  <a:lnTo>
                    <a:pt x="178" y="296"/>
                  </a:lnTo>
                  <a:lnTo>
                    <a:pt x="119" y="533"/>
                  </a:lnTo>
                  <a:lnTo>
                    <a:pt x="60" y="948"/>
                  </a:lnTo>
                  <a:lnTo>
                    <a:pt x="0" y="1423"/>
                  </a:lnTo>
                  <a:lnTo>
                    <a:pt x="0" y="1423"/>
                  </a:lnTo>
                  <a:lnTo>
                    <a:pt x="593" y="1067"/>
                  </a:lnTo>
                  <a:lnTo>
                    <a:pt x="593" y="1067"/>
                  </a:lnTo>
                  <a:lnTo>
                    <a:pt x="593" y="1067"/>
                  </a:lnTo>
                  <a:lnTo>
                    <a:pt x="593" y="1067"/>
                  </a:lnTo>
                  <a:lnTo>
                    <a:pt x="593" y="1067"/>
                  </a:lnTo>
                  <a:lnTo>
                    <a:pt x="593" y="1067"/>
                  </a:lnTo>
                  <a:lnTo>
                    <a:pt x="593" y="1067"/>
                  </a:lnTo>
                  <a:lnTo>
                    <a:pt x="593" y="1067"/>
                  </a:lnTo>
                  <a:lnTo>
                    <a:pt x="1364" y="593"/>
                  </a:lnTo>
                  <a:lnTo>
                    <a:pt x="1364" y="593"/>
                  </a:lnTo>
                  <a:lnTo>
                    <a:pt x="1304" y="533"/>
                  </a:lnTo>
                  <a:lnTo>
                    <a:pt x="1304" y="533"/>
                  </a:lnTo>
                  <a:lnTo>
                    <a:pt x="1127" y="296"/>
                  </a:lnTo>
                  <a:lnTo>
                    <a:pt x="949" y="119"/>
                  </a:lnTo>
                  <a:lnTo>
                    <a:pt x="771" y="59"/>
                  </a:lnTo>
                  <a:lnTo>
                    <a:pt x="5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4290975" y="870625"/>
              <a:ext cx="35575" cy="38575"/>
            </a:xfrm>
            <a:custGeom>
              <a:avLst/>
              <a:gdLst/>
              <a:ahLst/>
              <a:cxnLst/>
              <a:rect l="l" t="t" r="r" b="b"/>
              <a:pathLst>
                <a:path w="1423" h="1543" extrusionOk="0">
                  <a:moveTo>
                    <a:pt x="652" y="1"/>
                  </a:moveTo>
                  <a:lnTo>
                    <a:pt x="475" y="60"/>
                  </a:lnTo>
                  <a:lnTo>
                    <a:pt x="297" y="179"/>
                  </a:lnTo>
                  <a:lnTo>
                    <a:pt x="178" y="357"/>
                  </a:lnTo>
                  <a:lnTo>
                    <a:pt x="119" y="357"/>
                  </a:lnTo>
                  <a:lnTo>
                    <a:pt x="60" y="534"/>
                  </a:lnTo>
                  <a:lnTo>
                    <a:pt x="0" y="712"/>
                  </a:lnTo>
                  <a:lnTo>
                    <a:pt x="0" y="890"/>
                  </a:lnTo>
                  <a:lnTo>
                    <a:pt x="60" y="1068"/>
                  </a:lnTo>
                  <a:lnTo>
                    <a:pt x="119" y="1246"/>
                  </a:lnTo>
                  <a:lnTo>
                    <a:pt x="297" y="1424"/>
                  </a:lnTo>
                  <a:lnTo>
                    <a:pt x="475" y="1483"/>
                  </a:lnTo>
                  <a:lnTo>
                    <a:pt x="712" y="1542"/>
                  </a:lnTo>
                  <a:lnTo>
                    <a:pt x="949" y="1542"/>
                  </a:lnTo>
                  <a:lnTo>
                    <a:pt x="1186" y="1424"/>
                  </a:lnTo>
                  <a:lnTo>
                    <a:pt x="1304" y="1305"/>
                  </a:lnTo>
                  <a:lnTo>
                    <a:pt x="1364" y="1127"/>
                  </a:lnTo>
                  <a:lnTo>
                    <a:pt x="1423" y="712"/>
                  </a:lnTo>
                  <a:lnTo>
                    <a:pt x="1423" y="475"/>
                  </a:lnTo>
                  <a:lnTo>
                    <a:pt x="1364" y="297"/>
                  </a:lnTo>
                  <a:lnTo>
                    <a:pt x="1304" y="179"/>
                  </a:lnTo>
                  <a:lnTo>
                    <a:pt x="1186" y="6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4255400" y="888425"/>
              <a:ext cx="47450" cy="22250"/>
            </a:xfrm>
            <a:custGeom>
              <a:avLst/>
              <a:gdLst/>
              <a:ahLst/>
              <a:cxnLst/>
              <a:rect l="l" t="t" r="r" b="b"/>
              <a:pathLst>
                <a:path w="1898" h="890" extrusionOk="0">
                  <a:moveTo>
                    <a:pt x="1720" y="0"/>
                  </a:moveTo>
                  <a:lnTo>
                    <a:pt x="1" y="534"/>
                  </a:lnTo>
                  <a:lnTo>
                    <a:pt x="238" y="652"/>
                  </a:lnTo>
                  <a:lnTo>
                    <a:pt x="297" y="712"/>
                  </a:lnTo>
                  <a:lnTo>
                    <a:pt x="357" y="830"/>
                  </a:lnTo>
                  <a:lnTo>
                    <a:pt x="357" y="889"/>
                  </a:lnTo>
                  <a:lnTo>
                    <a:pt x="1779" y="415"/>
                  </a:lnTo>
                  <a:lnTo>
                    <a:pt x="1898" y="297"/>
                  </a:lnTo>
                  <a:lnTo>
                    <a:pt x="1898" y="119"/>
                  </a:lnTo>
                  <a:lnTo>
                    <a:pt x="1838" y="6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534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4245025" y="832100"/>
              <a:ext cx="35600" cy="38550"/>
            </a:xfrm>
            <a:custGeom>
              <a:avLst/>
              <a:gdLst/>
              <a:ahLst/>
              <a:cxnLst/>
              <a:rect l="l" t="t" r="r" b="b"/>
              <a:pathLst>
                <a:path w="1424" h="1542" extrusionOk="0">
                  <a:moveTo>
                    <a:pt x="712" y="1"/>
                  </a:moveTo>
                  <a:lnTo>
                    <a:pt x="475" y="119"/>
                  </a:lnTo>
                  <a:lnTo>
                    <a:pt x="297" y="179"/>
                  </a:lnTo>
                  <a:lnTo>
                    <a:pt x="179" y="357"/>
                  </a:lnTo>
                  <a:lnTo>
                    <a:pt x="179" y="416"/>
                  </a:lnTo>
                  <a:lnTo>
                    <a:pt x="60" y="534"/>
                  </a:lnTo>
                  <a:lnTo>
                    <a:pt x="60" y="712"/>
                  </a:lnTo>
                  <a:lnTo>
                    <a:pt x="1" y="949"/>
                  </a:lnTo>
                  <a:lnTo>
                    <a:pt x="60" y="1127"/>
                  </a:lnTo>
                  <a:lnTo>
                    <a:pt x="179" y="1305"/>
                  </a:lnTo>
                  <a:lnTo>
                    <a:pt x="297" y="1423"/>
                  </a:lnTo>
                  <a:lnTo>
                    <a:pt x="475" y="1483"/>
                  </a:lnTo>
                  <a:lnTo>
                    <a:pt x="712" y="1542"/>
                  </a:lnTo>
                  <a:lnTo>
                    <a:pt x="949" y="1542"/>
                  </a:lnTo>
                  <a:lnTo>
                    <a:pt x="1186" y="1483"/>
                  </a:lnTo>
                  <a:lnTo>
                    <a:pt x="1305" y="1305"/>
                  </a:lnTo>
                  <a:lnTo>
                    <a:pt x="1423" y="1127"/>
                  </a:lnTo>
                  <a:lnTo>
                    <a:pt x="1423" y="712"/>
                  </a:lnTo>
                  <a:lnTo>
                    <a:pt x="1423" y="534"/>
                  </a:lnTo>
                  <a:lnTo>
                    <a:pt x="1364" y="297"/>
                  </a:lnTo>
                  <a:lnTo>
                    <a:pt x="1305" y="179"/>
                  </a:lnTo>
                  <a:lnTo>
                    <a:pt x="1186" y="119"/>
                  </a:lnTo>
                  <a:lnTo>
                    <a:pt x="1068" y="60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4209475" y="849900"/>
              <a:ext cx="47450" cy="22250"/>
            </a:xfrm>
            <a:custGeom>
              <a:avLst/>
              <a:gdLst/>
              <a:ahLst/>
              <a:cxnLst/>
              <a:rect l="l" t="t" r="r" b="b"/>
              <a:pathLst>
                <a:path w="1898" h="890" extrusionOk="0">
                  <a:moveTo>
                    <a:pt x="1719" y="0"/>
                  </a:moveTo>
                  <a:lnTo>
                    <a:pt x="0" y="534"/>
                  </a:lnTo>
                  <a:lnTo>
                    <a:pt x="238" y="652"/>
                  </a:lnTo>
                  <a:lnTo>
                    <a:pt x="297" y="771"/>
                  </a:lnTo>
                  <a:lnTo>
                    <a:pt x="415" y="889"/>
                  </a:lnTo>
                  <a:lnTo>
                    <a:pt x="1838" y="415"/>
                  </a:lnTo>
                  <a:lnTo>
                    <a:pt x="1897" y="297"/>
                  </a:lnTo>
                  <a:lnTo>
                    <a:pt x="1897" y="119"/>
                  </a:lnTo>
                  <a:lnTo>
                    <a:pt x="1838" y="59"/>
                  </a:lnTo>
                  <a:lnTo>
                    <a:pt x="1779" y="0"/>
                  </a:lnTo>
                  <a:close/>
                </a:path>
              </a:pathLst>
            </a:custGeom>
            <a:solidFill>
              <a:srgbClr val="534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4208000" y="2072375"/>
              <a:ext cx="591250" cy="444550"/>
            </a:xfrm>
            <a:custGeom>
              <a:avLst/>
              <a:gdLst/>
              <a:ahLst/>
              <a:cxnLst/>
              <a:rect l="l" t="t" r="r" b="b"/>
              <a:pathLst>
                <a:path w="23650" h="17782" extrusionOk="0">
                  <a:moveTo>
                    <a:pt x="3319" y="0"/>
                  </a:moveTo>
                  <a:lnTo>
                    <a:pt x="3082" y="60"/>
                  </a:lnTo>
                  <a:lnTo>
                    <a:pt x="2845" y="119"/>
                  </a:lnTo>
                  <a:lnTo>
                    <a:pt x="2608" y="178"/>
                  </a:lnTo>
                  <a:lnTo>
                    <a:pt x="2134" y="534"/>
                  </a:lnTo>
                  <a:lnTo>
                    <a:pt x="1660" y="949"/>
                  </a:lnTo>
                  <a:lnTo>
                    <a:pt x="1245" y="1482"/>
                  </a:lnTo>
                  <a:lnTo>
                    <a:pt x="889" y="2134"/>
                  </a:lnTo>
                  <a:lnTo>
                    <a:pt x="593" y="2845"/>
                  </a:lnTo>
                  <a:lnTo>
                    <a:pt x="297" y="3972"/>
                  </a:lnTo>
                  <a:lnTo>
                    <a:pt x="119" y="5039"/>
                  </a:lnTo>
                  <a:lnTo>
                    <a:pt x="0" y="6105"/>
                  </a:lnTo>
                  <a:lnTo>
                    <a:pt x="59" y="7232"/>
                  </a:lnTo>
                  <a:lnTo>
                    <a:pt x="178" y="8298"/>
                  </a:lnTo>
                  <a:lnTo>
                    <a:pt x="415" y="9306"/>
                  </a:lnTo>
                  <a:lnTo>
                    <a:pt x="711" y="10314"/>
                  </a:lnTo>
                  <a:lnTo>
                    <a:pt x="1126" y="11321"/>
                  </a:lnTo>
                  <a:lnTo>
                    <a:pt x="1660" y="12210"/>
                  </a:lnTo>
                  <a:lnTo>
                    <a:pt x="2193" y="13099"/>
                  </a:lnTo>
                  <a:lnTo>
                    <a:pt x="2845" y="13929"/>
                  </a:lnTo>
                  <a:lnTo>
                    <a:pt x="3616" y="14641"/>
                  </a:lnTo>
                  <a:lnTo>
                    <a:pt x="4386" y="15352"/>
                  </a:lnTo>
                  <a:lnTo>
                    <a:pt x="5216" y="15945"/>
                  </a:lnTo>
                  <a:lnTo>
                    <a:pt x="6164" y="16419"/>
                  </a:lnTo>
                  <a:lnTo>
                    <a:pt x="7113" y="16834"/>
                  </a:lnTo>
                  <a:lnTo>
                    <a:pt x="8061" y="17130"/>
                  </a:lnTo>
                  <a:lnTo>
                    <a:pt x="8950" y="17367"/>
                  </a:lnTo>
                  <a:lnTo>
                    <a:pt x="9958" y="17545"/>
                  </a:lnTo>
                  <a:lnTo>
                    <a:pt x="10906" y="17723"/>
                  </a:lnTo>
                  <a:lnTo>
                    <a:pt x="11617" y="17723"/>
                  </a:lnTo>
                  <a:lnTo>
                    <a:pt x="12329" y="17782"/>
                  </a:lnTo>
                  <a:lnTo>
                    <a:pt x="13040" y="17723"/>
                  </a:lnTo>
                  <a:lnTo>
                    <a:pt x="13751" y="17663"/>
                  </a:lnTo>
                  <a:lnTo>
                    <a:pt x="14463" y="17545"/>
                  </a:lnTo>
                  <a:lnTo>
                    <a:pt x="15115" y="17426"/>
                  </a:lnTo>
                  <a:lnTo>
                    <a:pt x="15826" y="17249"/>
                  </a:lnTo>
                  <a:lnTo>
                    <a:pt x="16537" y="17011"/>
                  </a:lnTo>
                  <a:lnTo>
                    <a:pt x="17426" y="16715"/>
                  </a:lnTo>
                  <a:lnTo>
                    <a:pt x="18256" y="16241"/>
                  </a:lnTo>
                  <a:lnTo>
                    <a:pt x="19086" y="15767"/>
                  </a:lnTo>
                  <a:lnTo>
                    <a:pt x="19856" y="15233"/>
                  </a:lnTo>
                  <a:lnTo>
                    <a:pt x="20627" y="14641"/>
                  </a:lnTo>
                  <a:lnTo>
                    <a:pt x="21338" y="14048"/>
                  </a:lnTo>
                  <a:lnTo>
                    <a:pt x="22049" y="13396"/>
                  </a:lnTo>
                  <a:lnTo>
                    <a:pt x="22701" y="12685"/>
                  </a:lnTo>
                  <a:lnTo>
                    <a:pt x="23235" y="12151"/>
                  </a:lnTo>
                  <a:lnTo>
                    <a:pt x="23472" y="11855"/>
                  </a:lnTo>
                  <a:lnTo>
                    <a:pt x="23650" y="11558"/>
                  </a:lnTo>
                  <a:lnTo>
                    <a:pt x="23650" y="11440"/>
                  </a:lnTo>
                  <a:lnTo>
                    <a:pt x="23590" y="11381"/>
                  </a:lnTo>
                  <a:lnTo>
                    <a:pt x="23531" y="11321"/>
                  </a:lnTo>
                  <a:lnTo>
                    <a:pt x="23413" y="11321"/>
                  </a:lnTo>
                  <a:lnTo>
                    <a:pt x="22998" y="11381"/>
                  </a:lnTo>
                  <a:lnTo>
                    <a:pt x="22583" y="11440"/>
                  </a:lnTo>
                  <a:lnTo>
                    <a:pt x="22109" y="11558"/>
                  </a:lnTo>
                  <a:lnTo>
                    <a:pt x="21694" y="11618"/>
                  </a:lnTo>
                  <a:lnTo>
                    <a:pt x="21338" y="11558"/>
                  </a:lnTo>
                  <a:lnTo>
                    <a:pt x="21220" y="11499"/>
                  </a:lnTo>
                  <a:lnTo>
                    <a:pt x="21101" y="11381"/>
                  </a:lnTo>
                  <a:lnTo>
                    <a:pt x="20745" y="10669"/>
                  </a:lnTo>
                  <a:lnTo>
                    <a:pt x="20330" y="10077"/>
                  </a:lnTo>
                  <a:lnTo>
                    <a:pt x="20034" y="9780"/>
                  </a:lnTo>
                  <a:lnTo>
                    <a:pt x="19738" y="9484"/>
                  </a:lnTo>
                  <a:lnTo>
                    <a:pt x="19441" y="9306"/>
                  </a:lnTo>
                  <a:lnTo>
                    <a:pt x="19086" y="9128"/>
                  </a:lnTo>
                  <a:lnTo>
                    <a:pt x="18493" y="8891"/>
                  </a:lnTo>
                  <a:lnTo>
                    <a:pt x="17841" y="8773"/>
                  </a:lnTo>
                  <a:lnTo>
                    <a:pt x="16300" y="8773"/>
                  </a:lnTo>
                  <a:lnTo>
                    <a:pt x="15233" y="8713"/>
                  </a:lnTo>
                  <a:lnTo>
                    <a:pt x="14225" y="8654"/>
                  </a:lnTo>
                  <a:lnTo>
                    <a:pt x="13218" y="8536"/>
                  </a:lnTo>
                  <a:lnTo>
                    <a:pt x="12210" y="8358"/>
                  </a:lnTo>
                  <a:lnTo>
                    <a:pt x="11203" y="8061"/>
                  </a:lnTo>
                  <a:lnTo>
                    <a:pt x="10254" y="7765"/>
                  </a:lnTo>
                  <a:lnTo>
                    <a:pt x="9306" y="7350"/>
                  </a:lnTo>
                  <a:lnTo>
                    <a:pt x="8417" y="6876"/>
                  </a:lnTo>
                  <a:lnTo>
                    <a:pt x="7528" y="6342"/>
                  </a:lnTo>
                  <a:lnTo>
                    <a:pt x="6757" y="5691"/>
                  </a:lnTo>
                  <a:lnTo>
                    <a:pt x="5987" y="4920"/>
                  </a:lnTo>
                  <a:lnTo>
                    <a:pt x="5335" y="4149"/>
                  </a:lnTo>
                  <a:lnTo>
                    <a:pt x="4801" y="3260"/>
                  </a:lnTo>
                  <a:lnTo>
                    <a:pt x="4386" y="2312"/>
                  </a:lnTo>
                  <a:lnTo>
                    <a:pt x="4090" y="1364"/>
                  </a:lnTo>
                  <a:lnTo>
                    <a:pt x="3971" y="889"/>
                  </a:lnTo>
                  <a:lnTo>
                    <a:pt x="3912" y="356"/>
                  </a:lnTo>
                  <a:lnTo>
                    <a:pt x="4031" y="237"/>
                  </a:lnTo>
                  <a:lnTo>
                    <a:pt x="3794" y="119"/>
                  </a:lnTo>
                  <a:lnTo>
                    <a:pt x="3556" y="60"/>
                  </a:lnTo>
                  <a:lnTo>
                    <a:pt x="3319" y="0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4208000" y="2072375"/>
              <a:ext cx="591250" cy="444550"/>
            </a:xfrm>
            <a:custGeom>
              <a:avLst/>
              <a:gdLst/>
              <a:ahLst/>
              <a:cxnLst/>
              <a:rect l="l" t="t" r="r" b="b"/>
              <a:pathLst>
                <a:path w="23650" h="17782" fill="none" extrusionOk="0">
                  <a:moveTo>
                    <a:pt x="4031" y="237"/>
                  </a:moveTo>
                  <a:lnTo>
                    <a:pt x="4031" y="237"/>
                  </a:lnTo>
                  <a:lnTo>
                    <a:pt x="3794" y="119"/>
                  </a:lnTo>
                  <a:lnTo>
                    <a:pt x="3556" y="60"/>
                  </a:lnTo>
                  <a:lnTo>
                    <a:pt x="3319" y="0"/>
                  </a:lnTo>
                  <a:lnTo>
                    <a:pt x="3082" y="60"/>
                  </a:lnTo>
                  <a:lnTo>
                    <a:pt x="2845" y="119"/>
                  </a:lnTo>
                  <a:lnTo>
                    <a:pt x="2608" y="178"/>
                  </a:lnTo>
                  <a:lnTo>
                    <a:pt x="2134" y="534"/>
                  </a:lnTo>
                  <a:lnTo>
                    <a:pt x="1660" y="949"/>
                  </a:lnTo>
                  <a:lnTo>
                    <a:pt x="1245" y="1482"/>
                  </a:lnTo>
                  <a:lnTo>
                    <a:pt x="889" y="2134"/>
                  </a:lnTo>
                  <a:lnTo>
                    <a:pt x="593" y="2845"/>
                  </a:lnTo>
                  <a:lnTo>
                    <a:pt x="593" y="2845"/>
                  </a:lnTo>
                  <a:lnTo>
                    <a:pt x="297" y="3972"/>
                  </a:lnTo>
                  <a:lnTo>
                    <a:pt x="119" y="5039"/>
                  </a:lnTo>
                  <a:lnTo>
                    <a:pt x="0" y="6105"/>
                  </a:lnTo>
                  <a:lnTo>
                    <a:pt x="59" y="7232"/>
                  </a:lnTo>
                  <a:lnTo>
                    <a:pt x="178" y="8298"/>
                  </a:lnTo>
                  <a:lnTo>
                    <a:pt x="415" y="9306"/>
                  </a:lnTo>
                  <a:lnTo>
                    <a:pt x="711" y="10314"/>
                  </a:lnTo>
                  <a:lnTo>
                    <a:pt x="1126" y="11321"/>
                  </a:lnTo>
                  <a:lnTo>
                    <a:pt x="1660" y="12210"/>
                  </a:lnTo>
                  <a:lnTo>
                    <a:pt x="2193" y="13099"/>
                  </a:lnTo>
                  <a:lnTo>
                    <a:pt x="2845" y="13929"/>
                  </a:lnTo>
                  <a:lnTo>
                    <a:pt x="3616" y="14641"/>
                  </a:lnTo>
                  <a:lnTo>
                    <a:pt x="4386" y="15352"/>
                  </a:lnTo>
                  <a:lnTo>
                    <a:pt x="5216" y="15945"/>
                  </a:lnTo>
                  <a:lnTo>
                    <a:pt x="6164" y="16419"/>
                  </a:lnTo>
                  <a:lnTo>
                    <a:pt x="7113" y="16834"/>
                  </a:lnTo>
                  <a:lnTo>
                    <a:pt x="7113" y="16834"/>
                  </a:lnTo>
                  <a:lnTo>
                    <a:pt x="8061" y="17130"/>
                  </a:lnTo>
                  <a:lnTo>
                    <a:pt x="8950" y="17367"/>
                  </a:lnTo>
                  <a:lnTo>
                    <a:pt x="9958" y="17545"/>
                  </a:lnTo>
                  <a:lnTo>
                    <a:pt x="10906" y="17723"/>
                  </a:lnTo>
                  <a:lnTo>
                    <a:pt x="10906" y="17723"/>
                  </a:lnTo>
                  <a:lnTo>
                    <a:pt x="11617" y="17723"/>
                  </a:lnTo>
                  <a:lnTo>
                    <a:pt x="12329" y="17782"/>
                  </a:lnTo>
                  <a:lnTo>
                    <a:pt x="13040" y="17723"/>
                  </a:lnTo>
                  <a:lnTo>
                    <a:pt x="13751" y="17663"/>
                  </a:lnTo>
                  <a:lnTo>
                    <a:pt x="14463" y="17545"/>
                  </a:lnTo>
                  <a:lnTo>
                    <a:pt x="15115" y="17426"/>
                  </a:lnTo>
                  <a:lnTo>
                    <a:pt x="15826" y="17249"/>
                  </a:lnTo>
                  <a:lnTo>
                    <a:pt x="16537" y="17011"/>
                  </a:lnTo>
                  <a:lnTo>
                    <a:pt x="16537" y="17011"/>
                  </a:lnTo>
                  <a:lnTo>
                    <a:pt x="17426" y="16715"/>
                  </a:lnTo>
                  <a:lnTo>
                    <a:pt x="18256" y="16241"/>
                  </a:lnTo>
                  <a:lnTo>
                    <a:pt x="19086" y="15767"/>
                  </a:lnTo>
                  <a:lnTo>
                    <a:pt x="19856" y="15233"/>
                  </a:lnTo>
                  <a:lnTo>
                    <a:pt x="20627" y="14641"/>
                  </a:lnTo>
                  <a:lnTo>
                    <a:pt x="21338" y="14048"/>
                  </a:lnTo>
                  <a:lnTo>
                    <a:pt x="22049" y="13396"/>
                  </a:lnTo>
                  <a:lnTo>
                    <a:pt x="22701" y="12685"/>
                  </a:lnTo>
                  <a:lnTo>
                    <a:pt x="22701" y="12685"/>
                  </a:lnTo>
                  <a:lnTo>
                    <a:pt x="23235" y="12151"/>
                  </a:lnTo>
                  <a:lnTo>
                    <a:pt x="23472" y="11855"/>
                  </a:lnTo>
                  <a:lnTo>
                    <a:pt x="23650" y="11558"/>
                  </a:lnTo>
                  <a:lnTo>
                    <a:pt x="23650" y="11558"/>
                  </a:lnTo>
                  <a:lnTo>
                    <a:pt x="23650" y="11440"/>
                  </a:lnTo>
                  <a:lnTo>
                    <a:pt x="23590" y="11381"/>
                  </a:lnTo>
                  <a:lnTo>
                    <a:pt x="23531" y="11321"/>
                  </a:lnTo>
                  <a:lnTo>
                    <a:pt x="23413" y="11321"/>
                  </a:lnTo>
                  <a:lnTo>
                    <a:pt x="22998" y="11381"/>
                  </a:lnTo>
                  <a:lnTo>
                    <a:pt x="22583" y="11440"/>
                  </a:lnTo>
                  <a:lnTo>
                    <a:pt x="22583" y="11440"/>
                  </a:lnTo>
                  <a:lnTo>
                    <a:pt x="22109" y="11558"/>
                  </a:lnTo>
                  <a:lnTo>
                    <a:pt x="21694" y="11618"/>
                  </a:lnTo>
                  <a:lnTo>
                    <a:pt x="21338" y="11558"/>
                  </a:lnTo>
                  <a:lnTo>
                    <a:pt x="21220" y="11499"/>
                  </a:lnTo>
                  <a:lnTo>
                    <a:pt x="21101" y="11381"/>
                  </a:lnTo>
                  <a:lnTo>
                    <a:pt x="21101" y="11381"/>
                  </a:lnTo>
                  <a:lnTo>
                    <a:pt x="20745" y="10669"/>
                  </a:lnTo>
                  <a:lnTo>
                    <a:pt x="20330" y="10077"/>
                  </a:lnTo>
                  <a:lnTo>
                    <a:pt x="20034" y="9780"/>
                  </a:lnTo>
                  <a:lnTo>
                    <a:pt x="19738" y="9484"/>
                  </a:lnTo>
                  <a:lnTo>
                    <a:pt x="19441" y="9306"/>
                  </a:lnTo>
                  <a:lnTo>
                    <a:pt x="19086" y="9128"/>
                  </a:lnTo>
                  <a:lnTo>
                    <a:pt x="19086" y="9128"/>
                  </a:lnTo>
                  <a:lnTo>
                    <a:pt x="18493" y="8891"/>
                  </a:lnTo>
                  <a:lnTo>
                    <a:pt x="17841" y="8773"/>
                  </a:lnTo>
                  <a:lnTo>
                    <a:pt x="17189" y="8773"/>
                  </a:lnTo>
                  <a:lnTo>
                    <a:pt x="16537" y="8773"/>
                  </a:lnTo>
                  <a:lnTo>
                    <a:pt x="16537" y="8773"/>
                  </a:lnTo>
                  <a:lnTo>
                    <a:pt x="16300" y="8773"/>
                  </a:lnTo>
                  <a:lnTo>
                    <a:pt x="16300" y="8773"/>
                  </a:lnTo>
                  <a:lnTo>
                    <a:pt x="15233" y="8713"/>
                  </a:lnTo>
                  <a:lnTo>
                    <a:pt x="14225" y="8654"/>
                  </a:lnTo>
                  <a:lnTo>
                    <a:pt x="13218" y="8536"/>
                  </a:lnTo>
                  <a:lnTo>
                    <a:pt x="12210" y="8358"/>
                  </a:lnTo>
                  <a:lnTo>
                    <a:pt x="11203" y="8061"/>
                  </a:lnTo>
                  <a:lnTo>
                    <a:pt x="10254" y="7765"/>
                  </a:lnTo>
                  <a:lnTo>
                    <a:pt x="9306" y="7350"/>
                  </a:lnTo>
                  <a:lnTo>
                    <a:pt x="8417" y="6876"/>
                  </a:lnTo>
                  <a:lnTo>
                    <a:pt x="8417" y="6876"/>
                  </a:lnTo>
                  <a:lnTo>
                    <a:pt x="7528" y="6342"/>
                  </a:lnTo>
                  <a:lnTo>
                    <a:pt x="6757" y="5691"/>
                  </a:lnTo>
                  <a:lnTo>
                    <a:pt x="5987" y="4920"/>
                  </a:lnTo>
                  <a:lnTo>
                    <a:pt x="5335" y="4149"/>
                  </a:lnTo>
                  <a:lnTo>
                    <a:pt x="4801" y="3260"/>
                  </a:lnTo>
                  <a:lnTo>
                    <a:pt x="4386" y="2312"/>
                  </a:lnTo>
                  <a:lnTo>
                    <a:pt x="4090" y="1364"/>
                  </a:lnTo>
                  <a:lnTo>
                    <a:pt x="3971" y="889"/>
                  </a:lnTo>
                  <a:lnTo>
                    <a:pt x="3912" y="356"/>
                  </a:lnTo>
                  <a:lnTo>
                    <a:pt x="4031" y="2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4249475" y="1870850"/>
              <a:ext cx="143775" cy="268225"/>
            </a:xfrm>
            <a:custGeom>
              <a:avLst/>
              <a:gdLst/>
              <a:ahLst/>
              <a:cxnLst/>
              <a:rect l="l" t="t" r="r" b="b"/>
              <a:pathLst>
                <a:path w="5751" h="10729" extrusionOk="0">
                  <a:moveTo>
                    <a:pt x="2075" y="0"/>
                  </a:moveTo>
                  <a:lnTo>
                    <a:pt x="1720" y="60"/>
                  </a:lnTo>
                  <a:lnTo>
                    <a:pt x="1364" y="119"/>
                  </a:lnTo>
                  <a:lnTo>
                    <a:pt x="1068" y="297"/>
                  </a:lnTo>
                  <a:lnTo>
                    <a:pt x="771" y="534"/>
                  </a:lnTo>
                  <a:lnTo>
                    <a:pt x="534" y="771"/>
                  </a:lnTo>
                  <a:lnTo>
                    <a:pt x="297" y="1067"/>
                  </a:lnTo>
                  <a:lnTo>
                    <a:pt x="179" y="1364"/>
                  </a:lnTo>
                  <a:lnTo>
                    <a:pt x="60" y="1719"/>
                  </a:lnTo>
                  <a:lnTo>
                    <a:pt x="1" y="2075"/>
                  </a:lnTo>
                  <a:lnTo>
                    <a:pt x="1" y="2431"/>
                  </a:lnTo>
                  <a:lnTo>
                    <a:pt x="60" y="2786"/>
                  </a:lnTo>
                  <a:lnTo>
                    <a:pt x="179" y="3142"/>
                  </a:lnTo>
                  <a:lnTo>
                    <a:pt x="297" y="3438"/>
                  </a:lnTo>
                  <a:lnTo>
                    <a:pt x="475" y="3794"/>
                  </a:lnTo>
                  <a:lnTo>
                    <a:pt x="653" y="4090"/>
                  </a:lnTo>
                  <a:lnTo>
                    <a:pt x="653" y="3972"/>
                  </a:lnTo>
                  <a:lnTo>
                    <a:pt x="1068" y="4209"/>
                  </a:lnTo>
                  <a:lnTo>
                    <a:pt x="1423" y="4505"/>
                  </a:lnTo>
                  <a:lnTo>
                    <a:pt x="1720" y="4801"/>
                  </a:lnTo>
                  <a:lnTo>
                    <a:pt x="2016" y="5157"/>
                  </a:lnTo>
                  <a:lnTo>
                    <a:pt x="2253" y="5572"/>
                  </a:lnTo>
                  <a:lnTo>
                    <a:pt x="2431" y="5987"/>
                  </a:lnTo>
                  <a:lnTo>
                    <a:pt x="2609" y="6402"/>
                  </a:lnTo>
                  <a:lnTo>
                    <a:pt x="2668" y="6876"/>
                  </a:lnTo>
                  <a:lnTo>
                    <a:pt x="2727" y="7528"/>
                  </a:lnTo>
                  <a:lnTo>
                    <a:pt x="2609" y="8239"/>
                  </a:lnTo>
                  <a:lnTo>
                    <a:pt x="2431" y="8891"/>
                  </a:lnTo>
                  <a:lnTo>
                    <a:pt x="2194" y="9543"/>
                  </a:lnTo>
                  <a:lnTo>
                    <a:pt x="2075" y="9840"/>
                  </a:lnTo>
                  <a:lnTo>
                    <a:pt x="2075" y="9958"/>
                  </a:lnTo>
                  <a:lnTo>
                    <a:pt x="2075" y="10077"/>
                  </a:lnTo>
                  <a:lnTo>
                    <a:pt x="2135" y="10254"/>
                  </a:lnTo>
                  <a:lnTo>
                    <a:pt x="2253" y="10373"/>
                  </a:lnTo>
                  <a:lnTo>
                    <a:pt x="2490" y="10551"/>
                  </a:lnTo>
                  <a:lnTo>
                    <a:pt x="2727" y="10669"/>
                  </a:lnTo>
                  <a:lnTo>
                    <a:pt x="3024" y="10729"/>
                  </a:lnTo>
                  <a:lnTo>
                    <a:pt x="3616" y="10729"/>
                  </a:lnTo>
                  <a:lnTo>
                    <a:pt x="3913" y="10610"/>
                  </a:lnTo>
                  <a:lnTo>
                    <a:pt x="4150" y="10492"/>
                  </a:lnTo>
                  <a:lnTo>
                    <a:pt x="4446" y="10373"/>
                  </a:lnTo>
                  <a:lnTo>
                    <a:pt x="4624" y="10195"/>
                  </a:lnTo>
                  <a:lnTo>
                    <a:pt x="4861" y="9958"/>
                  </a:lnTo>
                  <a:lnTo>
                    <a:pt x="5157" y="9484"/>
                  </a:lnTo>
                  <a:lnTo>
                    <a:pt x="5395" y="8950"/>
                  </a:lnTo>
                  <a:lnTo>
                    <a:pt x="5572" y="8358"/>
                  </a:lnTo>
                  <a:lnTo>
                    <a:pt x="5750" y="7528"/>
                  </a:lnTo>
                  <a:lnTo>
                    <a:pt x="5750" y="6639"/>
                  </a:lnTo>
                  <a:lnTo>
                    <a:pt x="5691" y="5750"/>
                  </a:lnTo>
                  <a:lnTo>
                    <a:pt x="5513" y="4861"/>
                  </a:lnTo>
                  <a:lnTo>
                    <a:pt x="5217" y="3972"/>
                  </a:lnTo>
                  <a:lnTo>
                    <a:pt x="4861" y="3142"/>
                  </a:lnTo>
                  <a:lnTo>
                    <a:pt x="4446" y="2312"/>
                  </a:lnTo>
                  <a:lnTo>
                    <a:pt x="4031" y="1542"/>
                  </a:lnTo>
                  <a:lnTo>
                    <a:pt x="3676" y="1067"/>
                  </a:lnTo>
                  <a:lnTo>
                    <a:pt x="3320" y="652"/>
                  </a:lnTo>
                  <a:lnTo>
                    <a:pt x="2905" y="297"/>
                  </a:lnTo>
                  <a:lnTo>
                    <a:pt x="2668" y="178"/>
                  </a:lnTo>
                  <a:lnTo>
                    <a:pt x="2431" y="60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4249475" y="1870850"/>
              <a:ext cx="143775" cy="268225"/>
            </a:xfrm>
            <a:custGeom>
              <a:avLst/>
              <a:gdLst/>
              <a:ahLst/>
              <a:cxnLst/>
              <a:rect l="l" t="t" r="r" b="b"/>
              <a:pathLst>
                <a:path w="5751" h="10729" fill="none" extrusionOk="0">
                  <a:moveTo>
                    <a:pt x="653" y="3972"/>
                  </a:moveTo>
                  <a:lnTo>
                    <a:pt x="653" y="3972"/>
                  </a:lnTo>
                  <a:lnTo>
                    <a:pt x="1068" y="4209"/>
                  </a:lnTo>
                  <a:lnTo>
                    <a:pt x="1423" y="4505"/>
                  </a:lnTo>
                  <a:lnTo>
                    <a:pt x="1720" y="4801"/>
                  </a:lnTo>
                  <a:lnTo>
                    <a:pt x="2016" y="5157"/>
                  </a:lnTo>
                  <a:lnTo>
                    <a:pt x="2253" y="5572"/>
                  </a:lnTo>
                  <a:lnTo>
                    <a:pt x="2431" y="5987"/>
                  </a:lnTo>
                  <a:lnTo>
                    <a:pt x="2609" y="6402"/>
                  </a:lnTo>
                  <a:lnTo>
                    <a:pt x="2668" y="6876"/>
                  </a:lnTo>
                  <a:lnTo>
                    <a:pt x="2668" y="6876"/>
                  </a:lnTo>
                  <a:lnTo>
                    <a:pt x="2727" y="7528"/>
                  </a:lnTo>
                  <a:lnTo>
                    <a:pt x="2609" y="8239"/>
                  </a:lnTo>
                  <a:lnTo>
                    <a:pt x="2431" y="8891"/>
                  </a:lnTo>
                  <a:lnTo>
                    <a:pt x="2194" y="9543"/>
                  </a:lnTo>
                  <a:lnTo>
                    <a:pt x="2194" y="9543"/>
                  </a:lnTo>
                  <a:lnTo>
                    <a:pt x="2075" y="9840"/>
                  </a:lnTo>
                  <a:lnTo>
                    <a:pt x="2075" y="9958"/>
                  </a:lnTo>
                  <a:lnTo>
                    <a:pt x="2075" y="10077"/>
                  </a:lnTo>
                  <a:lnTo>
                    <a:pt x="2075" y="10077"/>
                  </a:lnTo>
                  <a:lnTo>
                    <a:pt x="2135" y="10254"/>
                  </a:lnTo>
                  <a:lnTo>
                    <a:pt x="2253" y="10373"/>
                  </a:lnTo>
                  <a:lnTo>
                    <a:pt x="2253" y="10373"/>
                  </a:lnTo>
                  <a:lnTo>
                    <a:pt x="2490" y="10551"/>
                  </a:lnTo>
                  <a:lnTo>
                    <a:pt x="2727" y="10669"/>
                  </a:lnTo>
                  <a:lnTo>
                    <a:pt x="3024" y="10729"/>
                  </a:lnTo>
                  <a:lnTo>
                    <a:pt x="3320" y="10729"/>
                  </a:lnTo>
                  <a:lnTo>
                    <a:pt x="3616" y="10729"/>
                  </a:lnTo>
                  <a:lnTo>
                    <a:pt x="3913" y="10610"/>
                  </a:lnTo>
                  <a:lnTo>
                    <a:pt x="4150" y="10492"/>
                  </a:lnTo>
                  <a:lnTo>
                    <a:pt x="4446" y="10373"/>
                  </a:lnTo>
                  <a:lnTo>
                    <a:pt x="4446" y="10373"/>
                  </a:lnTo>
                  <a:lnTo>
                    <a:pt x="4624" y="10195"/>
                  </a:lnTo>
                  <a:lnTo>
                    <a:pt x="4861" y="9958"/>
                  </a:lnTo>
                  <a:lnTo>
                    <a:pt x="5157" y="9484"/>
                  </a:lnTo>
                  <a:lnTo>
                    <a:pt x="5395" y="8950"/>
                  </a:lnTo>
                  <a:lnTo>
                    <a:pt x="5572" y="8358"/>
                  </a:lnTo>
                  <a:lnTo>
                    <a:pt x="5572" y="8358"/>
                  </a:lnTo>
                  <a:lnTo>
                    <a:pt x="5750" y="7528"/>
                  </a:lnTo>
                  <a:lnTo>
                    <a:pt x="5750" y="6639"/>
                  </a:lnTo>
                  <a:lnTo>
                    <a:pt x="5691" y="5750"/>
                  </a:lnTo>
                  <a:lnTo>
                    <a:pt x="5513" y="4861"/>
                  </a:lnTo>
                  <a:lnTo>
                    <a:pt x="5217" y="3972"/>
                  </a:lnTo>
                  <a:lnTo>
                    <a:pt x="4861" y="3142"/>
                  </a:lnTo>
                  <a:lnTo>
                    <a:pt x="4446" y="2312"/>
                  </a:lnTo>
                  <a:lnTo>
                    <a:pt x="4031" y="1542"/>
                  </a:lnTo>
                  <a:lnTo>
                    <a:pt x="4031" y="1542"/>
                  </a:lnTo>
                  <a:lnTo>
                    <a:pt x="3676" y="1067"/>
                  </a:lnTo>
                  <a:lnTo>
                    <a:pt x="3320" y="652"/>
                  </a:lnTo>
                  <a:lnTo>
                    <a:pt x="2905" y="297"/>
                  </a:lnTo>
                  <a:lnTo>
                    <a:pt x="2668" y="178"/>
                  </a:lnTo>
                  <a:lnTo>
                    <a:pt x="2431" y="60"/>
                  </a:lnTo>
                  <a:lnTo>
                    <a:pt x="2431" y="60"/>
                  </a:lnTo>
                  <a:lnTo>
                    <a:pt x="2075" y="0"/>
                  </a:lnTo>
                  <a:lnTo>
                    <a:pt x="1720" y="60"/>
                  </a:lnTo>
                  <a:lnTo>
                    <a:pt x="1364" y="119"/>
                  </a:lnTo>
                  <a:lnTo>
                    <a:pt x="1068" y="297"/>
                  </a:lnTo>
                  <a:lnTo>
                    <a:pt x="771" y="534"/>
                  </a:lnTo>
                  <a:lnTo>
                    <a:pt x="534" y="771"/>
                  </a:lnTo>
                  <a:lnTo>
                    <a:pt x="297" y="1067"/>
                  </a:lnTo>
                  <a:lnTo>
                    <a:pt x="179" y="1364"/>
                  </a:lnTo>
                  <a:lnTo>
                    <a:pt x="179" y="1364"/>
                  </a:lnTo>
                  <a:lnTo>
                    <a:pt x="60" y="1719"/>
                  </a:lnTo>
                  <a:lnTo>
                    <a:pt x="1" y="2075"/>
                  </a:lnTo>
                  <a:lnTo>
                    <a:pt x="1" y="2431"/>
                  </a:lnTo>
                  <a:lnTo>
                    <a:pt x="60" y="2786"/>
                  </a:lnTo>
                  <a:lnTo>
                    <a:pt x="179" y="3142"/>
                  </a:lnTo>
                  <a:lnTo>
                    <a:pt x="297" y="3438"/>
                  </a:lnTo>
                  <a:lnTo>
                    <a:pt x="475" y="3794"/>
                  </a:lnTo>
                  <a:lnTo>
                    <a:pt x="653" y="4090"/>
                  </a:lnTo>
                  <a:lnTo>
                    <a:pt x="653" y="39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4692550" y="1958275"/>
              <a:ext cx="83000" cy="93375"/>
            </a:xfrm>
            <a:custGeom>
              <a:avLst/>
              <a:gdLst/>
              <a:ahLst/>
              <a:cxnLst/>
              <a:rect l="l" t="t" r="r" b="b"/>
              <a:pathLst>
                <a:path w="3320" h="3735" extrusionOk="0">
                  <a:moveTo>
                    <a:pt x="2549" y="0"/>
                  </a:moveTo>
                  <a:lnTo>
                    <a:pt x="1423" y="593"/>
                  </a:lnTo>
                  <a:lnTo>
                    <a:pt x="356" y="1304"/>
                  </a:lnTo>
                  <a:lnTo>
                    <a:pt x="119" y="1542"/>
                  </a:lnTo>
                  <a:lnTo>
                    <a:pt x="0" y="1660"/>
                  </a:lnTo>
                  <a:lnTo>
                    <a:pt x="0" y="1779"/>
                  </a:lnTo>
                  <a:lnTo>
                    <a:pt x="59" y="1897"/>
                  </a:lnTo>
                  <a:lnTo>
                    <a:pt x="178" y="2016"/>
                  </a:lnTo>
                  <a:lnTo>
                    <a:pt x="1126" y="3142"/>
                  </a:lnTo>
                  <a:lnTo>
                    <a:pt x="1423" y="3379"/>
                  </a:lnTo>
                  <a:lnTo>
                    <a:pt x="1660" y="3557"/>
                  </a:lnTo>
                  <a:lnTo>
                    <a:pt x="2015" y="3735"/>
                  </a:lnTo>
                  <a:lnTo>
                    <a:pt x="2193" y="3735"/>
                  </a:lnTo>
                  <a:lnTo>
                    <a:pt x="2312" y="3675"/>
                  </a:lnTo>
                  <a:lnTo>
                    <a:pt x="2549" y="3557"/>
                  </a:lnTo>
                  <a:lnTo>
                    <a:pt x="2727" y="3438"/>
                  </a:lnTo>
                  <a:lnTo>
                    <a:pt x="3023" y="3023"/>
                  </a:lnTo>
                  <a:lnTo>
                    <a:pt x="3201" y="2608"/>
                  </a:lnTo>
                  <a:lnTo>
                    <a:pt x="3319" y="2134"/>
                  </a:lnTo>
                  <a:lnTo>
                    <a:pt x="3319" y="1719"/>
                  </a:lnTo>
                  <a:lnTo>
                    <a:pt x="3260" y="1245"/>
                  </a:lnTo>
                  <a:lnTo>
                    <a:pt x="3142" y="771"/>
                  </a:lnTo>
                  <a:lnTo>
                    <a:pt x="2964" y="356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4692550" y="1958275"/>
              <a:ext cx="83000" cy="93375"/>
            </a:xfrm>
            <a:custGeom>
              <a:avLst/>
              <a:gdLst/>
              <a:ahLst/>
              <a:cxnLst/>
              <a:rect l="l" t="t" r="r" b="b"/>
              <a:pathLst>
                <a:path w="3320" h="3735" fill="none" extrusionOk="0">
                  <a:moveTo>
                    <a:pt x="2549" y="0"/>
                  </a:moveTo>
                  <a:lnTo>
                    <a:pt x="2549" y="0"/>
                  </a:lnTo>
                  <a:lnTo>
                    <a:pt x="1423" y="593"/>
                  </a:lnTo>
                  <a:lnTo>
                    <a:pt x="356" y="1304"/>
                  </a:lnTo>
                  <a:lnTo>
                    <a:pt x="356" y="1304"/>
                  </a:lnTo>
                  <a:lnTo>
                    <a:pt x="119" y="1542"/>
                  </a:lnTo>
                  <a:lnTo>
                    <a:pt x="0" y="1660"/>
                  </a:lnTo>
                  <a:lnTo>
                    <a:pt x="0" y="1779"/>
                  </a:lnTo>
                  <a:lnTo>
                    <a:pt x="0" y="1779"/>
                  </a:lnTo>
                  <a:lnTo>
                    <a:pt x="59" y="1897"/>
                  </a:lnTo>
                  <a:lnTo>
                    <a:pt x="178" y="2016"/>
                  </a:lnTo>
                  <a:lnTo>
                    <a:pt x="178" y="2016"/>
                  </a:lnTo>
                  <a:lnTo>
                    <a:pt x="1126" y="3142"/>
                  </a:lnTo>
                  <a:lnTo>
                    <a:pt x="1126" y="3142"/>
                  </a:lnTo>
                  <a:lnTo>
                    <a:pt x="1423" y="3379"/>
                  </a:lnTo>
                  <a:lnTo>
                    <a:pt x="1660" y="3557"/>
                  </a:lnTo>
                  <a:lnTo>
                    <a:pt x="1660" y="3557"/>
                  </a:lnTo>
                  <a:lnTo>
                    <a:pt x="2015" y="3735"/>
                  </a:lnTo>
                  <a:lnTo>
                    <a:pt x="2193" y="3735"/>
                  </a:lnTo>
                  <a:lnTo>
                    <a:pt x="2312" y="3675"/>
                  </a:lnTo>
                  <a:lnTo>
                    <a:pt x="2312" y="3675"/>
                  </a:lnTo>
                  <a:lnTo>
                    <a:pt x="2549" y="3557"/>
                  </a:lnTo>
                  <a:lnTo>
                    <a:pt x="2727" y="3438"/>
                  </a:lnTo>
                  <a:lnTo>
                    <a:pt x="2727" y="3438"/>
                  </a:lnTo>
                  <a:lnTo>
                    <a:pt x="3023" y="3023"/>
                  </a:lnTo>
                  <a:lnTo>
                    <a:pt x="3201" y="2608"/>
                  </a:lnTo>
                  <a:lnTo>
                    <a:pt x="3319" y="2134"/>
                  </a:lnTo>
                  <a:lnTo>
                    <a:pt x="3319" y="1719"/>
                  </a:lnTo>
                  <a:lnTo>
                    <a:pt x="3319" y="1719"/>
                  </a:lnTo>
                  <a:lnTo>
                    <a:pt x="3260" y="1245"/>
                  </a:lnTo>
                  <a:lnTo>
                    <a:pt x="3142" y="771"/>
                  </a:lnTo>
                  <a:lnTo>
                    <a:pt x="2964" y="356"/>
                  </a:lnTo>
                  <a:lnTo>
                    <a:pt x="2667" y="0"/>
                  </a:lnTo>
                  <a:lnTo>
                    <a:pt x="2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4167975" y="1530025"/>
              <a:ext cx="250450" cy="480125"/>
            </a:xfrm>
            <a:custGeom>
              <a:avLst/>
              <a:gdLst/>
              <a:ahLst/>
              <a:cxnLst/>
              <a:rect l="l" t="t" r="r" b="b"/>
              <a:pathLst>
                <a:path w="10018" h="19205" extrusionOk="0">
                  <a:moveTo>
                    <a:pt x="9069" y="1"/>
                  </a:moveTo>
                  <a:lnTo>
                    <a:pt x="9106" y="83"/>
                  </a:lnTo>
                  <a:lnTo>
                    <a:pt x="9106" y="83"/>
                  </a:lnTo>
                  <a:lnTo>
                    <a:pt x="9129" y="60"/>
                  </a:lnTo>
                  <a:lnTo>
                    <a:pt x="9069" y="1"/>
                  </a:lnTo>
                  <a:close/>
                  <a:moveTo>
                    <a:pt x="9106" y="83"/>
                  </a:moveTo>
                  <a:lnTo>
                    <a:pt x="7054" y="2194"/>
                  </a:lnTo>
                  <a:lnTo>
                    <a:pt x="5039" y="4328"/>
                  </a:lnTo>
                  <a:lnTo>
                    <a:pt x="4091" y="5454"/>
                  </a:lnTo>
                  <a:lnTo>
                    <a:pt x="3142" y="6580"/>
                  </a:lnTo>
                  <a:lnTo>
                    <a:pt x="2194" y="7706"/>
                  </a:lnTo>
                  <a:lnTo>
                    <a:pt x="1305" y="8951"/>
                  </a:lnTo>
                  <a:lnTo>
                    <a:pt x="949" y="9425"/>
                  </a:lnTo>
                  <a:lnTo>
                    <a:pt x="653" y="9959"/>
                  </a:lnTo>
                  <a:lnTo>
                    <a:pt x="356" y="10492"/>
                  </a:lnTo>
                  <a:lnTo>
                    <a:pt x="119" y="11025"/>
                  </a:lnTo>
                  <a:lnTo>
                    <a:pt x="1" y="11677"/>
                  </a:lnTo>
                  <a:lnTo>
                    <a:pt x="1" y="12329"/>
                  </a:lnTo>
                  <a:lnTo>
                    <a:pt x="60" y="12981"/>
                  </a:lnTo>
                  <a:lnTo>
                    <a:pt x="179" y="13633"/>
                  </a:lnTo>
                  <a:lnTo>
                    <a:pt x="534" y="14878"/>
                  </a:lnTo>
                  <a:lnTo>
                    <a:pt x="1008" y="16064"/>
                  </a:lnTo>
                  <a:lnTo>
                    <a:pt x="2075" y="18553"/>
                  </a:lnTo>
                  <a:lnTo>
                    <a:pt x="2194" y="18731"/>
                  </a:lnTo>
                  <a:lnTo>
                    <a:pt x="2312" y="18849"/>
                  </a:lnTo>
                  <a:lnTo>
                    <a:pt x="2490" y="19027"/>
                  </a:lnTo>
                  <a:lnTo>
                    <a:pt x="2668" y="19086"/>
                  </a:lnTo>
                  <a:lnTo>
                    <a:pt x="2846" y="19146"/>
                  </a:lnTo>
                  <a:lnTo>
                    <a:pt x="3083" y="19205"/>
                  </a:lnTo>
                  <a:lnTo>
                    <a:pt x="3261" y="19146"/>
                  </a:lnTo>
                  <a:lnTo>
                    <a:pt x="3379" y="19027"/>
                  </a:lnTo>
                  <a:lnTo>
                    <a:pt x="4031" y="18434"/>
                  </a:lnTo>
                  <a:lnTo>
                    <a:pt x="4150" y="18197"/>
                  </a:lnTo>
                  <a:lnTo>
                    <a:pt x="4209" y="17960"/>
                  </a:lnTo>
                  <a:lnTo>
                    <a:pt x="4268" y="17723"/>
                  </a:lnTo>
                  <a:lnTo>
                    <a:pt x="4209" y="17486"/>
                  </a:lnTo>
                  <a:lnTo>
                    <a:pt x="4091" y="16656"/>
                  </a:lnTo>
                  <a:lnTo>
                    <a:pt x="3972" y="15827"/>
                  </a:lnTo>
                  <a:lnTo>
                    <a:pt x="3854" y="14937"/>
                  </a:lnTo>
                  <a:lnTo>
                    <a:pt x="3854" y="14108"/>
                  </a:lnTo>
                  <a:lnTo>
                    <a:pt x="3854" y="13219"/>
                  </a:lnTo>
                  <a:lnTo>
                    <a:pt x="3913" y="12389"/>
                  </a:lnTo>
                  <a:lnTo>
                    <a:pt x="4031" y="11559"/>
                  </a:lnTo>
                  <a:lnTo>
                    <a:pt x="4268" y="10729"/>
                  </a:lnTo>
                  <a:lnTo>
                    <a:pt x="4446" y="10077"/>
                  </a:lnTo>
                  <a:lnTo>
                    <a:pt x="4743" y="9484"/>
                  </a:lnTo>
                  <a:lnTo>
                    <a:pt x="5157" y="8951"/>
                  </a:lnTo>
                  <a:lnTo>
                    <a:pt x="5572" y="8418"/>
                  </a:lnTo>
                  <a:lnTo>
                    <a:pt x="9129" y="4565"/>
                  </a:lnTo>
                  <a:lnTo>
                    <a:pt x="9425" y="4209"/>
                  </a:lnTo>
                  <a:lnTo>
                    <a:pt x="9662" y="3913"/>
                  </a:lnTo>
                  <a:lnTo>
                    <a:pt x="9840" y="3557"/>
                  </a:lnTo>
                  <a:lnTo>
                    <a:pt x="9959" y="3142"/>
                  </a:lnTo>
                  <a:lnTo>
                    <a:pt x="10018" y="2846"/>
                  </a:lnTo>
                  <a:lnTo>
                    <a:pt x="10018" y="2550"/>
                  </a:lnTo>
                  <a:lnTo>
                    <a:pt x="9840" y="1957"/>
                  </a:lnTo>
                  <a:lnTo>
                    <a:pt x="9544" y="949"/>
                  </a:lnTo>
                  <a:lnTo>
                    <a:pt x="9307" y="534"/>
                  </a:lnTo>
                  <a:lnTo>
                    <a:pt x="9106" y="83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4167975" y="1530025"/>
              <a:ext cx="250450" cy="480125"/>
            </a:xfrm>
            <a:custGeom>
              <a:avLst/>
              <a:gdLst/>
              <a:ahLst/>
              <a:cxnLst/>
              <a:rect l="l" t="t" r="r" b="b"/>
              <a:pathLst>
                <a:path w="10018" h="19205" fill="none" extrusionOk="0">
                  <a:moveTo>
                    <a:pt x="9129" y="60"/>
                  </a:moveTo>
                  <a:lnTo>
                    <a:pt x="9129" y="60"/>
                  </a:lnTo>
                  <a:lnTo>
                    <a:pt x="7054" y="2194"/>
                  </a:lnTo>
                  <a:lnTo>
                    <a:pt x="5039" y="4328"/>
                  </a:lnTo>
                  <a:lnTo>
                    <a:pt x="4091" y="5454"/>
                  </a:lnTo>
                  <a:lnTo>
                    <a:pt x="3142" y="6580"/>
                  </a:lnTo>
                  <a:lnTo>
                    <a:pt x="2194" y="7706"/>
                  </a:lnTo>
                  <a:lnTo>
                    <a:pt x="1305" y="8951"/>
                  </a:lnTo>
                  <a:lnTo>
                    <a:pt x="1305" y="8951"/>
                  </a:lnTo>
                  <a:lnTo>
                    <a:pt x="949" y="9425"/>
                  </a:lnTo>
                  <a:lnTo>
                    <a:pt x="653" y="9959"/>
                  </a:lnTo>
                  <a:lnTo>
                    <a:pt x="356" y="10492"/>
                  </a:lnTo>
                  <a:lnTo>
                    <a:pt x="119" y="11025"/>
                  </a:lnTo>
                  <a:lnTo>
                    <a:pt x="119" y="11025"/>
                  </a:lnTo>
                  <a:lnTo>
                    <a:pt x="1" y="11677"/>
                  </a:lnTo>
                  <a:lnTo>
                    <a:pt x="1" y="12329"/>
                  </a:lnTo>
                  <a:lnTo>
                    <a:pt x="60" y="12981"/>
                  </a:lnTo>
                  <a:lnTo>
                    <a:pt x="179" y="13633"/>
                  </a:lnTo>
                  <a:lnTo>
                    <a:pt x="179" y="13633"/>
                  </a:lnTo>
                  <a:lnTo>
                    <a:pt x="534" y="14878"/>
                  </a:lnTo>
                  <a:lnTo>
                    <a:pt x="1008" y="16064"/>
                  </a:lnTo>
                  <a:lnTo>
                    <a:pt x="1008" y="16064"/>
                  </a:lnTo>
                  <a:lnTo>
                    <a:pt x="2075" y="18553"/>
                  </a:lnTo>
                  <a:lnTo>
                    <a:pt x="2075" y="18553"/>
                  </a:lnTo>
                  <a:lnTo>
                    <a:pt x="2194" y="18731"/>
                  </a:lnTo>
                  <a:lnTo>
                    <a:pt x="2312" y="18849"/>
                  </a:lnTo>
                  <a:lnTo>
                    <a:pt x="2490" y="19027"/>
                  </a:lnTo>
                  <a:lnTo>
                    <a:pt x="2668" y="19086"/>
                  </a:lnTo>
                  <a:lnTo>
                    <a:pt x="2846" y="19146"/>
                  </a:lnTo>
                  <a:lnTo>
                    <a:pt x="3083" y="19205"/>
                  </a:lnTo>
                  <a:lnTo>
                    <a:pt x="3261" y="19146"/>
                  </a:lnTo>
                  <a:lnTo>
                    <a:pt x="3379" y="19027"/>
                  </a:lnTo>
                  <a:lnTo>
                    <a:pt x="3379" y="19027"/>
                  </a:lnTo>
                  <a:lnTo>
                    <a:pt x="4031" y="18434"/>
                  </a:lnTo>
                  <a:lnTo>
                    <a:pt x="4031" y="18434"/>
                  </a:lnTo>
                  <a:lnTo>
                    <a:pt x="4150" y="18197"/>
                  </a:lnTo>
                  <a:lnTo>
                    <a:pt x="4209" y="17960"/>
                  </a:lnTo>
                  <a:lnTo>
                    <a:pt x="4209" y="17960"/>
                  </a:lnTo>
                  <a:lnTo>
                    <a:pt x="4268" y="17723"/>
                  </a:lnTo>
                  <a:lnTo>
                    <a:pt x="4209" y="17486"/>
                  </a:lnTo>
                  <a:lnTo>
                    <a:pt x="4209" y="17486"/>
                  </a:lnTo>
                  <a:lnTo>
                    <a:pt x="4091" y="16656"/>
                  </a:lnTo>
                  <a:lnTo>
                    <a:pt x="3972" y="15827"/>
                  </a:lnTo>
                  <a:lnTo>
                    <a:pt x="3854" y="14937"/>
                  </a:lnTo>
                  <a:lnTo>
                    <a:pt x="3854" y="14108"/>
                  </a:lnTo>
                  <a:lnTo>
                    <a:pt x="3854" y="13219"/>
                  </a:lnTo>
                  <a:lnTo>
                    <a:pt x="3913" y="12389"/>
                  </a:lnTo>
                  <a:lnTo>
                    <a:pt x="4031" y="11559"/>
                  </a:lnTo>
                  <a:lnTo>
                    <a:pt x="4268" y="10729"/>
                  </a:lnTo>
                  <a:lnTo>
                    <a:pt x="4268" y="10729"/>
                  </a:lnTo>
                  <a:lnTo>
                    <a:pt x="4446" y="10077"/>
                  </a:lnTo>
                  <a:lnTo>
                    <a:pt x="4743" y="9484"/>
                  </a:lnTo>
                  <a:lnTo>
                    <a:pt x="4743" y="9484"/>
                  </a:lnTo>
                  <a:lnTo>
                    <a:pt x="5157" y="8951"/>
                  </a:lnTo>
                  <a:lnTo>
                    <a:pt x="5572" y="8418"/>
                  </a:lnTo>
                  <a:lnTo>
                    <a:pt x="5572" y="8418"/>
                  </a:lnTo>
                  <a:lnTo>
                    <a:pt x="9129" y="4565"/>
                  </a:lnTo>
                  <a:lnTo>
                    <a:pt x="9129" y="4565"/>
                  </a:lnTo>
                  <a:lnTo>
                    <a:pt x="9425" y="4209"/>
                  </a:lnTo>
                  <a:lnTo>
                    <a:pt x="9662" y="3913"/>
                  </a:lnTo>
                  <a:lnTo>
                    <a:pt x="9840" y="3557"/>
                  </a:lnTo>
                  <a:lnTo>
                    <a:pt x="9959" y="3142"/>
                  </a:lnTo>
                  <a:lnTo>
                    <a:pt x="9959" y="3142"/>
                  </a:lnTo>
                  <a:lnTo>
                    <a:pt x="10018" y="2846"/>
                  </a:lnTo>
                  <a:lnTo>
                    <a:pt x="10018" y="2550"/>
                  </a:lnTo>
                  <a:lnTo>
                    <a:pt x="9840" y="1957"/>
                  </a:lnTo>
                  <a:lnTo>
                    <a:pt x="9840" y="1957"/>
                  </a:lnTo>
                  <a:lnTo>
                    <a:pt x="9544" y="949"/>
                  </a:lnTo>
                  <a:lnTo>
                    <a:pt x="9307" y="534"/>
                  </a:lnTo>
                  <a:lnTo>
                    <a:pt x="9069" y="1"/>
                  </a:lnTo>
                  <a:lnTo>
                    <a:pt x="9129" y="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4713275" y="1959750"/>
              <a:ext cx="40050" cy="34100"/>
            </a:xfrm>
            <a:custGeom>
              <a:avLst/>
              <a:gdLst/>
              <a:ahLst/>
              <a:cxnLst/>
              <a:rect l="l" t="t" r="r" b="b"/>
              <a:pathLst>
                <a:path w="1602" h="1364" extrusionOk="0">
                  <a:moveTo>
                    <a:pt x="1601" y="1"/>
                  </a:moveTo>
                  <a:lnTo>
                    <a:pt x="771" y="416"/>
                  </a:lnTo>
                  <a:lnTo>
                    <a:pt x="1" y="890"/>
                  </a:lnTo>
                  <a:lnTo>
                    <a:pt x="238" y="1186"/>
                  </a:lnTo>
                  <a:lnTo>
                    <a:pt x="416" y="1305"/>
                  </a:lnTo>
                  <a:lnTo>
                    <a:pt x="594" y="1364"/>
                  </a:lnTo>
                  <a:lnTo>
                    <a:pt x="949" y="1364"/>
                  </a:lnTo>
                  <a:lnTo>
                    <a:pt x="1127" y="1245"/>
                  </a:lnTo>
                  <a:lnTo>
                    <a:pt x="1246" y="1068"/>
                  </a:lnTo>
                  <a:lnTo>
                    <a:pt x="1364" y="890"/>
                  </a:lnTo>
                  <a:lnTo>
                    <a:pt x="1483" y="41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4713275" y="1959750"/>
              <a:ext cx="40050" cy="34100"/>
            </a:xfrm>
            <a:custGeom>
              <a:avLst/>
              <a:gdLst/>
              <a:ahLst/>
              <a:cxnLst/>
              <a:rect l="l" t="t" r="r" b="b"/>
              <a:pathLst>
                <a:path w="1602" h="1364" fill="none" extrusionOk="0">
                  <a:moveTo>
                    <a:pt x="1601" y="1"/>
                  </a:moveTo>
                  <a:lnTo>
                    <a:pt x="1601" y="1"/>
                  </a:lnTo>
                  <a:lnTo>
                    <a:pt x="771" y="416"/>
                  </a:lnTo>
                  <a:lnTo>
                    <a:pt x="1" y="890"/>
                  </a:lnTo>
                  <a:lnTo>
                    <a:pt x="1" y="890"/>
                  </a:lnTo>
                  <a:lnTo>
                    <a:pt x="238" y="1186"/>
                  </a:lnTo>
                  <a:lnTo>
                    <a:pt x="416" y="1305"/>
                  </a:lnTo>
                  <a:lnTo>
                    <a:pt x="594" y="1364"/>
                  </a:lnTo>
                  <a:lnTo>
                    <a:pt x="594" y="1364"/>
                  </a:lnTo>
                  <a:lnTo>
                    <a:pt x="771" y="1364"/>
                  </a:lnTo>
                  <a:lnTo>
                    <a:pt x="771" y="1364"/>
                  </a:lnTo>
                  <a:lnTo>
                    <a:pt x="949" y="1364"/>
                  </a:lnTo>
                  <a:lnTo>
                    <a:pt x="1127" y="1245"/>
                  </a:lnTo>
                  <a:lnTo>
                    <a:pt x="1246" y="1068"/>
                  </a:lnTo>
                  <a:lnTo>
                    <a:pt x="1364" y="890"/>
                  </a:lnTo>
                  <a:lnTo>
                    <a:pt x="1483" y="416"/>
                  </a:lnTo>
                  <a:lnTo>
                    <a:pt x="1601" y="1"/>
                  </a:lnTo>
                  <a:lnTo>
                    <a:pt x="1601" y="1"/>
                  </a:lnTo>
                  <a:lnTo>
                    <a:pt x="16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4167975" y="1602650"/>
              <a:ext cx="453475" cy="914275"/>
            </a:xfrm>
            <a:custGeom>
              <a:avLst/>
              <a:gdLst/>
              <a:ahLst/>
              <a:cxnLst/>
              <a:rect l="l" t="t" r="r" b="b"/>
              <a:pathLst>
                <a:path w="18139" h="36571" extrusionOk="0">
                  <a:moveTo>
                    <a:pt x="13752" y="36571"/>
                  </a:moveTo>
                  <a:lnTo>
                    <a:pt x="13752" y="36571"/>
                  </a:lnTo>
                  <a:lnTo>
                    <a:pt x="13752" y="36571"/>
                  </a:lnTo>
                  <a:lnTo>
                    <a:pt x="13752" y="36571"/>
                  </a:lnTo>
                  <a:lnTo>
                    <a:pt x="13752" y="36571"/>
                  </a:lnTo>
                  <a:lnTo>
                    <a:pt x="13752" y="36571"/>
                  </a:lnTo>
                  <a:close/>
                  <a:moveTo>
                    <a:pt x="12507" y="36512"/>
                  </a:moveTo>
                  <a:lnTo>
                    <a:pt x="12507" y="36512"/>
                  </a:lnTo>
                  <a:lnTo>
                    <a:pt x="13752" y="36571"/>
                  </a:lnTo>
                  <a:lnTo>
                    <a:pt x="13752" y="36571"/>
                  </a:lnTo>
                  <a:lnTo>
                    <a:pt x="12507" y="36512"/>
                  </a:lnTo>
                  <a:close/>
                  <a:moveTo>
                    <a:pt x="18020" y="35860"/>
                  </a:moveTo>
                  <a:lnTo>
                    <a:pt x="18020" y="35860"/>
                  </a:lnTo>
                  <a:lnTo>
                    <a:pt x="18020" y="35860"/>
                  </a:lnTo>
                  <a:lnTo>
                    <a:pt x="18020" y="35860"/>
                  </a:lnTo>
                  <a:lnTo>
                    <a:pt x="18020" y="35860"/>
                  </a:lnTo>
                  <a:close/>
                  <a:moveTo>
                    <a:pt x="18079" y="35860"/>
                  </a:moveTo>
                  <a:lnTo>
                    <a:pt x="18079" y="35860"/>
                  </a:lnTo>
                  <a:lnTo>
                    <a:pt x="18020" y="35860"/>
                  </a:lnTo>
                  <a:lnTo>
                    <a:pt x="18020" y="35860"/>
                  </a:lnTo>
                  <a:lnTo>
                    <a:pt x="18079" y="35860"/>
                  </a:lnTo>
                  <a:close/>
                  <a:moveTo>
                    <a:pt x="18138" y="35800"/>
                  </a:moveTo>
                  <a:lnTo>
                    <a:pt x="18138" y="35800"/>
                  </a:lnTo>
                  <a:lnTo>
                    <a:pt x="18079" y="35860"/>
                  </a:lnTo>
                  <a:lnTo>
                    <a:pt x="18079" y="35860"/>
                  </a:lnTo>
                  <a:lnTo>
                    <a:pt x="18138" y="35800"/>
                  </a:lnTo>
                  <a:close/>
                  <a:moveTo>
                    <a:pt x="2253" y="21634"/>
                  </a:moveTo>
                  <a:lnTo>
                    <a:pt x="2253" y="21634"/>
                  </a:lnTo>
                  <a:lnTo>
                    <a:pt x="2194" y="21634"/>
                  </a:lnTo>
                  <a:lnTo>
                    <a:pt x="2194" y="21634"/>
                  </a:lnTo>
                  <a:lnTo>
                    <a:pt x="1957" y="22524"/>
                  </a:lnTo>
                  <a:lnTo>
                    <a:pt x="1779" y="23413"/>
                  </a:lnTo>
                  <a:lnTo>
                    <a:pt x="1660" y="24302"/>
                  </a:lnTo>
                  <a:lnTo>
                    <a:pt x="1601" y="25191"/>
                  </a:lnTo>
                  <a:lnTo>
                    <a:pt x="1601" y="25191"/>
                  </a:lnTo>
                  <a:lnTo>
                    <a:pt x="1660" y="24302"/>
                  </a:lnTo>
                  <a:lnTo>
                    <a:pt x="1779" y="23413"/>
                  </a:lnTo>
                  <a:lnTo>
                    <a:pt x="1957" y="22524"/>
                  </a:lnTo>
                  <a:lnTo>
                    <a:pt x="2194" y="21634"/>
                  </a:lnTo>
                  <a:lnTo>
                    <a:pt x="2194" y="21634"/>
                  </a:lnTo>
                  <a:lnTo>
                    <a:pt x="2253" y="21634"/>
                  </a:lnTo>
                  <a:close/>
                  <a:moveTo>
                    <a:pt x="2253" y="21575"/>
                  </a:moveTo>
                  <a:lnTo>
                    <a:pt x="2253" y="21575"/>
                  </a:lnTo>
                  <a:lnTo>
                    <a:pt x="2253" y="21634"/>
                  </a:lnTo>
                  <a:lnTo>
                    <a:pt x="2253" y="21634"/>
                  </a:lnTo>
                  <a:lnTo>
                    <a:pt x="2253" y="21575"/>
                  </a:lnTo>
                  <a:close/>
                  <a:moveTo>
                    <a:pt x="2253" y="21516"/>
                  </a:moveTo>
                  <a:lnTo>
                    <a:pt x="2253" y="21516"/>
                  </a:lnTo>
                  <a:lnTo>
                    <a:pt x="2253" y="21575"/>
                  </a:lnTo>
                  <a:lnTo>
                    <a:pt x="2253" y="21575"/>
                  </a:lnTo>
                  <a:lnTo>
                    <a:pt x="2253" y="21516"/>
                  </a:lnTo>
                  <a:close/>
                  <a:moveTo>
                    <a:pt x="4861" y="18789"/>
                  </a:moveTo>
                  <a:lnTo>
                    <a:pt x="4861" y="18789"/>
                  </a:lnTo>
                  <a:lnTo>
                    <a:pt x="5276" y="18849"/>
                  </a:lnTo>
                  <a:lnTo>
                    <a:pt x="5276" y="18849"/>
                  </a:lnTo>
                  <a:lnTo>
                    <a:pt x="5276" y="18849"/>
                  </a:lnTo>
                  <a:lnTo>
                    <a:pt x="4861" y="18789"/>
                  </a:lnTo>
                  <a:close/>
                  <a:moveTo>
                    <a:pt x="4861" y="18789"/>
                  </a:moveTo>
                  <a:lnTo>
                    <a:pt x="4861" y="18789"/>
                  </a:lnTo>
                  <a:lnTo>
                    <a:pt x="4861" y="18789"/>
                  </a:lnTo>
                  <a:lnTo>
                    <a:pt x="4861" y="18789"/>
                  </a:lnTo>
                  <a:lnTo>
                    <a:pt x="4861" y="18789"/>
                  </a:lnTo>
                  <a:lnTo>
                    <a:pt x="4861" y="18789"/>
                  </a:lnTo>
                  <a:close/>
                  <a:moveTo>
                    <a:pt x="5928" y="17604"/>
                  </a:moveTo>
                  <a:lnTo>
                    <a:pt x="5928" y="17604"/>
                  </a:lnTo>
                  <a:lnTo>
                    <a:pt x="5987" y="18019"/>
                  </a:lnTo>
                  <a:lnTo>
                    <a:pt x="5987" y="18434"/>
                  </a:lnTo>
                  <a:lnTo>
                    <a:pt x="5928" y="18849"/>
                  </a:lnTo>
                  <a:lnTo>
                    <a:pt x="5809" y="19264"/>
                  </a:lnTo>
                  <a:lnTo>
                    <a:pt x="5809" y="19264"/>
                  </a:lnTo>
                  <a:lnTo>
                    <a:pt x="5809" y="19264"/>
                  </a:lnTo>
                  <a:lnTo>
                    <a:pt x="5809" y="19264"/>
                  </a:lnTo>
                  <a:lnTo>
                    <a:pt x="5928" y="18849"/>
                  </a:lnTo>
                  <a:lnTo>
                    <a:pt x="5987" y="18434"/>
                  </a:lnTo>
                  <a:lnTo>
                    <a:pt x="5987" y="18019"/>
                  </a:lnTo>
                  <a:lnTo>
                    <a:pt x="5928" y="17604"/>
                  </a:lnTo>
                  <a:close/>
                  <a:moveTo>
                    <a:pt x="5928" y="17604"/>
                  </a:moveTo>
                  <a:lnTo>
                    <a:pt x="5928" y="17604"/>
                  </a:lnTo>
                  <a:lnTo>
                    <a:pt x="5928" y="17604"/>
                  </a:lnTo>
                  <a:lnTo>
                    <a:pt x="5928" y="17604"/>
                  </a:lnTo>
                  <a:lnTo>
                    <a:pt x="5928" y="17604"/>
                  </a:lnTo>
                  <a:close/>
                  <a:moveTo>
                    <a:pt x="5928" y="17604"/>
                  </a:moveTo>
                  <a:lnTo>
                    <a:pt x="5928" y="17604"/>
                  </a:lnTo>
                  <a:lnTo>
                    <a:pt x="5928" y="17604"/>
                  </a:lnTo>
                  <a:lnTo>
                    <a:pt x="5928" y="17604"/>
                  </a:lnTo>
                  <a:lnTo>
                    <a:pt x="5928" y="17604"/>
                  </a:lnTo>
                  <a:close/>
                  <a:moveTo>
                    <a:pt x="5928" y="17545"/>
                  </a:move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close/>
                  <a:moveTo>
                    <a:pt x="5928" y="17545"/>
                  </a:move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close/>
                  <a:moveTo>
                    <a:pt x="5928" y="17545"/>
                  </a:move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close/>
                  <a:moveTo>
                    <a:pt x="5928" y="17545"/>
                  </a:move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lnTo>
                    <a:pt x="5928" y="17545"/>
                  </a:lnTo>
                  <a:close/>
                  <a:moveTo>
                    <a:pt x="5928" y="17485"/>
                  </a:moveTo>
                  <a:lnTo>
                    <a:pt x="5928" y="17485"/>
                  </a:lnTo>
                  <a:lnTo>
                    <a:pt x="5928" y="17485"/>
                  </a:lnTo>
                  <a:lnTo>
                    <a:pt x="5928" y="17485"/>
                  </a:lnTo>
                  <a:lnTo>
                    <a:pt x="5928" y="17485"/>
                  </a:lnTo>
                  <a:close/>
                  <a:moveTo>
                    <a:pt x="5928" y="17485"/>
                  </a:moveTo>
                  <a:lnTo>
                    <a:pt x="5928" y="17485"/>
                  </a:lnTo>
                  <a:lnTo>
                    <a:pt x="5928" y="17485"/>
                  </a:lnTo>
                  <a:lnTo>
                    <a:pt x="5928" y="17485"/>
                  </a:lnTo>
                  <a:lnTo>
                    <a:pt x="5928" y="17485"/>
                  </a:lnTo>
                  <a:close/>
                  <a:moveTo>
                    <a:pt x="5928" y="17485"/>
                  </a:moveTo>
                  <a:lnTo>
                    <a:pt x="5928" y="17485"/>
                  </a:lnTo>
                  <a:lnTo>
                    <a:pt x="5928" y="17485"/>
                  </a:lnTo>
                  <a:lnTo>
                    <a:pt x="5928" y="17485"/>
                  </a:lnTo>
                  <a:lnTo>
                    <a:pt x="5928" y="17485"/>
                  </a:lnTo>
                  <a:close/>
                  <a:moveTo>
                    <a:pt x="5928" y="17426"/>
                  </a:moveTo>
                  <a:lnTo>
                    <a:pt x="5928" y="17426"/>
                  </a:lnTo>
                  <a:lnTo>
                    <a:pt x="5928" y="17485"/>
                  </a:lnTo>
                  <a:lnTo>
                    <a:pt x="5928" y="17485"/>
                  </a:lnTo>
                  <a:lnTo>
                    <a:pt x="5928" y="17426"/>
                  </a:lnTo>
                  <a:close/>
                  <a:moveTo>
                    <a:pt x="5928" y="17426"/>
                  </a:moveTo>
                  <a:lnTo>
                    <a:pt x="5928" y="17426"/>
                  </a:lnTo>
                  <a:lnTo>
                    <a:pt x="5928" y="17426"/>
                  </a:lnTo>
                  <a:lnTo>
                    <a:pt x="5928" y="17426"/>
                  </a:lnTo>
                  <a:lnTo>
                    <a:pt x="5928" y="17426"/>
                  </a:lnTo>
                  <a:close/>
                  <a:moveTo>
                    <a:pt x="5928" y="17426"/>
                  </a:moveTo>
                  <a:lnTo>
                    <a:pt x="5928" y="17426"/>
                  </a:lnTo>
                  <a:lnTo>
                    <a:pt x="5928" y="17426"/>
                  </a:lnTo>
                  <a:lnTo>
                    <a:pt x="5928" y="17426"/>
                  </a:lnTo>
                  <a:lnTo>
                    <a:pt x="5928" y="17426"/>
                  </a:lnTo>
                  <a:close/>
                  <a:moveTo>
                    <a:pt x="5928" y="17426"/>
                  </a:moveTo>
                  <a:lnTo>
                    <a:pt x="5928" y="17426"/>
                  </a:lnTo>
                  <a:lnTo>
                    <a:pt x="5928" y="17426"/>
                  </a:lnTo>
                  <a:lnTo>
                    <a:pt x="5928" y="17426"/>
                  </a:lnTo>
                  <a:lnTo>
                    <a:pt x="5928" y="17426"/>
                  </a:lnTo>
                  <a:close/>
                  <a:moveTo>
                    <a:pt x="3083" y="16300"/>
                  </a:moveTo>
                  <a:lnTo>
                    <a:pt x="3083" y="16300"/>
                  </a:lnTo>
                  <a:lnTo>
                    <a:pt x="3024" y="16300"/>
                  </a:lnTo>
                  <a:lnTo>
                    <a:pt x="3024" y="16300"/>
                  </a:lnTo>
                  <a:lnTo>
                    <a:pt x="3024" y="16300"/>
                  </a:lnTo>
                  <a:lnTo>
                    <a:pt x="3083" y="16300"/>
                  </a:lnTo>
                  <a:close/>
                  <a:moveTo>
                    <a:pt x="3083" y="16300"/>
                  </a:moveTo>
                  <a:lnTo>
                    <a:pt x="3083" y="16300"/>
                  </a:lnTo>
                  <a:lnTo>
                    <a:pt x="3083" y="16300"/>
                  </a:lnTo>
                  <a:lnTo>
                    <a:pt x="3083" y="16300"/>
                  </a:lnTo>
                  <a:lnTo>
                    <a:pt x="3083" y="16300"/>
                  </a:lnTo>
                  <a:close/>
                  <a:moveTo>
                    <a:pt x="2668" y="16181"/>
                  </a:moveTo>
                  <a:lnTo>
                    <a:pt x="2668" y="16181"/>
                  </a:lnTo>
                  <a:lnTo>
                    <a:pt x="2668" y="16181"/>
                  </a:lnTo>
                  <a:lnTo>
                    <a:pt x="2668" y="16181"/>
                  </a:lnTo>
                  <a:lnTo>
                    <a:pt x="2668" y="16181"/>
                  </a:lnTo>
                  <a:close/>
                  <a:moveTo>
                    <a:pt x="3379" y="16122"/>
                  </a:moveTo>
                  <a:lnTo>
                    <a:pt x="3379" y="16122"/>
                  </a:lnTo>
                  <a:lnTo>
                    <a:pt x="3320" y="16181"/>
                  </a:lnTo>
                  <a:lnTo>
                    <a:pt x="3320" y="16181"/>
                  </a:lnTo>
                  <a:lnTo>
                    <a:pt x="3379" y="16122"/>
                  </a:lnTo>
                  <a:close/>
                  <a:moveTo>
                    <a:pt x="2075" y="15648"/>
                  </a:moveTo>
                  <a:lnTo>
                    <a:pt x="2075" y="15648"/>
                  </a:lnTo>
                  <a:lnTo>
                    <a:pt x="2312" y="16004"/>
                  </a:lnTo>
                  <a:lnTo>
                    <a:pt x="2668" y="16181"/>
                  </a:lnTo>
                  <a:lnTo>
                    <a:pt x="2668" y="16181"/>
                  </a:lnTo>
                  <a:lnTo>
                    <a:pt x="2312" y="16004"/>
                  </a:lnTo>
                  <a:lnTo>
                    <a:pt x="2075" y="15648"/>
                  </a:lnTo>
                  <a:close/>
                  <a:moveTo>
                    <a:pt x="2075" y="15648"/>
                  </a:moveTo>
                  <a:lnTo>
                    <a:pt x="2075" y="15648"/>
                  </a:lnTo>
                  <a:lnTo>
                    <a:pt x="2075" y="15648"/>
                  </a:lnTo>
                  <a:lnTo>
                    <a:pt x="2075" y="15648"/>
                  </a:lnTo>
                  <a:lnTo>
                    <a:pt x="2075" y="15648"/>
                  </a:lnTo>
                  <a:close/>
                  <a:moveTo>
                    <a:pt x="2075" y="15648"/>
                  </a:moveTo>
                  <a:lnTo>
                    <a:pt x="2075" y="15648"/>
                  </a:lnTo>
                  <a:lnTo>
                    <a:pt x="2075" y="15648"/>
                  </a:lnTo>
                  <a:lnTo>
                    <a:pt x="2075" y="15648"/>
                  </a:lnTo>
                  <a:lnTo>
                    <a:pt x="2075" y="15648"/>
                  </a:lnTo>
                  <a:close/>
                  <a:moveTo>
                    <a:pt x="2075" y="15648"/>
                  </a:moveTo>
                  <a:lnTo>
                    <a:pt x="2075" y="15648"/>
                  </a:lnTo>
                  <a:lnTo>
                    <a:pt x="2075" y="15648"/>
                  </a:lnTo>
                  <a:lnTo>
                    <a:pt x="2075" y="15648"/>
                  </a:lnTo>
                  <a:lnTo>
                    <a:pt x="2075" y="15648"/>
                  </a:lnTo>
                  <a:close/>
                  <a:moveTo>
                    <a:pt x="4328" y="14937"/>
                  </a:moveTo>
                  <a:lnTo>
                    <a:pt x="4328" y="14937"/>
                  </a:lnTo>
                  <a:lnTo>
                    <a:pt x="4328" y="14937"/>
                  </a:lnTo>
                  <a:lnTo>
                    <a:pt x="4328" y="14937"/>
                  </a:lnTo>
                  <a:lnTo>
                    <a:pt x="4624" y="15174"/>
                  </a:lnTo>
                  <a:lnTo>
                    <a:pt x="4920" y="15411"/>
                  </a:lnTo>
                  <a:lnTo>
                    <a:pt x="5335" y="16004"/>
                  </a:lnTo>
                  <a:lnTo>
                    <a:pt x="5513" y="16359"/>
                  </a:lnTo>
                  <a:lnTo>
                    <a:pt x="5691" y="16715"/>
                  </a:lnTo>
                  <a:lnTo>
                    <a:pt x="5809" y="17011"/>
                  </a:lnTo>
                  <a:lnTo>
                    <a:pt x="5928" y="17426"/>
                  </a:lnTo>
                  <a:lnTo>
                    <a:pt x="5928" y="17426"/>
                  </a:lnTo>
                  <a:lnTo>
                    <a:pt x="5809" y="17011"/>
                  </a:lnTo>
                  <a:lnTo>
                    <a:pt x="5691" y="16715"/>
                  </a:lnTo>
                  <a:lnTo>
                    <a:pt x="5513" y="16359"/>
                  </a:lnTo>
                  <a:lnTo>
                    <a:pt x="5335" y="16004"/>
                  </a:lnTo>
                  <a:lnTo>
                    <a:pt x="4920" y="15411"/>
                  </a:lnTo>
                  <a:lnTo>
                    <a:pt x="4624" y="15174"/>
                  </a:lnTo>
                  <a:lnTo>
                    <a:pt x="4328" y="14937"/>
                  </a:lnTo>
                  <a:close/>
                  <a:moveTo>
                    <a:pt x="1483" y="5809"/>
                  </a:moveTo>
                  <a:lnTo>
                    <a:pt x="1483" y="5809"/>
                  </a:lnTo>
                  <a:lnTo>
                    <a:pt x="1305" y="6046"/>
                  </a:lnTo>
                  <a:lnTo>
                    <a:pt x="1305" y="6046"/>
                  </a:lnTo>
                  <a:lnTo>
                    <a:pt x="949" y="6520"/>
                  </a:lnTo>
                  <a:lnTo>
                    <a:pt x="653" y="7054"/>
                  </a:lnTo>
                  <a:lnTo>
                    <a:pt x="356" y="7587"/>
                  </a:lnTo>
                  <a:lnTo>
                    <a:pt x="119" y="8120"/>
                  </a:lnTo>
                  <a:lnTo>
                    <a:pt x="119" y="8120"/>
                  </a:lnTo>
                  <a:lnTo>
                    <a:pt x="60" y="8654"/>
                  </a:lnTo>
                  <a:lnTo>
                    <a:pt x="1" y="9247"/>
                  </a:lnTo>
                  <a:lnTo>
                    <a:pt x="1" y="9247"/>
                  </a:lnTo>
                  <a:lnTo>
                    <a:pt x="60" y="8654"/>
                  </a:lnTo>
                  <a:lnTo>
                    <a:pt x="119" y="8120"/>
                  </a:lnTo>
                  <a:lnTo>
                    <a:pt x="119" y="8120"/>
                  </a:lnTo>
                  <a:lnTo>
                    <a:pt x="356" y="7587"/>
                  </a:lnTo>
                  <a:lnTo>
                    <a:pt x="653" y="7054"/>
                  </a:lnTo>
                  <a:lnTo>
                    <a:pt x="949" y="6520"/>
                  </a:lnTo>
                  <a:lnTo>
                    <a:pt x="1305" y="6046"/>
                  </a:lnTo>
                  <a:lnTo>
                    <a:pt x="1305" y="6046"/>
                  </a:lnTo>
                  <a:lnTo>
                    <a:pt x="1483" y="5809"/>
                  </a:lnTo>
                  <a:close/>
                  <a:moveTo>
                    <a:pt x="1483" y="5750"/>
                  </a:moveTo>
                  <a:lnTo>
                    <a:pt x="1483" y="5750"/>
                  </a:lnTo>
                  <a:lnTo>
                    <a:pt x="1483" y="5809"/>
                  </a:lnTo>
                  <a:lnTo>
                    <a:pt x="1483" y="5809"/>
                  </a:lnTo>
                  <a:lnTo>
                    <a:pt x="1483" y="5750"/>
                  </a:lnTo>
                  <a:close/>
                  <a:moveTo>
                    <a:pt x="1542" y="5690"/>
                  </a:moveTo>
                  <a:lnTo>
                    <a:pt x="1542" y="5690"/>
                  </a:lnTo>
                  <a:lnTo>
                    <a:pt x="1483" y="5750"/>
                  </a:lnTo>
                  <a:lnTo>
                    <a:pt x="1483" y="5750"/>
                  </a:lnTo>
                  <a:lnTo>
                    <a:pt x="1542" y="5690"/>
                  </a:lnTo>
                  <a:close/>
                  <a:moveTo>
                    <a:pt x="1542" y="5690"/>
                  </a:moveTo>
                  <a:lnTo>
                    <a:pt x="1542" y="5690"/>
                  </a:lnTo>
                  <a:lnTo>
                    <a:pt x="1542" y="5690"/>
                  </a:lnTo>
                  <a:lnTo>
                    <a:pt x="1542" y="5690"/>
                  </a:lnTo>
                  <a:lnTo>
                    <a:pt x="1542" y="5690"/>
                  </a:lnTo>
                  <a:close/>
                  <a:moveTo>
                    <a:pt x="1601" y="5631"/>
                  </a:moveTo>
                  <a:lnTo>
                    <a:pt x="1601" y="5631"/>
                  </a:lnTo>
                  <a:lnTo>
                    <a:pt x="1542" y="5690"/>
                  </a:lnTo>
                  <a:lnTo>
                    <a:pt x="1542" y="5690"/>
                  </a:lnTo>
                  <a:lnTo>
                    <a:pt x="1601" y="5631"/>
                  </a:lnTo>
                  <a:close/>
                  <a:moveTo>
                    <a:pt x="1601" y="5572"/>
                  </a:moveTo>
                  <a:lnTo>
                    <a:pt x="1601" y="5572"/>
                  </a:lnTo>
                  <a:lnTo>
                    <a:pt x="1601" y="5631"/>
                  </a:lnTo>
                  <a:lnTo>
                    <a:pt x="1601" y="5631"/>
                  </a:lnTo>
                  <a:lnTo>
                    <a:pt x="1601" y="5572"/>
                  </a:lnTo>
                  <a:close/>
                  <a:moveTo>
                    <a:pt x="1660" y="5513"/>
                  </a:moveTo>
                  <a:lnTo>
                    <a:pt x="1660" y="5513"/>
                  </a:lnTo>
                  <a:lnTo>
                    <a:pt x="1601" y="5572"/>
                  </a:lnTo>
                  <a:lnTo>
                    <a:pt x="1601" y="5572"/>
                  </a:lnTo>
                  <a:lnTo>
                    <a:pt x="1660" y="5513"/>
                  </a:lnTo>
                  <a:close/>
                  <a:moveTo>
                    <a:pt x="1720" y="5513"/>
                  </a:moveTo>
                  <a:lnTo>
                    <a:pt x="1720" y="5513"/>
                  </a:lnTo>
                  <a:lnTo>
                    <a:pt x="1660" y="5513"/>
                  </a:lnTo>
                  <a:lnTo>
                    <a:pt x="1660" y="5513"/>
                  </a:lnTo>
                  <a:lnTo>
                    <a:pt x="1720" y="5513"/>
                  </a:lnTo>
                  <a:close/>
                  <a:moveTo>
                    <a:pt x="5869" y="534"/>
                  </a:moveTo>
                  <a:lnTo>
                    <a:pt x="5869" y="534"/>
                  </a:lnTo>
                  <a:lnTo>
                    <a:pt x="4802" y="1719"/>
                  </a:lnTo>
                  <a:lnTo>
                    <a:pt x="3735" y="2964"/>
                  </a:lnTo>
                  <a:lnTo>
                    <a:pt x="2668" y="4209"/>
                  </a:lnTo>
                  <a:lnTo>
                    <a:pt x="1720" y="5513"/>
                  </a:lnTo>
                  <a:lnTo>
                    <a:pt x="1720" y="5513"/>
                  </a:lnTo>
                  <a:lnTo>
                    <a:pt x="2668" y="4209"/>
                  </a:lnTo>
                  <a:lnTo>
                    <a:pt x="3735" y="2964"/>
                  </a:lnTo>
                  <a:lnTo>
                    <a:pt x="4802" y="1719"/>
                  </a:lnTo>
                  <a:lnTo>
                    <a:pt x="5869" y="534"/>
                  </a:lnTo>
                  <a:close/>
                  <a:moveTo>
                    <a:pt x="5928" y="474"/>
                  </a:moveTo>
                  <a:lnTo>
                    <a:pt x="5928" y="474"/>
                  </a:lnTo>
                  <a:lnTo>
                    <a:pt x="5869" y="534"/>
                  </a:lnTo>
                  <a:lnTo>
                    <a:pt x="5869" y="534"/>
                  </a:lnTo>
                  <a:lnTo>
                    <a:pt x="5928" y="474"/>
                  </a:lnTo>
                  <a:close/>
                  <a:moveTo>
                    <a:pt x="5928" y="474"/>
                  </a:moveTo>
                  <a:lnTo>
                    <a:pt x="5928" y="474"/>
                  </a:lnTo>
                  <a:lnTo>
                    <a:pt x="5928" y="474"/>
                  </a:lnTo>
                  <a:lnTo>
                    <a:pt x="5928" y="474"/>
                  </a:lnTo>
                  <a:lnTo>
                    <a:pt x="5928" y="474"/>
                  </a:lnTo>
                  <a:close/>
                  <a:moveTo>
                    <a:pt x="5987" y="415"/>
                  </a:moveTo>
                  <a:lnTo>
                    <a:pt x="5987" y="415"/>
                  </a:lnTo>
                  <a:lnTo>
                    <a:pt x="5928" y="474"/>
                  </a:lnTo>
                  <a:lnTo>
                    <a:pt x="5928" y="474"/>
                  </a:lnTo>
                  <a:lnTo>
                    <a:pt x="5987" y="415"/>
                  </a:lnTo>
                  <a:close/>
                  <a:moveTo>
                    <a:pt x="5987" y="415"/>
                  </a:moveTo>
                  <a:lnTo>
                    <a:pt x="5987" y="415"/>
                  </a:lnTo>
                  <a:lnTo>
                    <a:pt x="5987" y="415"/>
                  </a:lnTo>
                  <a:lnTo>
                    <a:pt x="5987" y="415"/>
                  </a:lnTo>
                  <a:lnTo>
                    <a:pt x="5987" y="415"/>
                  </a:lnTo>
                  <a:close/>
                  <a:moveTo>
                    <a:pt x="6047" y="356"/>
                  </a:moveTo>
                  <a:lnTo>
                    <a:pt x="6047" y="356"/>
                  </a:lnTo>
                  <a:lnTo>
                    <a:pt x="6047" y="415"/>
                  </a:lnTo>
                  <a:lnTo>
                    <a:pt x="6047" y="415"/>
                  </a:lnTo>
                  <a:lnTo>
                    <a:pt x="6047" y="356"/>
                  </a:lnTo>
                  <a:close/>
                  <a:moveTo>
                    <a:pt x="6047" y="356"/>
                  </a:moveTo>
                  <a:lnTo>
                    <a:pt x="6047" y="356"/>
                  </a:lnTo>
                  <a:lnTo>
                    <a:pt x="6047" y="356"/>
                  </a:lnTo>
                  <a:lnTo>
                    <a:pt x="6047" y="356"/>
                  </a:lnTo>
                  <a:lnTo>
                    <a:pt x="6047" y="356"/>
                  </a:lnTo>
                  <a:close/>
                  <a:moveTo>
                    <a:pt x="6106" y="297"/>
                  </a:moveTo>
                  <a:lnTo>
                    <a:pt x="6106" y="297"/>
                  </a:lnTo>
                  <a:lnTo>
                    <a:pt x="6106" y="297"/>
                  </a:lnTo>
                  <a:lnTo>
                    <a:pt x="6106" y="297"/>
                  </a:lnTo>
                  <a:lnTo>
                    <a:pt x="6106" y="297"/>
                  </a:lnTo>
                  <a:close/>
                  <a:moveTo>
                    <a:pt x="6106" y="297"/>
                  </a:moveTo>
                  <a:lnTo>
                    <a:pt x="6106" y="297"/>
                  </a:lnTo>
                  <a:lnTo>
                    <a:pt x="6106" y="297"/>
                  </a:lnTo>
                  <a:lnTo>
                    <a:pt x="6106" y="297"/>
                  </a:lnTo>
                  <a:lnTo>
                    <a:pt x="6106" y="297"/>
                  </a:lnTo>
                  <a:close/>
                  <a:moveTo>
                    <a:pt x="6165" y="237"/>
                  </a:moveTo>
                  <a:lnTo>
                    <a:pt x="6165" y="237"/>
                  </a:lnTo>
                  <a:lnTo>
                    <a:pt x="6165" y="237"/>
                  </a:lnTo>
                  <a:lnTo>
                    <a:pt x="6165" y="237"/>
                  </a:lnTo>
                  <a:lnTo>
                    <a:pt x="6165" y="237"/>
                  </a:lnTo>
                  <a:close/>
                  <a:moveTo>
                    <a:pt x="6165" y="178"/>
                  </a:moveTo>
                  <a:lnTo>
                    <a:pt x="6165" y="178"/>
                  </a:lnTo>
                  <a:lnTo>
                    <a:pt x="6165" y="237"/>
                  </a:lnTo>
                  <a:lnTo>
                    <a:pt x="6165" y="237"/>
                  </a:lnTo>
                  <a:lnTo>
                    <a:pt x="6165" y="178"/>
                  </a:lnTo>
                  <a:close/>
                  <a:moveTo>
                    <a:pt x="6224" y="178"/>
                  </a:moveTo>
                  <a:lnTo>
                    <a:pt x="6224" y="178"/>
                  </a:lnTo>
                  <a:lnTo>
                    <a:pt x="6224" y="178"/>
                  </a:lnTo>
                  <a:lnTo>
                    <a:pt x="6224" y="178"/>
                  </a:lnTo>
                  <a:lnTo>
                    <a:pt x="6224" y="178"/>
                  </a:lnTo>
                  <a:close/>
                  <a:moveTo>
                    <a:pt x="6224" y="119"/>
                  </a:moveTo>
                  <a:lnTo>
                    <a:pt x="6224" y="119"/>
                  </a:lnTo>
                  <a:lnTo>
                    <a:pt x="6224" y="178"/>
                  </a:lnTo>
                  <a:lnTo>
                    <a:pt x="6224" y="178"/>
                  </a:lnTo>
                  <a:lnTo>
                    <a:pt x="6224" y="119"/>
                  </a:lnTo>
                  <a:close/>
                  <a:moveTo>
                    <a:pt x="6284" y="119"/>
                  </a:moveTo>
                  <a:lnTo>
                    <a:pt x="6284" y="119"/>
                  </a:lnTo>
                  <a:lnTo>
                    <a:pt x="6284" y="119"/>
                  </a:lnTo>
                  <a:lnTo>
                    <a:pt x="6284" y="119"/>
                  </a:lnTo>
                  <a:lnTo>
                    <a:pt x="6284" y="119"/>
                  </a:lnTo>
                  <a:close/>
                  <a:moveTo>
                    <a:pt x="6284" y="60"/>
                  </a:moveTo>
                  <a:lnTo>
                    <a:pt x="6284" y="60"/>
                  </a:lnTo>
                  <a:lnTo>
                    <a:pt x="6284" y="60"/>
                  </a:lnTo>
                  <a:lnTo>
                    <a:pt x="6284" y="60"/>
                  </a:lnTo>
                  <a:lnTo>
                    <a:pt x="6284" y="60"/>
                  </a:lnTo>
                  <a:close/>
                  <a:moveTo>
                    <a:pt x="6343" y="60"/>
                  </a:moveTo>
                  <a:lnTo>
                    <a:pt x="6343" y="60"/>
                  </a:lnTo>
                  <a:lnTo>
                    <a:pt x="6343" y="60"/>
                  </a:lnTo>
                  <a:lnTo>
                    <a:pt x="6343" y="60"/>
                  </a:lnTo>
                  <a:lnTo>
                    <a:pt x="6343" y="60"/>
                  </a:lnTo>
                  <a:close/>
                  <a:moveTo>
                    <a:pt x="6343" y="0"/>
                  </a:moveTo>
                  <a:lnTo>
                    <a:pt x="6343" y="0"/>
                  </a:lnTo>
                  <a:lnTo>
                    <a:pt x="6343" y="0"/>
                  </a:lnTo>
                  <a:lnTo>
                    <a:pt x="6343" y="0"/>
                  </a:lnTo>
                  <a:lnTo>
                    <a:pt x="6343" y="0"/>
                  </a:lnTo>
                  <a:close/>
                </a:path>
              </a:pathLst>
            </a:custGeom>
            <a:solidFill>
              <a:srgbClr val="9A9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4511750" y="251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4480650" y="2515425"/>
              <a:ext cx="31125" cy="1500"/>
            </a:xfrm>
            <a:custGeom>
              <a:avLst/>
              <a:gdLst/>
              <a:ahLst/>
              <a:cxnLst/>
              <a:rect l="l" t="t" r="r" b="b"/>
              <a:pathLst>
                <a:path w="1245" h="6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45" y="60"/>
                  </a:lnTo>
                  <a:lnTo>
                    <a:pt x="1245" y="6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4618450" y="249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4618450" y="24991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fill="none" extrusionOk="0">
                  <a:moveTo>
                    <a:pt x="60" y="1"/>
                  </a:moveTo>
                  <a:lnTo>
                    <a:pt x="6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4619925" y="249765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fill="none" extrusionOk="0">
                  <a:moveTo>
                    <a:pt x="60" y="0"/>
                  </a:moveTo>
                  <a:lnTo>
                    <a:pt x="60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4208000" y="2143500"/>
              <a:ext cx="16325" cy="88925"/>
            </a:xfrm>
            <a:custGeom>
              <a:avLst/>
              <a:gdLst/>
              <a:ahLst/>
              <a:cxnLst/>
              <a:rect l="l" t="t" r="r" b="b"/>
              <a:pathLst>
                <a:path w="653" h="3557" fill="none" extrusionOk="0">
                  <a:moveTo>
                    <a:pt x="652" y="0"/>
                  </a:moveTo>
                  <a:lnTo>
                    <a:pt x="652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356" y="890"/>
                  </a:lnTo>
                  <a:lnTo>
                    <a:pt x="178" y="1779"/>
                  </a:lnTo>
                  <a:lnTo>
                    <a:pt x="59" y="2668"/>
                  </a:lnTo>
                  <a:lnTo>
                    <a:pt x="0" y="3557"/>
                  </a:lnTo>
                  <a:lnTo>
                    <a:pt x="0" y="3557"/>
                  </a:lnTo>
                  <a:lnTo>
                    <a:pt x="59" y="2668"/>
                  </a:lnTo>
                  <a:lnTo>
                    <a:pt x="178" y="1779"/>
                  </a:lnTo>
                  <a:lnTo>
                    <a:pt x="356" y="89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4224300" y="2142025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4224300" y="2140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4289500" y="2072375"/>
              <a:ext cx="10400" cy="1500"/>
            </a:xfrm>
            <a:custGeom>
              <a:avLst/>
              <a:gdLst/>
              <a:ahLst/>
              <a:cxnLst/>
              <a:rect l="l" t="t" r="r" b="b"/>
              <a:pathLst>
                <a:path w="416" h="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15" y="60"/>
                  </a:lnTo>
                  <a:lnTo>
                    <a:pt x="415" y="60"/>
                  </a:lnTo>
                  <a:lnTo>
                    <a:pt x="415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4289500" y="207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4313200" y="2042725"/>
              <a:ext cx="4475" cy="41525"/>
            </a:xfrm>
            <a:custGeom>
              <a:avLst/>
              <a:gdLst/>
              <a:ahLst/>
              <a:cxnLst/>
              <a:rect l="l" t="t" r="r" b="b"/>
              <a:pathLst>
                <a:path w="179" h="1661" fill="none" extrusionOk="0">
                  <a:moveTo>
                    <a:pt x="119" y="1"/>
                  </a:moveTo>
                  <a:lnTo>
                    <a:pt x="119" y="1"/>
                  </a:lnTo>
                  <a:lnTo>
                    <a:pt x="178" y="416"/>
                  </a:lnTo>
                  <a:lnTo>
                    <a:pt x="178" y="831"/>
                  </a:lnTo>
                  <a:lnTo>
                    <a:pt x="119" y="1246"/>
                  </a:lnTo>
                  <a:lnTo>
                    <a:pt x="0" y="1661"/>
                  </a:lnTo>
                  <a:lnTo>
                    <a:pt x="0" y="1661"/>
                  </a:lnTo>
                  <a:lnTo>
                    <a:pt x="0" y="1661"/>
                  </a:lnTo>
                  <a:lnTo>
                    <a:pt x="0" y="1661"/>
                  </a:lnTo>
                  <a:lnTo>
                    <a:pt x="119" y="1246"/>
                  </a:lnTo>
                  <a:lnTo>
                    <a:pt x="178" y="831"/>
                  </a:lnTo>
                  <a:lnTo>
                    <a:pt x="178" y="416"/>
                  </a:lnTo>
                  <a:lnTo>
                    <a:pt x="1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4316175" y="2042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4316175" y="2042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4316175" y="2041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4316175" y="2041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4316175" y="2041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4316175" y="2041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4316175" y="203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4316175" y="203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4316175" y="203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4316175" y="2038300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4316175" y="2038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4316175" y="2038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4316175" y="2038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4243550" y="20101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fill="none" extrusionOk="0">
                  <a:moveTo>
                    <a:pt x="60" y="1"/>
                  </a:moveTo>
                  <a:lnTo>
                    <a:pt x="6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4245025" y="2010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4234675" y="2007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4250975" y="2005700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fill="none" extrusionOk="0">
                  <a:moveTo>
                    <a:pt x="59" y="0"/>
                  </a:moveTo>
                  <a:lnTo>
                    <a:pt x="59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4219850" y="1993850"/>
              <a:ext cx="14850" cy="13350"/>
            </a:xfrm>
            <a:custGeom>
              <a:avLst/>
              <a:gdLst/>
              <a:ahLst/>
              <a:cxnLst/>
              <a:rect l="l" t="t" r="r" b="b"/>
              <a:pathLst>
                <a:path w="594" h="5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37" y="356"/>
                  </a:lnTo>
                  <a:lnTo>
                    <a:pt x="593" y="533"/>
                  </a:lnTo>
                  <a:lnTo>
                    <a:pt x="593" y="533"/>
                  </a:lnTo>
                  <a:lnTo>
                    <a:pt x="237" y="3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4219850" y="19938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4219850" y="19938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4219850" y="19938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4276150" y="1976050"/>
              <a:ext cx="40050" cy="62275"/>
            </a:xfrm>
            <a:custGeom>
              <a:avLst/>
              <a:gdLst/>
              <a:ahLst/>
              <a:cxnLst/>
              <a:rect l="l" t="t" r="r" b="b"/>
              <a:pathLst>
                <a:path w="1602" h="249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97" y="238"/>
                  </a:lnTo>
                  <a:lnTo>
                    <a:pt x="593" y="475"/>
                  </a:lnTo>
                  <a:lnTo>
                    <a:pt x="1008" y="1068"/>
                  </a:lnTo>
                  <a:lnTo>
                    <a:pt x="1186" y="1423"/>
                  </a:lnTo>
                  <a:lnTo>
                    <a:pt x="1364" y="1779"/>
                  </a:lnTo>
                  <a:lnTo>
                    <a:pt x="1482" y="2075"/>
                  </a:lnTo>
                  <a:lnTo>
                    <a:pt x="1601" y="2490"/>
                  </a:lnTo>
                  <a:lnTo>
                    <a:pt x="1601" y="2490"/>
                  </a:lnTo>
                  <a:lnTo>
                    <a:pt x="1482" y="2075"/>
                  </a:lnTo>
                  <a:lnTo>
                    <a:pt x="1364" y="1779"/>
                  </a:lnTo>
                  <a:lnTo>
                    <a:pt x="1186" y="1423"/>
                  </a:lnTo>
                  <a:lnTo>
                    <a:pt x="1008" y="1068"/>
                  </a:lnTo>
                  <a:lnTo>
                    <a:pt x="593" y="475"/>
                  </a:lnTo>
                  <a:lnTo>
                    <a:pt x="297" y="23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4167975" y="1747850"/>
              <a:ext cx="37075" cy="85975"/>
            </a:xfrm>
            <a:custGeom>
              <a:avLst/>
              <a:gdLst/>
              <a:ahLst/>
              <a:cxnLst/>
              <a:rect l="l" t="t" r="r" b="b"/>
              <a:pathLst>
                <a:path w="1483" h="3439" fill="none" extrusionOk="0">
                  <a:moveTo>
                    <a:pt x="1483" y="1"/>
                  </a:moveTo>
                  <a:lnTo>
                    <a:pt x="1483" y="1"/>
                  </a:lnTo>
                  <a:lnTo>
                    <a:pt x="1305" y="238"/>
                  </a:lnTo>
                  <a:lnTo>
                    <a:pt x="1305" y="238"/>
                  </a:lnTo>
                  <a:lnTo>
                    <a:pt x="949" y="712"/>
                  </a:lnTo>
                  <a:lnTo>
                    <a:pt x="653" y="1246"/>
                  </a:lnTo>
                  <a:lnTo>
                    <a:pt x="356" y="1779"/>
                  </a:lnTo>
                  <a:lnTo>
                    <a:pt x="119" y="2312"/>
                  </a:lnTo>
                  <a:lnTo>
                    <a:pt x="119" y="2312"/>
                  </a:lnTo>
                  <a:lnTo>
                    <a:pt x="60" y="2846"/>
                  </a:lnTo>
                  <a:lnTo>
                    <a:pt x="1" y="3439"/>
                  </a:lnTo>
                  <a:lnTo>
                    <a:pt x="1" y="3439"/>
                  </a:lnTo>
                  <a:lnTo>
                    <a:pt x="60" y="2846"/>
                  </a:lnTo>
                  <a:lnTo>
                    <a:pt x="119" y="2312"/>
                  </a:lnTo>
                  <a:lnTo>
                    <a:pt x="119" y="2312"/>
                  </a:lnTo>
                  <a:lnTo>
                    <a:pt x="356" y="1779"/>
                  </a:lnTo>
                  <a:lnTo>
                    <a:pt x="653" y="1246"/>
                  </a:lnTo>
                  <a:lnTo>
                    <a:pt x="949" y="712"/>
                  </a:lnTo>
                  <a:lnTo>
                    <a:pt x="1305" y="238"/>
                  </a:lnTo>
                  <a:lnTo>
                    <a:pt x="1305" y="238"/>
                  </a:lnTo>
                  <a:lnTo>
                    <a:pt x="14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4205025" y="1746375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4205025" y="1744900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fill="none" extrusionOk="0">
                  <a:moveTo>
                    <a:pt x="60" y="0"/>
                  </a:moveTo>
                  <a:lnTo>
                    <a:pt x="60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4206500" y="174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4206500" y="1743425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fill="none" extrusionOk="0">
                  <a:moveTo>
                    <a:pt x="60" y="0"/>
                  </a:moveTo>
                  <a:lnTo>
                    <a:pt x="60" y="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4208000" y="17419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4208000" y="1740450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fill="none" extrusionOk="0">
                  <a:moveTo>
                    <a:pt x="59" y="1"/>
                  </a:moveTo>
                  <a:lnTo>
                    <a:pt x="59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4209475" y="17404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fill="none" extrusionOk="0">
                  <a:moveTo>
                    <a:pt x="60" y="1"/>
                  </a:move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4210950" y="1615975"/>
              <a:ext cx="103750" cy="124500"/>
            </a:xfrm>
            <a:custGeom>
              <a:avLst/>
              <a:gdLst/>
              <a:ahLst/>
              <a:cxnLst/>
              <a:rect l="l" t="t" r="r" b="b"/>
              <a:pathLst>
                <a:path w="4150" h="4980" fill="none" extrusionOk="0">
                  <a:moveTo>
                    <a:pt x="4150" y="1"/>
                  </a:moveTo>
                  <a:lnTo>
                    <a:pt x="4150" y="1"/>
                  </a:lnTo>
                  <a:lnTo>
                    <a:pt x="3083" y="1186"/>
                  </a:lnTo>
                  <a:lnTo>
                    <a:pt x="2016" y="2431"/>
                  </a:lnTo>
                  <a:lnTo>
                    <a:pt x="949" y="3676"/>
                  </a:lnTo>
                  <a:lnTo>
                    <a:pt x="1" y="4980"/>
                  </a:lnTo>
                  <a:lnTo>
                    <a:pt x="1" y="4980"/>
                  </a:lnTo>
                  <a:lnTo>
                    <a:pt x="949" y="3676"/>
                  </a:lnTo>
                  <a:lnTo>
                    <a:pt x="2016" y="2431"/>
                  </a:lnTo>
                  <a:lnTo>
                    <a:pt x="3083" y="1186"/>
                  </a:lnTo>
                  <a:lnTo>
                    <a:pt x="41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4314675" y="1614500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fill="none" extrusionOk="0">
                  <a:moveTo>
                    <a:pt x="60" y="0"/>
                  </a:moveTo>
                  <a:lnTo>
                    <a:pt x="60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4316175" y="16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4316175" y="161302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fill="none" extrusionOk="0">
                  <a:moveTo>
                    <a:pt x="59" y="0"/>
                  </a:moveTo>
                  <a:lnTo>
                    <a:pt x="59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4317650" y="1613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4319125" y="1611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4319125" y="1611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4320600" y="16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4320600" y="16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4322100" y="1608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4322100" y="1607100"/>
              <a:ext cx="25" cy="1500"/>
            </a:xfrm>
            <a:custGeom>
              <a:avLst/>
              <a:gdLst/>
              <a:ahLst/>
              <a:cxnLst/>
              <a:rect l="l" t="t" r="r" b="b"/>
              <a:pathLst>
                <a:path w="1" h="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4323575" y="160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4323575" y="16056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4325050" y="1605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4325050" y="1604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4326525" y="1604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4326525" y="160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4208000" y="2072375"/>
              <a:ext cx="588300" cy="444550"/>
            </a:xfrm>
            <a:custGeom>
              <a:avLst/>
              <a:gdLst/>
              <a:ahLst/>
              <a:cxnLst/>
              <a:rect l="l" t="t" r="r" b="b"/>
              <a:pathLst>
                <a:path w="23532" h="17782" extrusionOk="0">
                  <a:moveTo>
                    <a:pt x="3260" y="0"/>
                  </a:moveTo>
                  <a:lnTo>
                    <a:pt x="2904" y="60"/>
                  </a:lnTo>
                  <a:lnTo>
                    <a:pt x="2549" y="237"/>
                  </a:lnTo>
                  <a:lnTo>
                    <a:pt x="2134" y="475"/>
                  </a:lnTo>
                  <a:lnTo>
                    <a:pt x="1778" y="830"/>
                  </a:lnTo>
                  <a:lnTo>
                    <a:pt x="1482" y="1245"/>
                  </a:lnTo>
                  <a:lnTo>
                    <a:pt x="1186" y="1660"/>
                  </a:lnTo>
                  <a:lnTo>
                    <a:pt x="889" y="2193"/>
                  </a:lnTo>
                  <a:lnTo>
                    <a:pt x="652" y="2727"/>
                  </a:lnTo>
                  <a:lnTo>
                    <a:pt x="652" y="2786"/>
                  </a:lnTo>
                  <a:lnTo>
                    <a:pt x="652" y="2845"/>
                  </a:lnTo>
                  <a:lnTo>
                    <a:pt x="593" y="2845"/>
                  </a:lnTo>
                  <a:lnTo>
                    <a:pt x="356" y="3735"/>
                  </a:lnTo>
                  <a:lnTo>
                    <a:pt x="178" y="4624"/>
                  </a:lnTo>
                  <a:lnTo>
                    <a:pt x="59" y="5513"/>
                  </a:lnTo>
                  <a:lnTo>
                    <a:pt x="0" y="6402"/>
                  </a:lnTo>
                  <a:lnTo>
                    <a:pt x="59" y="7291"/>
                  </a:lnTo>
                  <a:lnTo>
                    <a:pt x="178" y="8121"/>
                  </a:lnTo>
                  <a:lnTo>
                    <a:pt x="297" y="8950"/>
                  </a:lnTo>
                  <a:lnTo>
                    <a:pt x="534" y="9780"/>
                  </a:lnTo>
                  <a:lnTo>
                    <a:pt x="830" y="10551"/>
                  </a:lnTo>
                  <a:lnTo>
                    <a:pt x="1186" y="11321"/>
                  </a:lnTo>
                  <a:lnTo>
                    <a:pt x="1541" y="12092"/>
                  </a:lnTo>
                  <a:lnTo>
                    <a:pt x="2015" y="12803"/>
                  </a:lnTo>
                  <a:lnTo>
                    <a:pt x="2490" y="13455"/>
                  </a:lnTo>
                  <a:lnTo>
                    <a:pt x="3023" y="14107"/>
                  </a:lnTo>
                  <a:lnTo>
                    <a:pt x="3616" y="14700"/>
                  </a:lnTo>
                  <a:lnTo>
                    <a:pt x="4268" y="15233"/>
                  </a:lnTo>
                  <a:lnTo>
                    <a:pt x="4920" y="15707"/>
                  </a:lnTo>
                  <a:lnTo>
                    <a:pt x="5631" y="16122"/>
                  </a:lnTo>
                  <a:lnTo>
                    <a:pt x="6342" y="16478"/>
                  </a:lnTo>
                  <a:lnTo>
                    <a:pt x="7113" y="16834"/>
                  </a:lnTo>
                  <a:lnTo>
                    <a:pt x="8061" y="17130"/>
                  </a:lnTo>
                  <a:lnTo>
                    <a:pt x="8950" y="17367"/>
                  </a:lnTo>
                  <a:lnTo>
                    <a:pt x="9958" y="17545"/>
                  </a:lnTo>
                  <a:lnTo>
                    <a:pt x="10906" y="17723"/>
                  </a:lnTo>
                  <a:lnTo>
                    <a:pt x="12151" y="17782"/>
                  </a:lnTo>
                  <a:lnTo>
                    <a:pt x="13218" y="17723"/>
                  </a:lnTo>
                  <a:lnTo>
                    <a:pt x="14285" y="17604"/>
                  </a:lnTo>
                  <a:lnTo>
                    <a:pt x="15352" y="17367"/>
                  </a:lnTo>
                  <a:lnTo>
                    <a:pt x="16419" y="17071"/>
                  </a:lnTo>
                  <a:lnTo>
                    <a:pt x="16478" y="17071"/>
                  </a:lnTo>
                  <a:lnTo>
                    <a:pt x="16537" y="17011"/>
                  </a:lnTo>
                  <a:lnTo>
                    <a:pt x="17426" y="16715"/>
                  </a:lnTo>
                  <a:lnTo>
                    <a:pt x="18256" y="16241"/>
                  </a:lnTo>
                  <a:lnTo>
                    <a:pt x="19086" y="15767"/>
                  </a:lnTo>
                  <a:lnTo>
                    <a:pt x="19856" y="15233"/>
                  </a:lnTo>
                  <a:lnTo>
                    <a:pt x="20627" y="14641"/>
                  </a:lnTo>
                  <a:lnTo>
                    <a:pt x="21338" y="14048"/>
                  </a:lnTo>
                  <a:lnTo>
                    <a:pt x="22049" y="13396"/>
                  </a:lnTo>
                  <a:lnTo>
                    <a:pt x="22701" y="12685"/>
                  </a:lnTo>
                  <a:lnTo>
                    <a:pt x="23116" y="12270"/>
                  </a:lnTo>
                  <a:lnTo>
                    <a:pt x="23353" y="12033"/>
                  </a:lnTo>
                  <a:lnTo>
                    <a:pt x="23531" y="11795"/>
                  </a:lnTo>
                  <a:lnTo>
                    <a:pt x="22701" y="12625"/>
                  </a:lnTo>
                  <a:lnTo>
                    <a:pt x="21753" y="13337"/>
                  </a:lnTo>
                  <a:lnTo>
                    <a:pt x="20805" y="13989"/>
                  </a:lnTo>
                  <a:lnTo>
                    <a:pt x="19738" y="14522"/>
                  </a:lnTo>
                  <a:lnTo>
                    <a:pt x="18908" y="14878"/>
                  </a:lnTo>
                  <a:lnTo>
                    <a:pt x="18078" y="15174"/>
                  </a:lnTo>
                  <a:lnTo>
                    <a:pt x="17248" y="15470"/>
                  </a:lnTo>
                  <a:lnTo>
                    <a:pt x="16359" y="15648"/>
                  </a:lnTo>
                  <a:lnTo>
                    <a:pt x="15411" y="15826"/>
                  </a:lnTo>
                  <a:lnTo>
                    <a:pt x="14522" y="16004"/>
                  </a:lnTo>
                  <a:lnTo>
                    <a:pt x="13633" y="16063"/>
                  </a:lnTo>
                  <a:lnTo>
                    <a:pt x="12210" y="16063"/>
                  </a:lnTo>
                  <a:lnTo>
                    <a:pt x="11321" y="16004"/>
                  </a:lnTo>
                  <a:lnTo>
                    <a:pt x="10373" y="15885"/>
                  </a:lnTo>
                  <a:lnTo>
                    <a:pt x="9484" y="15707"/>
                  </a:lnTo>
                  <a:lnTo>
                    <a:pt x="8535" y="15411"/>
                  </a:lnTo>
                  <a:lnTo>
                    <a:pt x="7765" y="15115"/>
                  </a:lnTo>
                  <a:lnTo>
                    <a:pt x="6994" y="14700"/>
                  </a:lnTo>
                  <a:lnTo>
                    <a:pt x="6224" y="14285"/>
                  </a:lnTo>
                  <a:lnTo>
                    <a:pt x="5572" y="13692"/>
                  </a:lnTo>
                  <a:lnTo>
                    <a:pt x="4920" y="13099"/>
                  </a:lnTo>
                  <a:lnTo>
                    <a:pt x="4386" y="12447"/>
                  </a:lnTo>
                  <a:lnTo>
                    <a:pt x="3971" y="11736"/>
                  </a:lnTo>
                  <a:lnTo>
                    <a:pt x="3556" y="11025"/>
                  </a:lnTo>
                  <a:lnTo>
                    <a:pt x="3260" y="10314"/>
                  </a:lnTo>
                  <a:lnTo>
                    <a:pt x="2964" y="9602"/>
                  </a:lnTo>
                  <a:lnTo>
                    <a:pt x="2727" y="8832"/>
                  </a:lnTo>
                  <a:lnTo>
                    <a:pt x="2549" y="8061"/>
                  </a:lnTo>
                  <a:lnTo>
                    <a:pt x="2430" y="7232"/>
                  </a:lnTo>
                  <a:lnTo>
                    <a:pt x="2371" y="6402"/>
                  </a:lnTo>
                  <a:lnTo>
                    <a:pt x="2371" y="5572"/>
                  </a:lnTo>
                  <a:lnTo>
                    <a:pt x="2430" y="4742"/>
                  </a:lnTo>
                  <a:lnTo>
                    <a:pt x="2490" y="3735"/>
                  </a:lnTo>
                  <a:lnTo>
                    <a:pt x="2667" y="2727"/>
                  </a:lnTo>
                  <a:lnTo>
                    <a:pt x="2845" y="1838"/>
                  </a:lnTo>
                  <a:lnTo>
                    <a:pt x="3023" y="1008"/>
                  </a:lnTo>
                  <a:lnTo>
                    <a:pt x="3260" y="415"/>
                  </a:lnTo>
                  <a:lnTo>
                    <a:pt x="3379" y="237"/>
                  </a:lnTo>
                  <a:lnTo>
                    <a:pt x="3556" y="119"/>
                  </a:lnTo>
                  <a:lnTo>
                    <a:pt x="3675" y="60"/>
                  </a:lnTo>
                  <a:lnTo>
                    <a:pt x="3260" y="0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4208000" y="2072375"/>
              <a:ext cx="588300" cy="444550"/>
            </a:xfrm>
            <a:custGeom>
              <a:avLst/>
              <a:gdLst/>
              <a:ahLst/>
              <a:cxnLst/>
              <a:rect l="l" t="t" r="r" b="b"/>
              <a:pathLst>
                <a:path w="23532" h="17782" fill="none" extrusionOk="0">
                  <a:moveTo>
                    <a:pt x="3260" y="0"/>
                  </a:moveTo>
                  <a:lnTo>
                    <a:pt x="3260" y="0"/>
                  </a:lnTo>
                  <a:lnTo>
                    <a:pt x="3260" y="0"/>
                  </a:lnTo>
                  <a:lnTo>
                    <a:pt x="3260" y="0"/>
                  </a:lnTo>
                  <a:lnTo>
                    <a:pt x="2904" y="60"/>
                  </a:lnTo>
                  <a:lnTo>
                    <a:pt x="2549" y="237"/>
                  </a:lnTo>
                  <a:lnTo>
                    <a:pt x="2134" y="475"/>
                  </a:lnTo>
                  <a:lnTo>
                    <a:pt x="1778" y="830"/>
                  </a:lnTo>
                  <a:lnTo>
                    <a:pt x="1482" y="1245"/>
                  </a:lnTo>
                  <a:lnTo>
                    <a:pt x="1186" y="1660"/>
                  </a:lnTo>
                  <a:lnTo>
                    <a:pt x="889" y="2193"/>
                  </a:lnTo>
                  <a:lnTo>
                    <a:pt x="652" y="2727"/>
                  </a:lnTo>
                  <a:lnTo>
                    <a:pt x="652" y="2727"/>
                  </a:lnTo>
                  <a:lnTo>
                    <a:pt x="652" y="2786"/>
                  </a:lnTo>
                  <a:lnTo>
                    <a:pt x="652" y="2786"/>
                  </a:lnTo>
                  <a:lnTo>
                    <a:pt x="652" y="2786"/>
                  </a:lnTo>
                  <a:lnTo>
                    <a:pt x="652" y="2786"/>
                  </a:lnTo>
                  <a:lnTo>
                    <a:pt x="652" y="2845"/>
                  </a:lnTo>
                  <a:lnTo>
                    <a:pt x="652" y="2845"/>
                  </a:lnTo>
                  <a:lnTo>
                    <a:pt x="652" y="2845"/>
                  </a:lnTo>
                  <a:lnTo>
                    <a:pt x="652" y="2845"/>
                  </a:lnTo>
                  <a:lnTo>
                    <a:pt x="593" y="2845"/>
                  </a:lnTo>
                  <a:lnTo>
                    <a:pt x="593" y="2845"/>
                  </a:lnTo>
                  <a:lnTo>
                    <a:pt x="356" y="3735"/>
                  </a:lnTo>
                  <a:lnTo>
                    <a:pt x="178" y="4624"/>
                  </a:lnTo>
                  <a:lnTo>
                    <a:pt x="59" y="5513"/>
                  </a:lnTo>
                  <a:lnTo>
                    <a:pt x="0" y="6402"/>
                  </a:lnTo>
                  <a:lnTo>
                    <a:pt x="0" y="6402"/>
                  </a:lnTo>
                  <a:lnTo>
                    <a:pt x="59" y="7291"/>
                  </a:lnTo>
                  <a:lnTo>
                    <a:pt x="178" y="8121"/>
                  </a:lnTo>
                  <a:lnTo>
                    <a:pt x="297" y="8950"/>
                  </a:lnTo>
                  <a:lnTo>
                    <a:pt x="534" y="9780"/>
                  </a:lnTo>
                  <a:lnTo>
                    <a:pt x="830" y="10551"/>
                  </a:lnTo>
                  <a:lnTo>
                    <a:pt x="1186" y="11321"/>
                  </a:lnTo>
                  <a:lnTo>
                    <a:pt x="1541" y="12092"/>
                  </a:lnTo>
                  <a:lnTo>
                    <a:pt x="2015" y="12803"/>
                  </a:lnTo>
                  <a:lnTo>
                    <a:pt x="2490" y="13455"/>
                  </a:lnTo>
                  <a:lnTo>
                    <a:pt x="3023" y="14107"/>
                  </a:lnTo>
                  <a:lnTo>
                    <a:pt x="3616" y="14700"/>
                  </a:lnTo>
                  <a:lnTo>
                    <a:pt x="4268" y="15233"/>
                  </a:lnTo>
                  <a:lnTo>
                    <a:pt x="4920" y="15707"/>
                  </a:lnTo>
                  <a:lnTo>
                    <a:pt x="5631" y="16122"/>
                  </a:lnTo>
                  <a:lnTo>
                    <a:pt x="6342" y="16478"/>
                  </a:lnTo>
                  <a:lnTo>
                    <a:pt x="7113" y="16834"/>
                  </a:lnTo>
                  <a:lnTo>
                    <a:pt x="7113" y="16834"/>
                  </a:lnTo>
                  <a:lnTo>
                    <a:pt x="8061" y="17130"/>
                  </a:lnTo>
                  <a:lnTo>
                    <a:pt x="8950" y="17367"/>
                  </a:lnTo>
                  <a:lnTo>
                    <a:pt x="9958" y="17545"/>
                  </a:lnTo>
                  <a:lnTo>
                    <a:pt x="10906" y="17723"/>
                  </a:lnTo>
                  <a:lnTo>
                    <a:pt x="10906" y="17723"/>
                  </a:lnTo>
                  <a:lnTo>
                    <a:pt x="10906" y="17723"/>
                  </a:lnTo>
                  <a:lnTo>
                    <a:pt x="12151" y="17782"/>
                  </a:lnTo>
                  <a:lnTo>
                    <a:pt x="12151" y="17782"/>
                  </a:lnTo>
                  <a:lnTo>
                    <a:pt x="12151" y="17782"/>
                  </a:lnTo>
                  <a:lnTo>
                    <a:pt x="12151" y="17782"/>
                  </a:lnTo>
                  <a:lnTo>
                    <a:pt x="12151" y="17782"/>
                  </a:lnTo>
                  <a:lnTo>
                    <a:pt x="12151" y="17782"/>
                  </a:lnTo>
                  <a:lnTo>
                    <a:pt x="13218" y="17723"/>
                  </a:lnTo>
                  <a:lnTo>
                    <a:pt x="14285" y="17604"/>
                  </a:lnTo>
                  <a:lnTo>
                    <a:pt x="15352" y="17367"/>
                  </a:lnTo>
                  <a:lnTo>
                    <a:pt x="16419" y="17071"/>
                  </a:lnTo>
                  <a:lnTo>
                    <a:pt x="16419" y="17071"/>
                  </a:lnTo>
                  <a:lnTo>
                    <a:pt x="16419" y="17071"/>
                  </a:lnTo>
                  <a:lnTo>
                    <a:pt x="16419" y="17071"/>
                  </a:lnTo>
                  <a:lnTo>
                    <a:pt x="16419" y="17071"/>
                  </a:lnTo>
                  <a:lnTo>
                    <a:pt x="16419" y="17071"/>
                  </a:lnTo>
                  <a:lnTo>
                    <a:pt x="16478" y="17071"/>
                  </a:lnTo>
                  <a:lnTo>
                    <a:pt x="16478" y="17071"/>
                  </a:lnTo>
                  <a:lnTo>
                    <a:pt x="16478" y="17071"/>
                  </a:lnTo>
                  <a:lnTo>
                    <a:pt x="16478" y="17071"/>
                  </a:lnTo>
                  <a:lnTo>
                    <a:pt x="16537" y="17011"/>
                  </a:lnTo>
                  <a:lnTo>
                    <a:pt x="16537" y="17011"/>
                  </a:lnTo>
                  <a:lnTo>
                    <a:pt x="16537" y="17011"/>
                  </a:lnTo>
                  <a:lnTo>
                    <a:pt x="17426" y="16715"/>
                  </a:lnTo>
                  <a:lnTo>
                    <a:pt x="18256" y="16241"/>
                  </a:lnTo>
                  <a:lnTo>
                    <a:pt x="19086" y="15767"/>
                  </a:lnTo>
                  <a:lnTo>
                    <a:pt x="19856" y="15233"/>
                  </a:lnTo>
                  <a:lnTo>
                    <a:pt x="20627" y="14641"/>
                  </a:lnTo>
                  <a:lnTo>
                    <a:pt x="21338" y="14048"/>
                  </a:lnTo>
                  <a:lnTo>
                    <a:pt x="22049" y="13396"/>
                  </a:lnTo>
                  <a:lnTo>
                    <a:pt x="22701" y="12685"/>
                  </a:lnTo>
                  <a:lnTo>
                    <a:pt x="22701" y="12685"/>
                  </a:lnTo>
                  <a:lnTo>
                    <a:pt x="23116" y="12270"/>
                  </a:lnTo>
                  <a:lnTo>
                    <a:pt x="23353" y="12033"/>
                  </a:lnTo>
                  <a:lnTo>
                    <a:pt x="23531" y="11795"/>
                  </a:lnTo>
                  <a:lnTo>
                    <a:pt x="23531" y="11795"/>
                  </a:lnTo>
                  <a:lnTo>
                    <a:pt x="22701" y="12625"/>
                  </a:lnTo>
                  <a:lnTo>
                    <a:pt x="21753" y="13337"/>
                  </a:lnTo>
                  <a:lnTo>
                    <a:pt x="20805" y="13989"/>
                  </a:lnTo>
                  <a:lnTo>
                    <a:pt x="19738" y="14522"/>
                  </a:lnTo>
                  <a:lnTo>
                    <a:pt x="19738" y="14522"/>
                  </a:lnTo>
                  <a:lnTo>
                    <a:pt x="18908" y="14878"/>
                  </a:lnTo>
                  <a:lnTo>
                    <a:pt x="18078" y="15174"/>
                  </a:lnTo>
                  <a:lnTo>
                    <a:pt x="17248" y="15470"/>
                  </a:lnTo>
                  <a:lnTo>
                    <a:pt x="16359" y="15648"/>
                  </a:lnTo>
                  <a:lnTo>
                    <a:pt x="15411" y="15826"/>
                  </a:lnTo>
                  <a:lnTo>
                    <a:pt x="14522" y="16004"/>
                  </a:lnTo>
                  <a:lnTo>
                    <a:pt x="13633" y="16063"/>
                  </a:lnTo>
                  <a:lnTo>
                    <a:pt x="12744" y="16063"/>
                  </a:lnTo>
                  <a:lnTo>
                    <a:pt x="12744" y="16063"/>
                  </a:lnTo>
                  <a:lnTo>
                    <a:pt x="12210" y="16063"/>
                  </a:lnTo>
                  <a:lnTo>
                    <a:pt x="12210" y="16063"/>
                  </a:lnTo>
                  <a:lnTo>
                    <a:pt x="11321" y="16004"/>
                  </a:lnTo>
                  <a:lnTo>
                    <a:pt x="10373" y="15885"/>
                  </a:lnTo>
                  <a:lnTo>
                    <a:pt x="9484" y="15707"/>
                  </a:lnTo>
                  <a:lnTo>
                    <a:pt x="8535" y="15411"/>
                  </a:lnTo>
                  <a:lnTo>
                    <a:pt x="8535" y="15411"/>
                  </a:lnTo>
                  <a:lnTo>
                    <a:pt x="7765" y="15115"/>
                  </a:lnTo>
                  <a:lnTo>
                    <a:pt x="6994" y="14700"/>
                  </a:lnTo>
                  <a:lnTo>
                    <a:pt x="6224" y="14285"/>
                  </a:lnTo>
                  <a:lnTo>
                    <a:pt x="5572" y="13692"/>
                  </a:lnTo>
                  <a:lnTo>
                    <a:pt x="5572" y="13692"/>
                  </a:lnTo>
                  <a:lnTo>
                    <a:pt x="4920" y="13099"/>
                  </a:lnTo>
                  <a:lnTo>
                    <a:pt x="4386" y="12447"/>
                  </a:lnTo>
                  <a:lnTo>
                    <a:pt x="4386" y="12447"/>
                  </a:lnTo>
                  <a:lnTo>
                    <a:pt x="3971" y="11736"/>
                  </a:lnTo>
                  <a:lnTo>
                    <a:pt x="3556" y="11025"/>
                  </a:lnTo>
                  <a:lnTo>
                    <a:pt x="3556" y="11025"/>
                  </a:lnTo>
                  <a:lnTo>
                    <a:pt x="3260" y="10314"/>
                  </a:lnTo>
                  <a:lnTo>
                    <a:pt x="2964" y="9602"/>
                  </a:lnTo>
                  <a:lnTo>
                    <a:pt x="2727" y="8832"/>
                  </a:lnTo>
                  <a:lnTo>
                    <a:pt x="2549" y="8061"/>
                  </a:lnTo>
                  <a:lnTo>
                    <a:pt x="2549" y="8061"/>
                  </a:lnTo>
                  <a:lnTo>
                    <a:pt x="2430" y="7232"/>
                  </a:lnTo>
                  <a:lnTo>
                    <a:pt x="2371" y="6402"/>
                  </a:lnTo>
                  <a:lnTo>
                    <a:pt x="2371" y="5572"/>
                  </a:lnTo>
                  <a:lnTo>
                    <a:pt x="2430" y="4742"/>
                  </a:lnTo>
                  <a:lnTo>
                    <a:pt x="2430" y="4742"/>
                  </a:lnTo>
                  <a:lnTo>
                    <a:pt x="2490" y="3735"/>
                  </a:lnTo>
                  <a:lnTo>
                    <a:pt x="2667" y="2727"/>
                  </a:lnTo>
                  <a:lnTo>
                    <a:pt x="2667" y="2727"/>
                  </a:lnTo>
                  <a:lnTo>
                    <a:pt x="2845" y="1838"/>
                  </a:lnTo>
                  <a:lnTo>
                    <a:pt x="3023" y="1008"/>
                  </a:lnTo>
                  <a:lnTo>
                    <a:pt x="3023" y="1008"/>
                  </a:lnTo>
                  <a:lnTo>
                    <a:pt x="3260" y="415"/>
                  </a:lnTo>
                  <a:lnTo>
                    <a:pt x="3260" y="415"/>
                  </a:lnTo>
                  <a:lnTo>
                    <a:pt x="3379" y="237"/>
                  </a:lnTo>
                  <a:lnTo>
                    <a:pt x="3556" y="119"/>
                  </a:lnTo>
                  <a:lnTo>
                    <a:pt x="3556" y="119"/>
                  </a:lnTo>
                  <a:lnTo>
                    <a:pt x="3675" y="60"/>
                  </a:lnTo>
                  <a:lnTo>
                    <a:pt x="3675" y="60"/>
                  </a:lnTo>
                  <a:lnTo>
                    <a:pt x="3260" y="0"/>
                  </a:lnTo>
                  <a:lnTo>
                    <a:pt x="3260" y="0"/>
                  </a:lnTo>
                  <a:lnTo>
                    <a:pt x="32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4276150" y="1916775"/>
              <a:ext cx="91900" cy="188225"/>
            </a:xfrm>
            <a:custGeom>
              <a:avLst/>
              <a:gdLst/>
              <a:ahLst/>
              <a:cxnLst/>
              <a:rect l="l" t="t" r="r" b="b"/>
              <a:pathLst>
                <a:path w="3676" h="7529" extrusionOk="0">
                  <a:moveTo>
                    <a:pt x="1068" y="1"/>
                  </a:moveTo>
                  <a:lnTo>
                    <a:pt x="830" y="60"/>
                  </a:lnTo>
                  <a:lnTo>
                    <a:pt x="712" y="179"/>
                  </a:lnTo>
                  <a:lnTo>
                    <a:pt x="534" y="357"/>
                  </a:lnTo>
                  <a:lnTo>
                    <a:pt x="416" y="534"/>
                  </a:lnTo>
                  <a:lnTo>
                    <a:pt x="297" y="1008"/>
                  </a:lnTo>
                  <a:lnTo>
                    <a:pt x="178" y="1542"/>
                  </a:lnTo>
                  <a:lnTo>
                    <a:pt x="1" y="2372"/>
                  </a:lnTo>
                  <a:lnTo>
                    <a:pt x="297" y="2609"/>
                  </a:lnTo>
                  <a:lnTo>
                    <a:pt x="593" y="2846"/>
                  </a:lnTo>
                  <a:lnTo>
                    <a:pt x="1008" y="3439"/>
                  </a:lnTo>
                  <a:lnTo>
                    <a:pt x="1186" y="3794"/>
                  </a:lnTo>
                  <a:lnTo>
                    <a:pt x="1364" y="4150"/>
                  </a:lnTo>
                  <a:lnTo>
                    <a:pt x="1482" y="4446"/>
                  </a:lnTo>
                  <a:lnTo>
                    <a:pt x="1601" y="4861"/>
                  </a:lnTo>
                  <a:lnTo>
                    <a:pt x="1601" y="4920"/>
                  </a:lnTo>
                  <a:lnTo>
                    <a:pt x="1601" y="4980"/>
                  </a:lnTo>
                  <a:lnTo>
                    <a:pt x="1601" y="5039"/>
                  </a:lnTo>
                  <a:lnTo>
                    <a:pt x="1660" y="5454"/>
                  </a:lnTo>
                  <a:lnTo>
                    <a:pt x="1660" y="5869"/>
                  </a:lnTo>
                  <a:lnTo>
                    <a:pt x="1601" y="6284"/>
                  </a:lnTo>
                  <a:lnTo>
                    <a:pt x="1482" y="6699"/>
                  </a:lnTo>
                  <a:lnTo>
                    <a:pt x="1542" y="6817"/>
                  </a:lnTo>
                  <a:lnTo>
                    <a:pt x="1957" y="7291"/>
                  </a:lnTo>
                  <a:lnTo>
                    <a:pt x="2134" y="7410"/>
                  </a:lnTo>
                  <a:lnTo>
                    <a:pt x="2312" y="7528"/>
                  </a:lnTo>
                  <a:lnTo>
                    <a:pt x="2609" y="7528"/>
                  </a:lnTo>
                  <a:lnTo>
                    <a:pt x="2727" y="7469"/>
                  </a:lnTo>
                  <a:lnTo>
                    <a:pt x="3024" y="7291"/>
                  </a:lnTo>
                  <a:lnTo>
                    <a:pt x="3201" y="6995"/>
                  </a:lnTo>
                  <a:lnTo>
                    <a:pt x="3379" y="6699"/>
                  </a:lnTo>
                  <a:lnTo>
                    <a:pt x="3557" y="6284"/>
                  </a:lnTo>
                  <a:lnTo>
                    <a:pt x="3616" y="5869"/>
                  </a:lnTo>
                  <a:lnTo>
                    <a:pt x="3676" y="5395"/>
                  </a:lnTo>
                  <a:lnTo>
                    <a:pt x="3676" y="4920"/>
                  </a:lnTo>
                  <a:lnTo>
                    <a:pt x="3616" y="4446"/>
                  </a:lnTo>
                  <a:lnTo>
                    <a:pt x="3557" y="3972"/>
                  </a:lnTo>
                  <a:lnTo>
                    <a:pt x="3320" y="2964"/>
                  </a:lnTo>
                  <a:lnTo>
                    <a:pt x="3201" y="2490"/>
                  </a:lnTo>
                  <a:lnTo>
                    <a:pt x="2964" y="1898"/>
                  </a:lnTo>
                  <a:lnTo>
                    <a:pt x="2490" y="1008"/>
                  </a:lnTo>
                  <a:lnTo>
                    <a:pt x="2253" y="594"/>
                  </a:lnTo>
                  <a:lnTo>
                    <a:pt x="1897" y="297"/>
                  </a:lnTo>
                  <a:lnTo>
                    <a:pt x="1601" y="60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4276150" y="1916775"/>
              <a:ext cx="91900" cy="188225"/>
            </a:xfrm>
            <a:custGeom>
              <a:avLst/>
              <a:gdLst/>
              <a:ahLst/>
              <a:cxnLst/>
              <a:rect l="l" t="t" r="r" b="b"/>
              <a:pathLst>
                <a:path w="3676" h="7529" fill="none" extrusionOk="0">
                  <a:moveTo>
                    <a:pt x="1186" y="1"/>
                  </a:moveTo>
                  <a:lnTo>
                    <a:pt x="1186" y="1"/>
                  </a:lnTo>
                  <a:lnTo>
                    <a:pt x="1068" y="1"/>
                  </a:lnTo>
                  <a:lnTo>
                    <a:pt x="1068" y="1"/>
                  </a:lnTo>
                  <a:lnTo>
                    <a:pt x="830" y="60"/>
                  </a:lnTo>
                  <a:lnTo>
                    <a:pt x="712" y="179"/>
                  </a:lnTo>
                  <a:lnTo>
                    <a:pt x="534" y="357"/>
                  </a:lnTo>
                  <a:lnTo>
                    <a:pt x="416" y="534"/>
                  </a:lnTo>
                  <a:lnTo>
                    <a:pt x="416" y="534"/>
                  </a:lnTo>
                  <a:lnTo>
                    <a:pt x="297" y="1008"/>
                  </a:lnTo>
                  <a:lnTo>
                    <a:pt x="178" y="1542"/>
                  </a:lnTo>
                  <a:lnTo>
                    <a:pt x="178" y="1542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297" y="2609"/>
                  </a:lnTo>
                  <a:lnTo>
                    <a:pt x="593" y="2846"/>
                  </a:lnTo>
                  <a:lnTo>
                    <a:pt x="1008" y="3439"/>
                  </a:lnTo>
                  <a:lnTo>
                    <a:pt x="1186" y="3794"/>
                  </a:lnTo>
                  <a:lnTo>
                    <a:pt x="1364" y="4150"/>
                  </a:lnTo>
                  <a:lnTo>
                    <a:pt x="1482" y="4446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861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2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4980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01" y="5039"/>
                  </a:lnTo>
                  <a:lnTo>
                    <a:pt x="1660" y="5454"/>
                  </a:lnTo>
                  <a:lnTo>
                    <a:pt x="1660" y="5869"/>
                  </a:lnTo>
                  <a:lnTo>
                    <a:pt x="1601" y="6284"/>
                  </a:lnTo>
                  <a:lnTo>
                    <a:pt x="1482" y="6699"/>
                  </a:lnTo>
                  <a:lnTo>
                    <a:pt x="1482" y="6699"/>
                  </a:lnTo>
                  <a:lnTo>
                    <a:pt x="1542" y="6817"/>
                  </a:lnTo>
                  <a:lnTo>
                    <a:pt x="1542" y="6817"/>
                  </a:lnTo>
                  <a:lnTo>
                    <a:pt x="1957" y="7291"/>
                  </a:lnTo>
                  <a:lnTo>
                    <a:pt x="1957" y="7291"/>
                  </a:lnTo>
                  <a:lnTo>
                    <a:pt x="2134" y="7410"/>
                  </a:lnTo>
                  <a:lnTo>
                    <a:pt x="2312" y="7528"/>
                  </a:lnTo>
                  <a:lnTo>
                    <a:pt x="2312" y="7528"/>
                  </a:lnTo>
                  <a:lnTo>
                    <a:pt x="2431" y="7528"/>
                  </a:lnTo>
                  <a:lnTo>
                    <a:pt x="2431" y="7528"/>
                  </a:lnTo>
                  <a:lnTo>
                    <a:pt x="2609" y="7528"/>
                  </a:lnTo>
                  <a:lnTo>
                    <a:pt x="2727" y="7469"/>
                  </a:lnTo>
                  <a:lnTo>
                    <a:pt x="3024" y="7291"/>
                  </a:lnTo>
                  <a:lnTo>
                    <a:pt x="3201" y="6995"/>
                  </a:lnTo>
                  <a:lnTo>
                    <a:pt x="3379" y="6699"/>
                  </a:lnTo>
                  <a:lnTo>
                    <a:pt x="3379" y="6699"/>
                  </a:lnTo>
                  <a:lnTo>
                    <a:pt x="3557" y="6284"/>
                  </a:lnTo>
                  <a:lnTo>
                    <a:pt x="3616" y="5869"/>
                  </a:lnTo>
                  <a:lnTo>
                    <a:pt x="3676" y="5395"/>
                  </a:lnTo>
                  <a:lnTo>
                    <a:pt x="3676" y="4920"/>
                  </a:lnTo>
                  <a:lnTo>
                    <a:pt x="3676" y="4920"/>
                  </a:lnTo>
                  <a:lnTo>
                    <a:pt x="3616" y="4446"/>
                  </a:lnTo>
                  <a:lnTo>
                    <a:pt x="3557" y="3972"/>
                  </a:lnTo>
                  <a:lnTo>
                    <a:pt x="3320" y="2964"/>
                  </a:lnTo>
                  <a:lnTo>
                    <a:pt x="3320" y="2964"/>
                  </a:lnTo>
                  <a:lnTo>
                    <a:pt x="3201" y="2490"/>
                  </a:lnTo>
                  <a:lnTo>
                    <a:pt x="3201" y="2490"/>
                  </a:lnTo>
                  <a:lnTo>
                    <a:pt x="2964" y="1898"/>
                  </a:lnTo>
                  <a:lnTo>
                    <a:pt x="2964" y="1898"/>
                  </a:lnTo>
                  <a:lnTo>
                    <a:pt x="2490" y="1008"/>
                  </a:lnTo>
                  <a:lnTo>
                    <a:pt x="2253" y="594"/>
                  </a:lnTo>
                  <a:lnTo>
                    <a:pt x="1897" y="297"/>
                  </a:lnTo>
                  <a:lnTo>
                    <a:pt x="1897" y="297"/>
                  </a:lnTo>
                  <a:lnTo>
                    <a:pt x="1601" y="60"/>
                  </a:lnTo>
                  <a:lnTo>
                    <a:pt x="1364" y="1"/>
                  </a:lnTo>
                  <a:lnTo>
                    <a:pt x="1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4167975" y="1553750"/>
              <a:ext cx="211925" cy="456400"/>
            </a:xfrm>
            <a:custGeom>
              <a:avLst/>
              <a:gdLst/>
              <a:ahLst/>
              <a:cxnLst/>
              <a:rect l="l" t="t" r="r" b="b"/>
              <a:pathLst>
                <a:path w="8477" h="18256" extrusionOk="0">
                  <a:moveTo>
                    <a:pt x="8240" y="0"/>
                  </a:moveTo>
                  <a:lnTo>
                    <a:pt x="6343" y="1956"/>
                  </a:lnTo>
                  <a:lnTo>
                    <a:pt x="6343" y="2016"/>
                  </a:lnTo>
                  <a:lnTo>
                    <a:pt x="6284" y="2016"/>
                  </a:lnTo>
                  <a:lnTo>
                    <a:pt x="6284" y="2075"/>
                  </a:lnTo>
                  <a:lnTo>
                    <a:pt x="6224" y="2075"/>
                  </a:lnTo>
                  <a:lnTo>
                    <a:pt x="6224" y="2134"/>
                  </a:lnTo>
                  <a:lnTo>
                    <a:pt x="6165" y="2134"/>
                  </a:lnTo>
                  <a:lnTo>
                    <a:pt x="6165" y="2193"/>
                  </a:lnTo>
                  <a:lnTo>
                    <a:pt x="6106" y="2253"/>
                  </a:lnTo>
                  <a:lnTo>
                    <a:pt x="6047" y="2312"/>
                  </a:lnTo>
                  <a:lnTo>
                    <a:pt x="6047" y="2371"/>
                  </a:lnTo>
                  <a:lnTo>
                    <a:pt x="5987" y="2371"/>
                  </a:lnTo>
                  <a:lnTo>
                    <a:pt x="5928" y="2430"/>
                  </a:lnTo>
                  <a:lnTo>
                    <a:pt x="5869" y="2490"/>
                  </a:lnTo>
                  <a:lnTo>
                    <a:pt x="4802" y="3675"/>
                  </a:lnTo>
                  <a:lnTo>
                    <a:pt x="3735" y="4920"/>
                  </a:lnTo>
                  <a:lnTo>
                    <a:pt x="2668" y="6165"/>
                  </a:lnTo>
                  <a:lnTo>
                    <a:pt x="1720" y="7469"/>
                  </a:lnTo>
                  <a:lnTo>
                    <a:pt x="1660" y="7469"/>
                  </a:lnTo>
                  <a:lnTo>
                    <a:pt x="1601" y="7528"/>
                  </a:lnTo>
                  <a:lnTo>
                    <a:pt x="1601" y="7587"/>
                  </a:lnTo>
                  <a:lnTo>
                    <a:pt x="1542" y="7646"/>
                  </a:lnTo>
                  <a:lnTo>
                    <a:pt x="1483" y="7706"/>
                  </a:lnTo>
                  <a:lnTo>
                    <a:pt x="1483" y="7765"/>
                  </a:lnTo>
                  <a:lnTo>
                    <a:pt x="1305" y="8002"/>
                  </a:lnTo>
                  <a:lnTo>
                    <a:pt x="949" y="8476"/>
                  </a:lnTo>
                  <a:lnTo>
                    <a:pt x="653" y="9010"/>
                  </a:lnTo>
                  <a:lnTo>
                    <a:pt x="356" y="9543"/>
                  </a:lnTo>
                  <a:lnTo>
                    <a:pt x="119" y="10076"/>
                  </a:lnTo>
                  <a:lnTo>
                    <a:pt x="60" y="10610"/>
                  </a:lnTo>
                  <a:lnTo>
                    <a:pt x="1" y="11203"/>
                  </a:lnTo>
                  <a:lnTo>
                    <a:pt x="60" y="11973"/>
                  </a:lnTo>
                  <a:lnTo>
                    <a:pt x="179" y="12684"/>
                  </a:lnTo>
                  <a:lnTo>
                    <a:pt x="534" y="13929"/>
                  </a:lnTo>
                  <a:lnTo>
                    <a:pt x="1008" y="15115"/>
                  </a:lnTo>
                  <a:lnTo>
                    <a:pt x="2075" y="17604"/>
                  </a:lnTo>
                  <a:lnTo>
                    <a:pt x="2312" y="17960"/>
                  </a:lnTo>
                  <a:lnTo>
                    <a:pt x="2668" y="18137"/>
                  </a:lnTo>
                  <a:lnTo>
                    <a:pt x="2846" y="18197"/>
                  </a:lnTo>
                  <a:lnTo>
                    <a:pt x="3024" y="18256"/>
                  </a:lnTo>
                  <a:lnTo>
                    <a:pt x="3083" y="18256"/>
                  </a:lnTo>
                  <a:lnTo>
                    <a:pt x="3320" y="18137"/>
                  </a:lnTo>
                  <a:lnTo>
                    <a:pt x="3379" y="18078"/>
                  </a:lnTo>
                  <a:lnTo>
                    <a:pt x="4031" y="17485"/>
                  </a:lnTo>
                  <a:lnTo>
                    <a:pt x="4150" y="17367"/>
                  </a:lnTo>
                  <a:lnTo>
                    <a:pt x="4209" y="17189"/>
                  </a:lnTo>
                  <a:lnTo>
                    <a:pt x="4150" y="17248"/>
                  </a:lnTo>
                  <a:lnTo>
                    <a:pt x="4091" y="17189"/>
                  </a:lnTo>
                  <a:lnTo>
                    <a:pt x="3557" y="16359"/>
                  </a:lnTo>
                  <a:lnTo>
                    <a:pt x="3083" y="15529"/>
                  </a:lnTo>
                  <a:lnTo>
                    <a:pt x="2609" y="14640"/>
                  </a:lnTo>
                  <a:lnTo>
                    <a:pt x="2253" y="13751"/>
                  </a:lnTo>
                  <a:lnTo>
                    <a:pt x="1898" y="12803"/>
                  </a:lnTo>
                  <a:lnTo>
                    <a:pt x="1601" y="11914"/>
                  </a:lnTo>
                  <a:lnTo>
                    <a:pt x="1483" y="11440"/>
                  </a:lnTo>
                  <a:lnTo>
                    <a:pt x="1423" y="10906"/>
                  </a:lnTo>
                  <a:lnTo>
                    <a:pt x="1364" y="10432"/>
                  </a:lnTo>
                  <a:lnTo>
                    <a:pt x="1364" y="9958"/>
                  </a:lnTo>
                  <a:lnTo>
                    <a:pt x="1483" y="9484"/>
                  </a:lnTo>
                  <a:lnTo>
                    <a:pt x="1660" y="9010"/>
                  </a:lnTo>
                  <a:lnTo>
                    <a:pt x="1898" y="8595"/>
                  </a:lnTo>
                  <a:lnTo>
                    <a:pt x="2194" y="8180"/>
                  </a:lnTo>
                  <a:lnTo>
                    <a:pt x="2846" y="7350"/>
                  </a:lnTo>
                  <a:lnTo>
                    <a:pt x="3557" y="6579"/>
                  </a:lnTo>
                  <a:lnTo>
                    <a:pt x="6461" y="3201"/>
                  </a:lnTo>
                  <a:lnTo>
                    <a:pt x="8477" y="889"/>
                  </a:lnTo>
                  <a:lnTo>
                    <a:pt x="8240" y="0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4167975" y="1553750"/>
              <a:ext cx="211925" cy="456400"/>
            </a:xfrm>
            <a:custGeom>
              <a:avLst/>
              <a:gdLst/>
              <a:ahLst/>
              <a:cxnLst/>
              <a:rect l="l" t="t" r="r" b="b"/>
              <a:pathLst>
                <a:path w="8477" h="18256" fill="none" extrusionOk="0">
                  <a:moveTo>
                    <a:pt x="8240" y="0"/>
                  </a:moveTo>
                  <a:lnTo>
                    <a:pt x="8240" y="0"/>
                  </a:lnTo>
                  <a:lnTo>
                    <a:pt x="6343" y="1956"/>
                  </a:lnTo>
                  <a:lnTo>
                    <a:pt x="6343" y="1956"/>
                  </a:lnTo>
                  <a:lnTo>
                    <a:pt x="6343" y="1956"/>
                  </a:lnTo>
                  <a:lnTo>
                    <a:pt x="6343" y="1956"/>
                  </a:lnTo>
                  <a:lnTo>
                    <a:pt x="6343" y="2016"/>
                  </a:lnTo>
                  <a:lnTo>
                    <a:pt x="6343" y="2016"/>
                  </a:lnTo>
                  <a:lnTo>
                    <a:pt x="6343" y="2016"/>
                  </a:lnTo>
                  <a:lnTo>
                    <a:pt x="6343" y="2016"/>
                  </a:lnTo>
                  <a:lnTo>
                    <a:pt x="6284" y="2016"/>
                  </a:lnTo>
                  <a:lnTo>
                    <a:pt x="6284" y="2016"/>
                  </a:lnTo>
                  <a:lnTo>
                    <a:pt x="6284" y="2016"/>
                  </a:lnTo>
                  <a:lnTo>
                    <a:pt x="6284" y="2016"/>
                  </a:lnTo>
                  <a:lnTo>
                    <a:pt x="6284" y="2075"/>
                  </a:lnTo>
                  <a:lnTo>
                    <a:pt x="6284" y="2075"/>
                  </a:lnTo>
                  <a:lnTo>
                    <a:pt x="6284" y="2075"/>
                  </a:lnTo>
                  <a:lnTo>
                    <a:pt x="6284" y="2075"/>
                  </a:lnTo>
                  <a:lnTo>
                    <a:pt x="6224" y="2075"/>
                  </a:lnTo>
                  <a:lnTo>
                    <a:pt x="6224" y="2075"/>
                  </a:lnTo>
                  <a:lnTo>
                    <a:pt x="6224" y="2134"/>
                  </a:lnTo>
                  <a:lnTo>
                    <a:pt x="6224" y="2134"/>
                  </a:lnTo>
                  <a:lnTo>
                    <a:pt x="6224" y="2134"/>
                  </a:lnTo>
                  <a:lnTo>
                    <a:pt x="6224" y="2134"/>
                  </a:lnTo>
                  <a:lnTo>
                    <a:pt x="6224" y="2134"/>
                  </a:lnTo>
                  <a:lnTo>
                    <a:pt x="6224" y="2134"/>
                  </a:lnTo>
                  <a:lnTo>
                    <a:pt x="6165" y="2134"/>
                  </a:lnTo>
                  <a:lnTo>
                    <a:pt x="6165" y="2134"/>
                  </a:lnTo>
                  <a:lnTo>
                    <a:pt x="6165" y="2193"/>
                  </a:lnTo>
                  <a:lnTo>
                    <a:pt x="6165" y="2193"/>
                  </a:lnTo>
                  <a:lnTo>
                    <a:pt x="6165" y="2193"/>
                  </a:lnTo>
                  <a:lnTo>
                    <a:pt x="6165" y="2193"/>
                  </a:lnTo>
                  <a:lnTo>
                    <a:pt x="6165" y="2193"/>
                  </a:lnTo>
                  <a:lnTo>
                    <a:pt x="6165" y="2193"/>
                  </a:lnTo>
                  <a:lnTo>
                    <a:pt x="6106" y="2253"/>
                  </a:lnTo>
                  <a:lnTo>
                    <a:pt x="6106" y="2253"/>
                  </a:lnTo>
                  <a:lnTo>
                    <a:pt x="6106" y="2253"/>
                  </a:lnTo>
                  <a:lnTo>
                    <a:pt x="6106" y="2253"/>
                  </a:lnTo>
                  <a:lnTo>
                    <a:pt x="6106" y="2253"/>
                  </a:lnTo>
                  <a:lnTo>
                    <a:pt x="6106" y="2253"/>
                  </a:lnTo>
                  <a:lnTo>
                    <a:pt x="6106" y="2253"/>
                  </a:lnTo>
                  <a:lnTo>
                    <a:pt x="6106" y="2253"/>
                  </a:lnTo>
                  <a:lnTo>
                    <a:pt x="6047" y="2312"/>
                  </a:lnTo>
                  <a:lnTo>
                    <a:pt x="6047" y="2312"/>
                  </a:lnTo>
                  <a:lnTo>
                    <a:pt x="6047" y="2312"/>
                  </a:lnTo>
                  <a:lnTo>
                    <a:pt x="6047" y="2312"/>
                  </a:lnTo>
                  <a:lnTo>
                    <a:pt x="6047" y="2312"/>
                  </a:lnTo>
                  <a:lnTo>
                    <a:pt x="6047" y="2312"/>
                  </a:lnTo>
                  <a:lnTo>
                    <a:pt x="6047" y="2371"/>
                  </a:lnTo>
                  <a:lnTo>
                    <a:pt x="6047" y="2371"/>
                  </a:lnTo>
                  <a:lnTo>
                    <a:pt x="5987" y="2371"/>
                  </a:lnTo>
                  <a:lnTo>
                    <a:pt x="5987" y="2371"/>
                  </a:lnTo>
                  <a:lnTo>
                    <a:pt x="5987" y="2371"/>
                  </a:lnTo>
                  <a:lnTo>
                    <a:pt x="5987" y="2371"/>
                  </a:lnTo>
                  <a:lnTo>
                    <a:pt x="5987" y="2371"/>
                  </a:lnTo>
                  <a:lnTo>
                    <a:pt x="5987" y="2371"/>
                  </a:lnTo>
                  <a:lnTo>
                    <a:pt x="5928" y="2430"/>
                  </a:lnTo>
                  <a:lnTo>
                    <a:pt x="5928" y="2430"/>
                  </a:lnTo>
                  <a:lnTo>
                    <a:pt x="5928" y="2430"/>
                  </a:lnTo>
                  <a:lnTo>
                    <a:pt x="5928" y="2430"/>
                  </a:lnTo>
                  <a:lnTo>
                    <a:pt x="5928" y="2430"/>
                  </a:lnTo>
                  <a:lnTo>
                    <a:pt x="5928" y="2430"/>
                  </a:lnTo>
                  <a:lnTo>
                    <a:pt x="5928" y="2430"/>
                  </a:lnTo>
                  <a:lnTo>
                    <a:pt x="5928" y="2430"/>
                  </a:lnTo>
                  <a:lnTo>
                    <a:pt x="5869" y="2490"/>
                  </a:lnTo>
                  <a:lnTo>
                    <a:pt x="5869" y="2490"/>
                  </a:lnTo>
                  <a:lnTo>
                    <a:pt x="5869" y="2490"/>
                  </a:lnTo>
                  <a:lnTo>
                    <a:pt x="5869" y="2490"/>
                  </a:lnTo>
                  <a:lnTo>
                    <a:pt x="4802" y="3675"/>
                  </a:lnTo>
                  <a:lnTo>
                    <a:pt x="3735" y="4920"/>
                  </a:lnTo>
                  <a:lnTo>
                    <a:pt x="2668" y="6165"/>
                  </a:lnTo>
                  <a:lnTo>
                    <a:pt x="1720" y="7469"/>
                  </a:lnTo>
                  <a:lnTo>
                    <a:pt x="1720" y="7469"/>
                  </a:lnTo>
                  <a:lnTo>
                    <a:pt x="1720" y="7469"/>
                  </a:lnTo>
                  <a:lnTo>
                    <a:pt x="1660" y="7469"/>
                  </a:lnTo>
                  <a:lnTo>
                    <a:pt x="1660" y="7469"/>
                  </a:lnTo>
                  <a:lnTo>
                    <a:pt x="1660" y="7469"/>
                  </a:lnTo>
                  <a:lnTo>
                    <a:pt x="1660" y="7469"/>
                  </a:lnTo>
                  <a:lnTo>
                    <a:pt x="1601" y="7528"/>
                  </a:lnTo>
                  <a:lnTo>
                    <a:pt x="1601" y="7528"/>
                  </a:lnTo>
                  <a:lnTo>
                    <a:pt x="1601" y="7528"/>
                  </a:lnTo>
                  <a:lnTo>
                    <a:pt x="1601" y="7528"/>
                  </a:lnTo>
                  <a:lnTo>
                    <a:pt x="1601" y="7587"/>
                  </a:lnTo>
                  <a:lnTo>
                    <a:pt x="1601" y="7587"/>
                  </a:lnTo>
                  <a:lnTo>
                    <a:pt x="1601" y="7587"/>
                  </a:lnTo>
                  <a:lnTo>
                    <a:pt x="1601" y="7587"/>
                  </a:lnTo>
                  <a:lnTo>
                    <a:pt x="1542" y="7646"/>
                  </a:lnTo>
                  <a:lnTo>
                    <a:pt x="1542" y="7646"/>
                  </a:lnTo>
                  <a:lnTo>
                    <a:pt x="1542" y="7646"/>
                  </a:lnTo>
                  <a:lnTo>
                    <a:pt x="1542" y="7646"/>
                  </a:lnTo>
                  <a:lnTo>
                    <a:pt x="1542" y="7646"/>
                  </a:lnTo>
                  <a:lnTo>
                    <a:pt x="1542" y="7646"/>
                  </a:lnTo>
                  <a:lnTo>
                    <a:pt x="1542" y="7646"/>
                  </a:lnTo>
                  <a:lnTo>
                    <a:pt x="1542" y="7646"/>
                  </a:lnTo>
                  <a:lnTo>
                    <a:pt x="1483" y="7706"/>
                  </a:lnTo>
                  <a:lnTo>
                    <a:pt x="1483" y="7706"/>
                  </a:lnTo>
                  <a:lnTo>
                    <a:pt x="1483" y="7706"/>
                  </a:lnTo>
                  <a:lnTo>
                    <a:pt x="1483" y="7706"/>
                  </a:lnTo>
                  <a:lnTo>
                    <a:pt x="1483" y="7765"/>
                  </a:lnTo>
                  <a:lnTo>
                    <a:pt x="1483" y="7765"/>
                  </a:lnTo>
                  <a:lnTo>
                    <a:pt x="1483" y="7765"/>
                  </a:lnTo>
                  <a:lnTo>
                    <a:pt x="1483" y="7765"/>
                  </a:lnTo>
                  <a:lnTo>
                    <a:pt x="1305" y="8002"/>
                  </a:lnTo>
                  <a:lnTo>
                    <a:pt x="1305" y="8002"/>
                  </a:lnTo>
                  <a:lnTo>
                    <a:pt x="949" y="8476"/>
                  </a:lnTo>
                  <a:lnTo>
                    <a:pt x="653" y="9010"/>
                  </a:lnTo>
                  <a:lnTo>
                    <a:pt x="356" y="9543"/>
                  </a:lnTo>
                  <a:lnTo>
                    <a:pt x="119" y="10076"/>
                  </a:lnTo>
                  <a:lnTo>
                    <a:pt x="119" y="10076"/>
                  </a:lnTo>
                  <a:lnTo>
                    <a:pt x="60" y="10610"/>
                  </a:lnTo>
                  <a:lnTo>
                    <a:pt x="1" y="11203"/>
                  </a:lnTo>
                  <a:lnTo>
                    <a:pt x="1" y="11203"/>
                  </a:lnTo>
                  <a:lnTo>
                    <a:pt x="60" y="11973"/>
                  </a:lnTo>
                  <a:lnTo>
                    <a:pt x="179" y="12684"/>
                  </a:lnTo>
                  <a:lnTo>
                    <a:pt x="179" y="12684"/>
                  </a:lnTo>
                  <a:lnTo>
                    <a:pt x="534" y="13929"/>
                  </a:lnTo>
                  <a:lnTo>
                    <a:pt x="1008" y="15115"/>
                  </a:lnTo>
                  <a:lnTo>
                    <a:pt x="1008" y="15115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075" y="17604"/>
                  </a:lnTo>
                  <a:lnTo>
                    <a:pt x="2312" y="17960"/>
                  </a:lnTo>
                  <a:lnTo>
                    <a:pt x="2668" y="18137"/>
                  </a:lnTo>
                  <a:lnTo>
                    <a:pt x="2668" y="18137"/>
                  </a:lnTo>
                  <a:lnTo>
                    <a:pt x="2668" y="18137"/>
                  </a:lnTo>
                  <a:lnTo>
                    <a:pt x="2668" y="18137"/>
                  </a:lnTo>
                  <a:lnTo>
                    <a:pt x="2668" y="18137"/>
                  </a:lnTo>
                  <a:lnTo>
                    <a:pt x="2668" y="18137"/>
                  </a:lnTo>
                  <a:lnTo>
                    <a:pt x="2846" y="18197"/>
                  </a:lnTo>
                  <a:lnTo>
                    <a:pt x="3024" y="18256"/>
                  </a:lnTo>
                  <a:lnTo>
                    <a:pt x="3024" y="18256"/>
                  </a:lnTo>
                  <a:lnTo>
                    <a:pt x="3083" y="18256"/>
                  </a:lnTo>
                  <a:lnTo>
                    <a:pt x="3083" y="18256"/>
                  </a:lnTo>
                  <a:lnTo>
                    <a:pt x="3083" y="18256"/>
                  </a:lnTo>
                  <a:lnTo>
                    <a:pt x="3083" y="18256"/>
                  </a:lnTo>
                  <a:lnTo>
                    <a:pt x="3083" y="18256"/>
                  </a:lnTo>
                  <a:lnTo>
                    <a:pt x="3083" y="18256"/>
                  </a:lnTo>
                  <a:lnTo>
                    <a:pt x="3320" y="18137"/>
                  </a:lnTo>
                  <a:lnTo>
                    <a:pt x="3320" y="18137"/>
                  </a:lnTo>
                  <a:lnTo>
                    <a:pt x="3379" y="18078"/>
                  </a:lnTo>
                  <a:lnTo>
                    <a:pt x="3379" y="18078"/>
                  </a:lnTo>
                  <a:lnTo>
                    <a:pt x="3379" y="18078"/>
                  </a:lnTo>
                  <a:lnTo>
                    <a:pt x="4031" y="17485"/>
                  </a:lnTo>
                  <a:lnTo>
                    <a:pt x="4031" y="17485"/>
                  </a:lnTo>
                  <a:lnTo>
                    <a:pt x="4150" y="17367"/>
                  </a:lnTo>
                  <a:lnTo>
                    <a:pt x="4209" y="17189"/>
                  </a:lnTo>
                  <a:lnTo>
                    <a:pt x="4209" y="17189"/>
                  </a:lnTo>
                  <a:lnTo>
                    <a:pt x="4150" y="17248"/>
                  </a:lnTo>
                  <a:lnTo>
                    <a:pt x="4150" y="17248"/>
                  </a:lnTo>
                  <a:lnTo>
                    <a:pt x="4091" y="17189"/>
                  </a:lnTo>
                  <a:lnTo>
                    <a:pt x="4091" y="17189"/>
                  </a:lnTo>
                  <a:lnTo>
                    <a:pt x="3557" y="16359"/>
                  </a:lnTo>
                  <a:lnTo>
                    <a:pt x="3083" y="15529"/>
                  </a:lnTo>
                  <a:lnTo>
                    <a:pt x="2609" y="14640"/>
                  </a:lnTo>
                  <a:lnTo>
                    <a:pt x="2253" y="13751"/>
                  </a:lnTo>
                  <a:lnTo>
                    <a:pt x="2253" y="13751"/>
                  </a:lnTo>
                  <a:lnTo>
                    <a:pt x="1898" y="12803"/>
                  </a:lnTo>
                  <a:lnTo>
                    <a:pt x="1601" y="11914"/>
                  </a:lnTo>
                  <a:lnTo>
                    <a:pt x="1601" y="11914"/>
                  </a:lnTo>
                  <a:lnTo>
                    <a:pt x="1483" y="11440"/>
                  </a:lnTo>
                  <a:lnTo>
                    <a:pt x="1423" y="10906"/>
                  </a:lnTo>
                  <a:lnTo>
                    <a:pt x="1364" y="10432"/>
                  </a:lnTo>
                  <a:lnTo>
                    <a:pt x="1364" y="9958"/>
                  </a:lnTo>
                  <a:lnTo>
                    <a:pt x="1364" y="9958"/>
                  </a:lnTo>
                  <a:lnTo>
                    <a:pt x="1483" y="9484"/>
                  </a:lnTo>
                  <a:lnTo>
                    <a:pt x="1660" y="9010"/>
                  </a:lnTo>
                  <a:lnTo>
                    <a:pt x="1898" y="8595"/>
                  </a:lnTo>
                  <a:lnTo>
                    <a:pt x="2194" y="8180"/>
                  </a:lnTo>
                  <a:lnTo>
                    <a:pt x="2194" y="8180"/>
                  </a:lnTo>
                  <a:lnTo>
                    <a:pt x="2846" y="7350"/>
                  </a:lnTo>
                  <a:lnTo>
                    <a:pt x="3557" y="6579"/>
                  </a:lnTo>
                  <a:lnTo>
                    <a:pt x="3557" y="6579"/>
                  </a:lnTo>
                  <a:lnTo>
                    <a:pt x="6461" y="3201"/>
                  </a:lnTo>
                  <a:lnTo>
                    <a:pt x="6461" y="3201"/>
                  </a:lnTo>
                  <a:lnTo>
                    <a:pt x="8477" y="889"/>
                  </a:lnTo>
                  <a:lnTo>
                    <a:pt x="82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4202075" y="1535975"/>
              <a:ext cx="653475" cy="938000"/>
            </a:xfrm>
            <a:custGeom>
              <a:avLst/>
              <a:gdLst/>
              <a:ahLst/>
              <a:cxnLst/>
              <a:rect l="l" t="t" r="r" b="b"/>
              <a:pathLst>
                <a:path w="26139" h="37520" extrusionOk="0">
                  <a:moveTo>
                    <a:pt x="9187" y="0"/>
                  </a:moveTo>
                  <a:lnTo>
                    <a:pt x="8832" y="119"/>
                  </a:lnTo>
                  <a:lnTo>
                    <a:pt x="8357" y="296"/>
                  </a:lnTo>
                  <a:lnTo>
                    <a:pt x="8180" y="474"/>
                  </a:lnTo>
                  <a:lnTo>
                    <a:pt x="7943" y="652"/>
                  </a:lnTo>
                  <a:lnTo>
                    <a:pt x="7231" y="1482"/>
                  </a:lnTo>
                  <a:lnTo>
                    <a:pt x="6520" y="2252"/>
                  </a:lnTo>
                  <a:lnTo>
                    <a:pt x="5097" y="3912"/>
                  </a:lnTo>
                  <a:lnTo>
                    <a:pt x="2193" y="7290"/>
                  </a:lnTo>
                  <a:lnTo>
                    <a:pt x="1482" y="8061"/>
                  </a:lnTo>
                  <a:lnTo>
                    <a:pt x="830" y="8891"/>
                  </a:lnTo>
                  <a:lnTo>
                    <a:pt x="534" y="9306"/>
                  </a:lnTo>
                  <a:lnTo>
                    <a:pt x="296" y="9721"/>
                  </a:lnTo>
                  <a:lnTo>
                    <a:pt x="119" y="10195"/>
                  </a:lnTo>
                  <a:lnTo>
                    <a:pt x="0" y="10669"/>
                  </a:lnTo>
                  <a:lnTo>
                    <a:pt x="0" y="11143"/>
                  </a:lnTo>
                  <a:lnTo>
                    <a:pt x="59" y="11617"/>
                  </a:lnTo>
                  <a:lnTo>
                    <a:pt x="119" y="12151"/>
                  </a:lnTo>
                  <a:lnTo>
                    <a:pt x="237" y="12625"/>
                  </a:lnTo>
                  <a:lnTo>
                    <a:pt x="534" y="13514"/>
                  </a:lnTo>
                  <a:lnTo>
                    <a:pt x="889" y="14462"/>
                  </a:lnTo>
                  <a:lnTo>
                    <a:pt x="1245" y="15351"/>
                  </a:lnTo>
                  <a:lnTo>
                    <a:pt x="1719" y="16240"/>
                  </a:lnTo>
                  <a:lnTo>
                    <a:pt x="2193" y="17070"/>
                  </a:lnTo>
                  <a:lnTo>
                    <a:pt x="2727" y="17900"/>
                  </a:lnTo>
                  <a:lnTo>
                    <a:pt x="2904" y="17900"/>
                  </a:lnTo>
                  <a:lnTo>
                    <a:pt x="2904" y="17841"/>
                  </a:lnTo>
                  <a:lnTo>
                    <a:pt x="3141" y="16774"/>
                  </a:lnTo>
                  <a:lnTo>
                    <a:pt x="3260" y="16240"/>
                  </a:lnTo>
                  <a:lnTo>
                    <a:pt x="3379" y="15766"/>
                  </a:lnTo>
                  <a:lnTo>
                    <a:pt x="3497" y="15589"/>
                  </a:lnTo>
                  <a:lnTo>
                    <a:pt x="3675" y="15411"/>
                  </a:lnTo>
                  <a:lnTo>
                    <a:pt x="3793" y="15292"/>
                  </a:lnTo>
                  <a:lnTo>
                    <a:pt x="4031" y="15233"/>
                  </a:lnTo>
                  <a:lnTo>
                    <a:pt x="4268" y="15233"/>
                  </a:lnTo>
                  <a:lnTo>
                    <a:pt x="4505" y="15292"/>
                  </a:lnTo>
                  <a:lnTo>
                    <a:pt x="4683" y="15351"/>
                  </a:lnTo>
                  <a:lnTo>
                    <a:pt x="4860" y="15529"/>
                  </a:lnTo>
                  <a:lnTo>
                    <a:pt x="5216" y="15826"/>
                  </a:lnTo>
                  <a:lnTo>
                    <a:pt x="5453" y="16240"/>
                  </a:lnTo>
                  <a:lnTo>
                    <a:pt x="5927" y="17130"/>
                  </a:lnTo>
                  <a:lnTo>
                    <a:pt x="6164" y="17722"/>
                  </a:lnTo>
                  <a:lnTo>
                    <a:pt x="6283" y="18196"/>
                  </a:lnTo>
                  <a:lnTo>
                    <a:pt x="6520" y="19204"/>
                  </a:lnTo>
                  <a:lnTo>
                    <a:pt x="6579" y="19678"/>
                  </a:lnTo>
                  <a:lnTo>
                    <a:pt x="6639" y="20152"/>
                  </a:lnTo>
                  <a:lnTo>
                    <a:pt x="6639" y="20627"/>
                  </a:lnTo>
                  <a:lnTo>
                    <a:pt x="6579" y="21101"/>
                  </a:lnTo>
                  <a:lnTo>
                    <a:pt x="6520" y="21516"/>
                  </a:lnTo>
                  <a:lnTo>
                    <a:pt x="6342" y="21931"/>
                  </a:lnTo>
                  <a:lnTo>
                    <a:pt x="6164" y="22227"/>
                  </a:lnTo>
                  <a:lnTo>
                    <a:pt x="5927" y="22523"/>
                  </a:lnTo>
                  <a:lnTo>
                    <a:pt x="5631" y="22701"/>
                  </a:lnTo>
                  <a:lnTo>
                    <a:pt x="5453" y="22760"/>
                  </a:lnTo>
                  <a:lnTo>
                    <a:pt x="5275" y="22760"/>
                  </a:lnTo>
                  <a:lnTo>
                    <a:pt x="5097" y="22642"/>
                  </a:lnTo>
                  <a:lnTo>
                    <a:pt x="4920" y="22523"/>
                  </a:lnTo>
                  <a:lnTo>
                    <a:pt x="4505" y="22049"/>
                  </a:lnTo>
                  <a:lnTo>
                    <a:pt x="4386" y="21871"/>
                  </a:lnTo>
                  <a:lnTo>
                    <a:pt x="4208" y="21693"/>
                  </a:lnTo>
                  <a:lnTo>
                    <a:pt x="4031" y="21575"/>
                  </a:lnTo>
                  <a:lnTo>
                    <a:pt x="3912" y="21516"/>
                  </a:lnTo>
                  <a:lnTo>
                    <a:pt x="3793" y="21575"/>
                  </a:lnTo>
                  <a:lnTo>
                    <a:pt x="3616" y="21693"/>
                  </a:lnTo>
                  <a:lnTo>
                    <a:pt x="3497" y="21871"/>
                  </a:lnTo>
                  <a:lnTo>
                    <a:pt x="3260" y="22464"/>
                  </a:lnTo>
                  <a:lnTo>
                    <a:pt x="3082" y="23294"/>
                  </a:lnTo>
                  <a:lnTo>
                    <a:pt x="2904" y="24183"/>
                  </a:lnTo>
                  <a:lnTo>
                    <a:pt x="2727" y="25191"/>
                  </a:lnTo>
                  <a:lnTo>
                    <a:pt x="2667" y="26198"/>
                  </a:lnTo>
                  <a:lnTo>
                    <a:pt x="2608" y="27028"/>
                  </a:lnTo>
                  <a:lnTo>
                    <a:pt x="2608" y="27858"/>
                  </a:lnTo>
                  <a:lnTo>
                    <a:pt x="2667" y="28688"/>
                  </a:lnTo>
                  <a:lnTo>
                    <a:pt x="2786" y="29517"/>
                  </a:lnTo>
                  <a:lnTo>
                    <a:pt x="2964" y="30288"/>
                  </a:lnTo>
                  <a:lnTo>
                    <a:pt x="3201" y="31058"/>
                  </a:lnTo>
                  <a:lnTo>
                    <a:pt x="3497" y="31770"/>
                  </a:lnTo>
                  <a:lnTo>
                    <a:pt x="3793" y="32481"/>
                  </a:lnTo>
                  <a:lnTo>
                    <a:pt x="4208" y="33192"/>
                  </a:lnTo>
                  <a:lnTo>
                    <a:pt x="4623" y="33903"/>
                  </a:lnTo>
                  <a:lnTo>
                    <a:pt x="5157" y="34555"/>
                  </a:lnTo>
                  <a:lnTo>
                    <a:pt x="5809" y="35148"/>
                  </a:lnTo>
                  <a:lnTo>
                    <a:pt x="6461" y="35741"/>
                  </a:lnTo>
                  <a:lnTo>
                    <a:pt x="7231" y="36156"/>
                  </a:lnTo>
                  <a:lnTo>
                    <a:pt x="8002" y="36571"/>
                  </a:lnTo>
                  <a:lnTo>
                    <a:pt x="8772" y="36867"/>
                  </a:lnTo>
                  <a:lnTo>
                    <a:pt x="9721" y="37163"/>
                  </a:lnTo>
                  <a:lnTo>
                    <a:pt x="10610" y="37341"/>
                  </a:lnTo>
                  <a:lnTo>
                    <a:pt x="11558" y="37460"/>
                  </a:lnTo>
                  <a:lnTo>
                    <a:pt x="12447" y="37519"/>
                  </a:lnTo>
                  <a:lnTo>
                    <a:pt x="13396" y="37519"/>
                  </a:lnTo>
                  <a:lnTo>
                    <a:pt x="14403" y="37460"/>
                  </a:lnTo>
                  <a:lnTo>
                    <a:pt x="15352" y="37341"/>
                  </a:lnTo>
                  <a:lnTo>
                    <a:pt x="16300" y="37163"/>
                  </a:lnTo>
                  <a:lnTo>
                    <a:pt x="17248" y="36926"/>
                  </a:lnTo>
                  <a:lnTo>
                    <a:pt x="18197" y="36689"/>
                  </a:lnTo>
                  <a:lnTo>
                    <a:pt x="19086" y="36334"/>
                  </a:lnTo>
                  <a:lnTo>
                    <a:pt x="19975" y="35978"/>
                  </a:lnTo>
                  <a:lnTo>
                    <a:pt x="20627" y="35682"/>
                  </a:lnTo>
                  <a:lnTo>
                    <a:pt x="21219" y="35326"/>
                  </a:lnTo>
                  <a:lnTo>
                    <a:pt x="21753" y="34970"/>
                  </a:lnTo>
                  <a:lnTo>
                    <a:pt x="22286" y="34555"/>
                  </a:lnTo>
                  <a:lnTo>
                    <a:pt x="22820" y="34141"/>
                  </a:lnTo>
                  <a:lnTo>
                    <a:pt x="23353" y="33666"/>
                  </a:lnTo>
                  <a:lnTo>
                    <a:pt x="23827" y="33192"/>
                  </a:lnTo>
                  <a:lnTo>
                    <a:pt x="24242" y="32659"/>
                  </a:lnTo>
                  <a:lnTo>
                    <a:pt x="24657" y="32125"/>
                  </a:lnTo>
                  <a:lnTo>
                    <a:pt x="25013" y="31533"/>
                  </a:lnTo>
                  <a:lnTo>
                    <a:pt x="25309" y="30940"/>
                  </a:lnTo>
                  <a:lnTo>
                    <a:pt x="25546" y="30288"/>
                  </a:lnTo>
                  <a:lnTo>
                    <a:pt x="25783" y="29636"/>
                  </a:lnTo>
                  <a:lnTo>
                    <a:pt x="25961" y="28984"/>
                  </a:lnTo>
                  <a:lnTo>
                    <a:pt x="26080" y="28332"/>
                  </a:lnTo>
                  <a:lnTo>
                    <a:pt x="26139" y="27621"/>
                  </a:lnTo>
                  <a:lnTo>
                    <a:pt x="26139" y="26909"/>
                  </a:lnTo>
                  <a:lnTo>
                    <a:pt x="26080" y="26198"/>
                  </a:lnTo>
                  <a:lnTo>
                    <a:pt x="25961" y="25487"/>
                  </a:lnTo>
                  <a:lnTo>
                    <a:pt x="25783" y="24776"/>
                  </a:lnTo>
                  <a:lnTo>
                    <a:pt x="25428" y="23412"/>
                  </a:lnTo>
                  <a:lnTo>
                    <a:pt x="24954" y="22049"/>
                  </a:lnTo>
                  <a:lnTo>
                    <a:pt x="24420" y="20686"/>
                  </a:lnTo>
                  <a:lnTo>
                    <a:pt x="23827" y="19382"/>
                  </a:lnTo>
                  <a:lnTo>
                    <a:pt x="23531" y="18730"/>
                  </a:lnTo>
                  <a:lnTo>
                    <a:pt x="23175" y="18078"/>
                  </a:lnTo>
                  <a:lnTo>
                    <a:pt x="22820" y="17485"/>
                  </a:lnTo>
                  <a:lnTo>
                    <a:pt x="22405" y="16892"/>
                  </a:lnTo>
                  <a:lnTo>
                    <a:pt x="22286" y="16833"/>
                  </a:lnTo>
                  <a:lnTo>
                    <a:pt x="22168" y="16833"/>
                  </a:lnTo>
                  <a:lnTo>
                    <a:pt x="22109" y="16892"/>
                  </a:lnTo>
                  <a:lnTo>
                    <a:pt x="22049" y="16952"/>
                  </a:lnTo>
                  <a:lnTo>
                    <a:pt x="21931" y="17426"/>
                  </a:lnTo>
                  <a:lnTo>
                    <a:pt x="21753" y="17900"/>
                  </a:lnTo>
                  <a:lnTo>
                    <a:pt x="21634" y="18078"/>
                  </a:lnTo>
                  <a:lnTo>
                    <a:pt x="21457" y="18256"/>
                  </a:lnTo>
                  <a:lnTo>
                    <a:pt x="21279" y="18315"/>
                  </a:lnTo>
                  <a:lnTo>
                    <a:pt x="21042" y="18315"/>
                  </a:lnTo>
                  <a:lnTo>
                    <a:pt x="20745" y="18196"/>
                  </a:lnTo>
                  <a:lnTo>
                    <a:pt x="20567" y="18019"/>
                  </a:lnTo>
                  <a:lnTo>
                    <a:pt x="20390" y="17782"/>
                  </a:lnTo>
                  <a:lnTo>
                    <a:pt x="20212" y="17544"/>
                  </a:lnTo>
                  <a:lnTo>
                    <a:pt x="19975" y="17070"/>
                  </a:lnTo>
                  <a:lnTo>
                    <a:pt x="19738" y="16537"/>
                  </a:lnTo>
                  <a:lnTo>
                    <a:pt x="19382" y="15648"/>
                  </a:lnTo>
                  <a:lnTo>
                    <a:pt x="19263" y="15174"/>
                  </a:lnTo>
                  <a:lnTo>
                    <a:pt x="19145" y="14699"/>
                  </a:lnTo>
                  <a:lnTo>
                    <a:pt x="19026" y="13633"/>
                  </a:lnTo>
                  <a:lnTo>
                    <a:pt x="19026" y="12743"/>
                  </a:lnTo>
                  <a:lnTo>
                    <a:pt x="19145" y="12032"/>
                  </a:lnTo>
                  <a:lnTo>
                    <a:pt x="19263" y="11795"/>
                  </a:lnTo>
                  <a:lnTo>
                    <a:pt x="19323" y="11677"/>
                  </a:lnTo>
                  <a:lnTo>
                    <a:pt x="19560" y="11558"/>
                  </a:lnTo>
                  <a:lnTo>
                    <a:pt x="19797" y="11617"/>
                  </a:lnTo>
                  <a:lnTo>
                    <a:pt x="19975" y="11677"/>
                  </a:lnTo>
                  <a:lnTo>
                    <a:pt x="20093" y="11795"/>
                  </a:lnTo>
                  <a:lnTo>
                    <a:pt x="20212" y="11914"/>
                  </a:lnTo>
                  <a:lnTo>
                    <a:pt x="20330" y="12091"/>
                  </a:lnTo>
                  <a:lnTo>
                    <a:pt x="20390" y="12151"/>
                  </a:lnTo>
                  <a:lnTo>
                    <a:pt x="20449" y="12151"/>
                  </a:lnTo>
                  <a:lnTo>
                    <a:pt x="20567" y="11973"/>
                  </a:lnTo>
                  <a:lnTo>
                    <a:pt x="20627" y="11558"/>
                  </a:lnTo>
                  <a:lnTo>
                    <a:pt x="20627" y="11143"/>
                  </a:lnTo>
                  <a:lnTo>
                    <a:pt x="20627" y="10669"/>
                  </a:lnTo>
                  <a:lnTo>
                    <a:pt x="20567" y="10076"/>
                  </a:lnTo>
                  <a:lnTo>
                    <a:pt x="20330" y="8891"/>
                  </a:lnTo>
                  <a:lnTo>
                    <a:pt x="20034" y="7765"/>
                  </a:lnTo>
                  <a:lnTo>
                    <a:pt x="19797" y="7231"/>
                  </a:lnTo>
                  <a:lnTo>
                    <a:pt x="19619" y="6816"/>
                  </a:lnTo>
                  <a:lnTo>
                    <a:pt x="19086" y="6105"/>
                  </a:lnTo>
                  <a:lnTo>
                    <a:pt x="18434" y="5394"/>
                  </a:lnTo>
                  <a:lnTo>
                    <a:pt x="17722" y="4801"/>
                  </a:lnTo>
                  <a:lnTo>
                    <a:pt x="17011" y="4268"/>
                  </a:lnTo>
                  <a:lnTo>
                    <a:pt x="16122" y="3675"/>
                  </a:lnTo>
                  <a:lnTo>
                    <a:pt x="15233" y="3201"/>
                  </a:lnTo>
                  <a:lnTo>
                    <a:pt x="13455" y="2312"/>
                  </a:lnTo>
                  <a:lnTo>
                    <a:pt x="11617" y="1423"/>
                  </a:lnTo>
                  <a:lnTo>
                    <a:pt x="10728" y="948"/>
                  </a:lnTo>
                  <a:lnTo>
                    <a:pt x="9898" y="415"/>
                  </a:lnTo>
                  <a:lnTo>
                    <a:pt x="9424" y="59"/>
                  </a:lnTo>
                  <a:lnTo>
                    <a:pt x="93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4202075" y="1535975"/>
              <a:ext cx="653475" cy="938000"/>
            </a:xfrm>
            <a:custGeom>
              <a:avLst/>
              <a:gdLst/>
              <a:ahLst/>
              <a:cxnLst/>
              <a:rect l="l" t="t" r="r" b="b"/>
              <a:pathLst>
                <a:path w="26139" h="37520" fill="none" extrusionOk="0">
                  <a:moveTo>
                    <a:pt x="0" y="10669"/>
                  </a:moveTo>
                  <a:lnTo>
                    <a:pt x="0" y="10669"/>
                  </a:lnTo>
                  <a:lnTo>
                    <a:pt x="0" y="11143"/>
                  </a:lnTo>
                  <a:lnTo>
                    <a:pt x="59" y="11617"/>
                  </a:lnTo>
                  <a:lnTo>
                    <a:pt x="119" y="12151"/>
                  </a:lnTo>
                  <a:lnTo>
                    <a:pt x="237" y="12625"/>
                  </a:lnTo>
                  <a:lnTo>
                    <a:pt x="237" y="12625"/>
                  </a:lnTo>
                  <a:lnTo>
                    <a:pt x="534" y="13514"/>
                  </a:lnTo>
                  <a:lnTo>
                    <a:pt x="889" y="14462"/>
                  </a:lnTo>
                  <a:lnTo>
                    <a:pt x="889" y="14462"/>
                  </a:lnTo>
                  <a:lnTo>
                    <a:pt x="1245" y="15351"/>
                  </a:lnTo>
                  <a:lnTo>
                    <a:pt x="1719" y="16240"/>
                  </a:lnTo>
                  <a:lnTo>
                    <a:pt x="2193" y="17070"/>
                  </a:lnTo>
                  <a:lnTo>
                    <a:pt x="2727" y="17900"/>
                  </a:lnTo>
                  <a:lnTo>
                    <a:pt x="2727" y="17900"/>
                  </a:lnTo>
                  <a:lnTo>
                    <a:pt x="2786" y="17900"/>
                  </a:lnTo>
                  <a:lnTo>
                    <a:pt x="2845" y="17900"/>
                  </a:lnTo>
                  <a:lnTo>
                    <a:pt x="2904" y="17900"/>
                  </a:lnTo>
                  <a:lnTo>
                    <a:pt x="2904" y="17841"/>
                  </a:lnTo>
                  <a:lnTo>
                    <a:pt x="2904" y="17841"/>
                  </a:lnTo>
                  <a:lnTo>
                    <a:pt x="3141" y="16774"/>
                  </a:lnTo>
                  <a:lnTo>
                    <a:pt x="3141" y="16774"/>
                  </a:lnTo>
                  <a:lnTo>
                    <a:pt x="3260" y="16240"/>
                  </a:lnTo>
                  <a:lnTo>
                    <a:pt x="3379" y="15766"/>
                  </a:lnTo>
                  <a:lnTo>
                    <a:pt x="3379" y="15766"/>
                  </a:lnTo>
                  <a:lnTo>
                    <a:pt x="3497" y="15589"/>
                  </a:lnTo>
                  <a:lnTo>
                    <a:pt x="3675" y="15411"/>
                  </a:lnTo>
                  <a:lnTo>
                    <a:pt x="3793" y="15292"/>
                  </a:lnTo>
                  <a:lnTo>
                    <a:pt x="4031" y="15233"/>
                  </a:lnTo>
                  <a:lnTo>
                    <a:pt x="4031" y="15233"/>
                  </a:lnTo>
                  <a:lnTo>
                    <a:pt x="4268" y="15233"/>
                  </a:lnTo>
                  <a:lnTo>
                    <a:pt x="4505" y="15292"/>
                  </a:lnTo>
                  <a:lnTo>
                    <a:pt x="4683" y="15351"/>
                  </a:lnTo>
                  <a:lnTo>
                    <a:pt x="4860" y="15529"/>
                  </a:lnTo>
                  <a:lnTo>
                    <a:pt x="4860" y="15529"/>
                  </a:lnTo>
                  <a:lnTo>
                    <a:pt x="5216" y="15826"/>
                  </a:lnTo>
                  <a:lnTo>
                    <a:pt x="5453" y="16240"/>
                  </a:lnTo>
                  <a:lnTo>
                    <a:pt x="5927" y="17130"/>
                  </a:lnTo>
                  <a:lnTo>
                    <a:pt x="5927" y="17130"/>
                  </a:lnTo>
                  <a:lnTo>
                    <a:pt x="6164" y="17722"/>
                  </a:lnTo>
                  <a:lnTo>
                    <a:pt x="6164" y="17722"/>
                  </a:lnTo>
                  <a:lnTo>
                    <a:pt x="6283" y="18196"/>
                  </a:lnTo>
                  <a:lnTo>
                    <a:pt x="6283" y="18196"/>
                  </a:lnTo>
                  <a:lnTo>
                    <a:pt x="6520" y="19204"/>
                  </a:lnTo>
                  <a:lnTo>
                    <a:pt x="6579" y="19678"/>
                  </a:lnTo>
                  <a:lnTo>
                    <a:pt x="6639" y="20152"/>
                  </a:lnTo>
                  <a:lnTo>
                    <a:pt x="6639" y="20152"/>
                  </a:lnTo>
                  <a:lnTo>
                    <a:pt x="6639" y="20627"/>
                  </a:lnTo>
                  <a:lnTo>
                    <a:pt x="6579" y="21101"/>
                  </a:lnTo>
                  <a:lnTo>
                    <a:pt x="6520" y="21516"/>
                  </a:lnTo>
                  <a:lnTo>
                    <a:pt x="6342" y="21931"/>
                  </a:lnTo>
                  <a:lnTo>
                    <a:pt x="6342" y="21931"/>
                  </a:lnTo>
                  <a:lnTo>
                    <a:pt x="6164" y="22227"/>
                  </a:lnTo>
                  <a:lnTo>
                    <a:pt x="5927" y="22523"/>
                  </a:lnTo>
                  <a:lnTo>
                    <a:pt x="5631" y="22701"/>
                  </a:lnTo>
                  <a:lnTo>
                    <a:pt x="5453" y="22760"/>
                  </a:lnTo>
                  <a:lnTo>
                    <a:pt x="5275" y="22760"/>
                  </a:lnTo>
                  <a:lnTo>
                    <a:pt x="5275" y="22760"/>
                  </a:lnTo>
                  <a:lnTo>
                    <a:pt x="5097" y="22642"/>
                  </a:lnTo>
                  <a:lnTo>
                    <a:pt x="4920" y="22523"/>
                  </a:lnTo>
                  <a:lnTo>
                    <a:pt x="4920" y="22523"/>
                  </a:lnTo>
                  <a:lnTo>
                    <a:pt x="4505" y="22049"/>
                  </a:lnTo>
                  <a:lnTo>
                    <a:pt x="4505" y="22049"/>
                  </a:lnTo>
                  <a:lnTo>
                    <a:pt x="4386" y="21871"/>
                  </a:lnTo>
                  <a:lnTo>
                    <a:pt x="4208" y="21693"/>
                  </a:lnTo>
                  <a:lnTo>
                    <a:pt x="4031" y="21575"/>
                  </a:lnTo>
                  <a:lnTo>
                    <a:pt x="3912" y="21516"/>
                  </a:lnTo>
                  <a:lnTo>
                    <a:pt x="3793" y="21575"/>
                  </a:lnTo>
                  <a:lnTo>
                    <a:pt x="3793" y="21575"/>
                  </a:lnTo>
                  <a:lnTo>
                    <a:pt x="3616" y="21693"/>
                  </a:lnTo>
                  <a:lnTo>
                    <a:pt x="3497" y="21871"/>
                  </a:lnTo>
                  <a:lnTo>
                    <a:pt x="3497" y="21871"/>
                  </a:lnTo>
                  <a:lnTo>
                    <a:pt x="3260" y="22464"/>
                  </a:lnTo>
                  <a:lnTo>
                    <a:pt x="3260" y="22464"/>
                  </a:lnTo>
                  <a:lnTo>
                    <a:pt x="3082" y="23294"/>
                  </a:lnTo>
                  <a:lnTo>
                    <a:pt x="2904" y="24183"/>
                  </a:lnTo>
                  <a:lnTo>
                    <a:pt x="2904" y="24183"/>
                  </a:lnTo>
                  <a:lnTo>
                    <a:pt x="2727" y="25191"/>
                  </a:lnTo>
                  <a:lnTo>
                    <a:pt x="2667" y="26198"/>
                  </a:lnTo>
                  <a:lnTo>
                    <a:pt x="2667" y="26198"/>
                  </a:lnTo>
                  <a:lnTo>
                    <a:pt x="2608" y="27028"/>
                  </a:lnTo>
                  <a:lnTo>
                    <a:pt x="2608" y="27858"/>
                  </a:lnTo>
                  <a:lnTo>
                    <a:pt x="2667" y="28688"/>
                  </a:lnTo>
                  <a:lnTo>
                    <a:pt x="2786" y="29517"/>
                  </a:lnTo>
                  <a:lnTo>
                    <a:pt x="2786" y="29517"/>
                  </a:lnTo>
                  <a:lnTo>
                    <a:pt x="2964" y="30288"/>
                  </a:lnTo>
                  <a:lnTo>
                    <a:pt x="3201" y="31058"/>
                  </a:lnTo>
                  <a:lnTo>
                    <a:pt x="3497" y="31770"/>
                  </a:lnTo>
                  <a:lnTo>
                    <a:pt x="3793" y="32481"/>
                  </a:lnTo>
                  <a:lnTo>
                    <a:pt x="3793" y="32481"/>
                  </a:lnTo>
                  <a:lnTo>
                    <a:pt x="4208" y="33192"/>
                  </a:lnTo>
                  <a:lnTo>
                    <a:pt x="4623" y="33903"/>
                  </a:lnTo>
                  <a:lnTo>
                    <a:pt x="4623" y="33903"/>
                  </a:lnTo>
                  <a:lnTo>
                    <a:pt x="5157" y="34555"/>
                  </a:lnTo>
                  <a:lnTo>
                    <a:pt x="5809" y="35148"/>
                  </a:lnTo>
                  <a:lnTo>
                    <a:pt x="5809" y="35148"/>
                  </a:lnTo>
                  <a:lnTo>
                    <a:pt x="6461" y="35741"/>
                  </a:lnTo>
                  <a:lnTo>
                    <a:pt x="7231" y="36156"/>
                  </a:lnTo>
                  <a:lnTo>
                    <a:pt x="8002" y="36571"/>
                  </a:lnTo>
                  <a:lnTo>
                    <a:pt x="8772" y="36867"/>
                  </a:lnTo>
                  <a:lnTo>
                    <a:pt x="8772" y="36867"/>
                  </a:lnTo>
                  <a:lnTo>
                    <a:pt x="9721" y="37163"/>
                  </a:lnTo>
                  <a:lnTo>
                    <a:pt x="10610" y="37341"/>
                  </a:lnTo>
                  <a:lnTo>
                    <a:pt x="11558" y="37460"/>
                  </a:lnTo>
                  <a:lnTo>
                    <a:pt x="12447" y="37519"/>
                  </a:lnTo>
                  <a:lnTo>
                    <a:pt x="12447" y="37519"/>
                  </a:lnTo>
                  <a:lnTo>
                    <a:pt x="13396" y="37519"/>
                  </a:lnTo>
                  <a:lnTo>
                    <a:pt x="14403" y="37460"/>
                  </a:lnTo>
                  <a:lnTo>
                    <a:pt x="15352" y="37341"/>
                  </a:lnTo>
                  <a:lnTo>
                    <a:pt x="16300" y="37163"/>
                  </a:lnTo>
                  <a:lnTo>
                    <a:pt x="17248" y="36926"/>
                  </a:lnTo>
                  <a:lnTo>
                    <a:pt x="18197" y="36689"/>
                  </a:lnTo>
                  <a:lnTo>
                    <a:pt x="19086" y="36334"/>
                  </a:lnTo>
                  <a:lnTo>
                    <a:pt x="19975" y="35978"/>
                  </a:lnTo>
                  <a:lnTo>
                    <a:pt x="19975" y="35978"/>
                  </a:lnTo>
                  <a:lnTo>
                    <a:pt x="20627" y="35682"/>
                  </a:lnTo>
                  <a:lnTo>
                    <a:pt x="21219" y="35326"/>
                  </a:lnTo>
                  <a:lnTo>
                    <a:pt x="21753" y="34970"/>
                  </a:lnTo>
                  <a:lnTo>
                    <a:pt x="22286" y="34555"/>
                  </a:lnTo>
                  <a:lnTo>
                    <a:pt x="22820" y="34141"/>
                  </a:lnTo>
                  <a:lnTo>
                    <a:pt x="23353" y="33666"/>
                  </a:lnTo>
                  <a:lnTo>
                    <a:pt x="23827" y="33192"/>
                  </a:lnTo>
                  <a:lnTo>
                    <a:pt x="24242" y="32659"/>
                  </a:lnTo>
                  <a:lnTo>
                    <a:pt x="24242" y="32659"/>
                  </a:lnTo>
                  <a:lnTo>
                    <a:pt x="24657" y="32125"/>
                  </a:lnTo>
                  <a:lnTo>
                    <a:pt x="25013" y="31533"/>
                  </a:lnTo>
                  <a:lnTo>
                    <a:pt x="25309" y="30940"/>
                  </a:lnTo>
                  <a:lnTo>
                    <a:pt x="25546" y="30288"/>
                  </a:lnTo>
                  <a:lnTo>
                    <a:pt x="25783" y="29636"/>
                  </a:lnTo>
                  <a:lnTo>
                    <a:pt x="25961" y="28984"/>
                  </a:lnTo>
                  <a:lnTo>
                    <a:pt x="26080" y="28332"/>
                  </a:lnTo>
                  <a:lnTo>
                    <a:pt x="26139" y="27621"/>
                  </a:lnTo>
                  <a:lnTo>
                    <a:pt x="26139" y="27621"/>
                  </a:lnTo>
                  <a:lnTo>
                    <a:pt x="26139" y="26909"/>
                  </a:lnTo>
                  <a:lnTo>
                    <a:pt x="26080" y="26198"/>
                  </a:lnTo>
                  <a:lnTo>
                    <a:pt x="25961" y="25487"/>
                  </a:lnTo>
                  <a:lnTo>
                    <a:pt x="25783" y="24776"/>
                  </a:lnTo>
                  <a:lnTo>
                    <a:pt x="25428" y="23412"/>
                  </a:lnTo>
                  <a:lnTo>
                    <a:pt x="24954" y="22049"/>
                  </a:lnTo>
                  <a:lnTo>
                    <a:pt x="24954" y="22049"/>
                  </a:lnTo>
                  <a:lnTo>
                    <a:pt x="24420" y="20686"/>
                  </a:lnTo>
                  <a:lnTo>
                    <a:pt x="23827" y="19382"/>
                  </a:lnTo>
                  <a:lnTo>
                    <a:pt x="23827" y="19382"/>
                  </a:lnTo>
                  <a:lnTo>
                    <a:pt x="23531" y="18730"/>
                  </a:lnTo>
                  <a:lnTo>
                    <a:pt x="23175" y="18078"/>
                  </a:lnTo>
                  <a:lnTo>
                    <a:pt x="22820" y="17485"/>
                  </a:lnTo>
                  <a:lnTo>
                    <a:pt x="22405" y="16892"/>
                  </a:lnTo>
                  <a:lnTo>
                    <a:pt x="22405" y="16892"/>
                  </a:lnTo>
                  <a:lnTo>
                    <a:pt x="22286" y="16833"/>
                  </a:lnTo>
                  <a:lnTo>
                    <a:pt x="22168" y="16833"/>
                  </a:lnTo>
                  <a:lnTo>
                    <a:pt x="22109" y="16892"/>
                  </a:lnTo>
                  <a:lnTo>
                    <a:pt x="22049" y="16952"/>
                  </a:lnTo>
                  <a:lnTo>
                    <a:pt x="22049" y="16952"/>
                  </a:lnTo>
                  <a:lnTo>
                    <a:pt x="21931" y="17426"/>
                  </a:lnTo>
                  <a:lnTo>
                    <a:pt x="21753" y="17900"/>
                  </a:lnTo>
                  <a:lnTo>
                    <a:pt x="21634" y="18078"/>
                  </a:lnTo>
                  <a:lnTo>
                    <a:pt x="21457" y="18256"/>
                  </a:lnTo>
                  <a:lnTo>
                    <a:pt x="21279" y="18315"/>
                  </a:lnTo>
                  <a:lnTo>
                    <a:pt x="21042" y="18315"/>
                  </a:lnTo>
                  <a:lnTo>
                    <a:pt x="21042" y="18315"/>
                  </a:lnTo>
                  <a:lnTo>
                    <a:pt x="20745" y="18196"/>
                  </a:lnTo>
                  <a:lnTo>
                    <a:pt x="20567" y="18019"/>
                  </a:lnTo>
                  <a:lnTo>
                    <a:pt x="20390" y="17782"/>
                  </a:lnTo>
                  <a:lnTo>
                    <a:pt x="20212" y="17544"/>
                  </a:lnTo>
                  <a:lnTo>
                    <a:pt x="20212" y="17544"/>
                  </a:lnTo>
                  <a:lnTo>
                    <a:pt x="19975" y="17070"/>
                  </a:lnTo>
                  <a:lnTo>
                    <a:pt x="19738" y="16537"/>
                  </a:lnTo>
                  <a:lnTo>
                    <a:pt x="19738" y="16537"/>
                  </a:lnTo>
                  <a:lnTo>
                    <a:pt x="19382" y="15648"/>
                  </a:lnTo>
                  <a:lnTo>
                    <a:pt x="19263" y="15174"/>
                  </a:lnTo>
                  <a:lnTo>
                    <a:pt x="19145" y="14699"/>
                  </a:lnTo>
                  <a:lnTo>
                    <a:pt x="19145" y="14699"/>
                  </a:lnTo>
                  <a:lnTo>
                    <a:pt x="19026" y="13633"/>
                  </a:lnTo>
                  <a:lnTo>
                    <a:pt x="19026" y="12743"/>
                  </a:lnTo>
                  <a:lnTo>
                    <a:pt x="19145" y="12032"/>
                  </a:lnTo>
                  <a:lnTo>
                    <a:pt x="19263" y="11795"/>
                  </a:lnTo>
                  <a:lnTo>
                    <a:pt x="19323" y="11677"/>
                  </a:lnTo>
                  <a:lnTo>
                    <a:pt x="19323" y="11677"/>
                  </a:lnTo>
                  <a:lnTo>
                    <a:pt x="19560" y="11558"/>
                  </a:lnTo>
                  <a:lnTo>
                    <a:pt x="19797" y="11617"/>
                  </a:lnTo>
                  <a:lnTo>
                    <a:pt x="19975" y="11677"/>
                  </a:lnTo>
                  <a:lnTo>
                    <a:pt x="20093" y="11795"/>
                  </a:lnTo>
                  <a:lnTo>
                    <a:pt x="20212" y="11914"/>
                  </a:lnTo>
                  <a:lnTo>
                    <a:pt x="20330" y="12091"/>
                  </a:lnTo>
                  <a:lnTo>
                    <a:pt x="20330" y="12091"/>
                  </a:lnTo>
                  <a:lnTo>
                    <a:pt x="20390" y="12151"/>
                  </a:lnTo>
                  <a:lnTo>
                    <a:pt x="20449" y="12151"/>
                  </a:lnTo>
                  <a:lnTo>
                    <a:pt x="20567" y="11973"/>
                  </a:lnTo>
                  <a:lnTo>
                    <a:pt x="20567" y="11973"/>
                  </a:lnTo>
                  <a:lnTo>
                    <a:pt x="20627" y="11558"/>
                  </a:lnTo>
                  <a:lnTo>
                    <a:pt x="20627" y="11143"/>
                  </a:lnTo>
                  <a:lnTo>
                    <a:pt x="20627" y="11143"/>
                  </a:lnTo>
                  <a:lnTo>
                    <a:pt x="20627" y="10669"/>
                  </a:lnTo>
                  <a:lnTo>
                    <a:pt x="20567" y="10076"/>
                  </a:lnTo>
                  <a:lnTo>
                    <a:pt x="20330" y="8891"/>
                  </a:lnTo>
                  <a:lnTo>
                    <a:pt x="20034" y="7765"/>
                  </a:lnTo>
                  <a:lnTo>
                    <a:pt x="19797" y="7231"/>
                  </a:lnTo>
                  <a:lnTo>
                    <a:pt x="19619" y="6816"/>
                  </a:lnTo>
                  <a:lnTo>
                    <a:pt x="19619" y="6816"/>
                  </a:lnTo>
                  <a:lnTo>
                    <a:pt x="19086" y="6105"/>
                  </a:lnTo>
                  <a:lnTo>
                    <a:pt x="18434" y="5394"/>
                  </a:lnTo>
                  <a:lnTo>
                    <a:pt x="17722" y="4801"/>
                  </a:lnTo>
                  <a:lnTo>
                    <a:pt x="17011" y="4268"/>
                  </a:lnTo>
                  <a:lnTo>
                    <a:pt x="17011" y="4268"/>
                  </a:lnTo>
                  <a:lnTo>
                    <a:pt x="16122" y="3675"/>
                  </a:lnTo>
                  <a:lnTo>
                    <a:pt x="15233" y="3201"/>
                  </a:lnTo>
                  <a:lnTo>
                    <a:pt x="13455" y="2312"/>
                  </a:lnTo>
                  <a:lnTo>
                    <a:pt x="11617" y="1423"/>
                  </a:lnTo>
                  <a:lnTo>
                    <a:pt x="10728" y="948"/>
                  </a:lnTo>
                  <a:lnTo>
                    <a:pt x="9898" y="415"/>
                  </a:lnTo>
                  <a:lnTo>
                    <a:pt x="9898" y="415"/>
                  </a:lnTo>
                  <a:lnTo>
                    <a:pt x="9424" y="59"/>
                  </a:lnTo>
                  <a:lnTo>
                    <a:pt x="9424" y="59"/>
                  </a:lnTo>
                  <a:lnTo>
                    <a:pt x="9306" y="0"/>
                  </a:lnTo>
                  <a:lnTo>
                    <a:pt x="9187" y="0"/>
                  </a:lnTo>
                  <a:lnTo>
                    <a:pt x="9187" y="0"/>
                  </a:lnTo>
                  <a:lnTo>
                    <a:pt x="8832" y="119"/>
                  </a:lnTo>
                  <a:lnTo>
                    <a:pt x="8832" y="119"/>
                  </a:lnTo>
                  <a:lnTo>
                    <a:pt x="8357" y="296"/>
                  </a:lnTo>
                  <a:lnTo>
                    <a:pt x="8357" y="296"/>
                  </a:lnTo>
                  <a:lnTo>
                    <a:pt x="8180" y="474"/>
                  </a:lnTo>
                  <a:lnTo>
                    <a:pt x="7943" y="652"/>
                  </a:lnTo>
                  <a:lnTo>
                    <a:pt x="7943" y="652"/>
                  </a:lnTo>
                  <a:lnTo>
                    <a:pt x="7231" y="1482"/>
                  </a:lnTo>
                  <a:lnTo>
                    <a:pt x="6520" y="2252"/>
                  </a:lnTo>
                  <a:lnTo>
                    <a:pt x="5097" y="3912"/>
                  </a:lnTo>
                  <a:lnTo>
                    <a:pt x="5097" y="3912"/>
                  </a:lnTo>
                  <a:lnTo>
                    <a:pt x="2193" y="7290"/>
                  </a:lnTo>
                  <a:lnTo>
                    <a:pt x="2193" y="7290"/>
                  </a:lnTo>
                  <a:lnTo>
                    <a:pt x="1482" y="8061"/>
                  </a:lnTo>
                  <a:lnTo>
                    <a:pt x="830" y="8891"/>
                  </a:lnTo>
                  <a:lnTo>
                    <a:pt x="830" y="8891"/>
                  </a:lnTo>
                  <a:lnTo>
                    <a:pt x="534" y="9306"/>
                  </a:lnTo>
                  <a:lnTo>
                    <a:pt x="296" y="9721"/>
                  </a:lnTo>
                  <a:lnTo>
                    <a:pt x="119" y="10195"/>
                  </a:lnTo>
                  <a:lnTo>
                    <a:pt x="0" y="106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4378400" y="2024950"/>
              <a:ext cx="105225" cy="257850"/>
            </a:xfrm>
            <a:custGeom>
              <a:avLst/>
              <a:gdLst/>
              <a:ahLst/>
              <a:cxnLst/>
              <a:rect l="l" t="t" r="r" b="b"/>
              <a:pathLst>
                <a:path w="4209" h="10314" extrusionOk="0">
                  <a:moveTo>
                    <a:pt x="2371" y="1"/>
                  </a:moveTo>
                  <a:lnTo>
                    <a:pt x="2075" y="60"/>
                  </a:lnTo>
                  <a:lnTo>
                    <a:pt x="1897" y="119"/>
                  </a:lnTo>
                  <a:lnTo>
                    <a:pt x="1719" y="238"/>
                  </a:lnTo>
                  <a:lnTo>
                    <a:pt x="1364" y="534"/>
                  </a:lnTo>
                  <a:lnTo>
                    <a:pt x="1127" y="949"/>
                  </a:lnTo>
                  <a:lnTo>
                    <a:pt x="1008" y="1423"/>
                  </a:lnTo>
                  <a:lnTo>
                    <a:pt x="949" y="1957"/>
                  </a:lnTo>
                  <a:lnTo>
                    <a:pt x="949" y="2490"/>
                  </a:lnTo>
                  <a:lnTo>
                    <a:pt x="1067" y="2964"/>
                  </a:lnTo>
                  <a:lnTo>
                    <a:pt x="1245" y="3438"/>
                  </a:lnTo>
                  <a:lnTo>
                    <a:pt x="1423" y="3913"/>
                  </a:lnTo>
                  <a:lnTo>
                    <a:pt x="1719" y="4328"/>
                  </a:lnTo>
                  <a:lnTo>
                    <a:pt x="2312" y="5157"/>
                  </a:lnTo>
                  <a:lnTo>
                    <a:pt x="2845" y="5987"/>
                  </a:lnTo>
                  <a:lnTo>
                    <a:pt x="3320" y="6876"/>
                  </a:lnTo>
                  <a:lnTo>
                    <a:pt x="3497" y="7350"/>
                  </a:lnTo>
                  <a:lnTo>
                    <a:pt x="3675" y="7825"/>
                  </a:lnTo>
                  <a:lnTo>
                    <a:pt x="3675" y="8299"/>
                  </a:lnTo>
                  <a:lnTo>
                    <a:pt x="3616" y="8536"/>
                  </a:lnTo>
                  <a:lnTo>
                    <a:pt x="3616" y="8654"/>
                  </a:lnTo>
                  <a:lnTo>
                    <a:pt x="3616" y="8714"/>
                  </a:lnTo>
                  <a:lnTo>
                    <a:pt x="3438" y="9069"/>
                  </a:lnTo>
                  <a:lnTo>
                    <a:pt x="3201" y="9366"/>
                  </a:lnTo>
                  <a:lnTo>
                    <a:pt x="2845" y="9603"/>
                  </a:lnTo>
                  <a:lnTo>
                    <a:pt x="2549" y="9721"/>
                  </a:lnTo>
                  <a:lnTo>
                    <a:pt x="2134" y="9781"/>
                  </a:lnTo>
                  <a:lnTo>
                    <a:pt x="1779" y="9781"/>
                  </a:lnTo>
                  <a:lnTo>
                    <a:pt x="1423" y="9662"/>
                  </a:lnTo>
                  <a:lnTo>
                    <a:pt x="1127" y="9484"/>
                  </a:lnTo>
                  <a:lnTo>
                    <a:pt x="890" y="9188"/>
                  </a:lnTo>
                  <a:lnTo>
                    <a:pt x="652" y="8891"/>
                  </a:lnTo>
                  <a:lnTo>
                    <a:pt x="534" y="8477"/>
                  </a:lnTo>
                  <a:lnTo>
                    <a:pt x="534" y="8299"/>
                  </a:lnTo>
                  <a:lnTo>
                    <a:pt x="534" y="8062"/>
                  </a:lnTo>
                  <a:lnTo>
                    <a:pt x="593" y="7884"/>
                  </a:lnTo>
                  <a:lnTo>
                    <a:pt x="712" y="7706"/>
                  </a:lnTo>
                  <a:lnTo>
                    <a:pt x="830" y="7588"/>
                  </a:lnTo>
                  <a:lnTo>
                    <a:pt x="949" y="7528"/>
                  </a:lnTo>
                  <a:lnTo>
                    <a:pt x="1304" y="7528"/>
                  </a:lnTo>
                  <a:lnTo>
                    <a:pt x="1304" y="7588"/>
                  </a:lnTo>
                  <a:lnTo>
                    <a:pt x="1364" y="7588"/>
                  </a:lnTo>
                  <a:lnTo>
                    <a:pt x="1482" y="7706"/>
                  </a:lnTo>
                  <a:lnTo>
                    <a:pt x="1601" y="7825"/>
                  </a:lnTo>
                  <a:lnTo>
                    <a:pt x="1601" y="8002"/>
                  </a:lnTo>
                  <a:lnTo>
                    <a:pt x="1601" y="8417"/>
                  </a:lnTo>
                  <a:lnTo>
                    <a:pt x="1601" y="8477"/>
                  </a:lnTo>
                  <a:lnTo>
                    <a:pt x="1719" y="8536"/>
                  </a:lnTo>
                  <a:lnTo>
                    <a:pt x="1779" y="8536"/>
                  </a:lnTo>
                  <a:lnTo>
                    <a:pt x="1897" y="8358"/>
                  </a:lnTo>
                  <a:lnTo>
                    <a:pt x="2016" y="8121"/>
                  </a:lnTo>
                  <a:lnTo>
                    <a:pt x="2075" y="7884"/>
                  </a:lnTo>
                  <a:lnTo>
                    <a:pt x="2016" y="7647"/>
                  </a:lnTo>
                  <a:lnTo>
                    <a:pt x="1897" y="7410"/>
                  </a:lnTo>
                  <a:lnTo>
                    <a:pt x="1719" y="7232"/>
                  </a:lnTo>
                  <a:lnTo>
                    <a:pt x="1423" y="7113"/>
                  </a:lnTo>
                  <a:lnTo>
                    <a:pt x="1127" y="7054"/>
                  </a:lnTo>
                  <a:lnTo>
                    <a:pt x="830" y="7113"/>
                  </a:lnTo>
                  <a:lnTo>
                    <a:pt x="593" y="7232"/>
                  </a:lnTo>
                  <a:lnTo>
                    <a:pt x="356" y="7350"/>
                  </a:lnTo>
                  <a:lnTo>
                    <a:pt x="238" y="7588"/>
                  </a:lnTo>
                  <a:lnTo>
                    <a:pt x="119" y="7825"/>
                  </a:lnTo>
                  <a:lnTo>
                    <a:pt x="60" y="8062"/>
                  </a:lnTo>
                  <a:lnTo>
                    <a:pt x="0" y="8299"/>
                  </a:lnTo>
                  <a:lnTo>
                    <a:pt x="60" y="8595"/>
                  </a:lnTo>
                  <a:lnTo>
                    <a:pt x="119" y="8832"/>
                  </a:lnTo>
                  <a:lnTo>
                    <a:pt x="297" y="9247"/>
                  </a:lnTo>
                  <a:lnTo>
                    <a:pt x="534" y="9603"/>
                  </a:lnTo>
                  <a:lnTo>
                    <a:pt x="890" y="9899"/>
                  </a:lnTo>
                  <a:lnTo>
                    <a:pt x="1304" y="10136"/>
                  </a:lnTo>
                  <a:lnTo>
                    <a:pt x="1719" y="10255"/>
                  </a:lnTo>
                  <a:lnTo>
                    <a:pt x="2075" y="10314"/>
                  </a:lnTo>
                  <a:lnTo>
                    <a:pt x="2608" y="10255"/>
                  </a:lnTo>
                  <a:lnTo>
                    <a:pt x="3142" y="10018"/>
                  </a:lnTo>
                  <a:lnTo>
                    <a:pt x="3497" y="9781"/>
                  </a:lnTo>
                  <a:lnTo>
                    <a:pt x="3794" y="9425"/>
                  </a:lnTo>
                  <a:lnTo>
                    <a:pt x="4031" y="9010"/>
                  </a:lnTo>
                  <a:lnTo>
                    <a:pt x="4209" y="8536"/>
                  </a:lnTo>
                  <a:lnTo>
                    <a:pt x="4209" y="8299"/>
                  </a:lnTo>
                  <a:lnTo>
                    <a:pt x="4209" y="8002"/>
                  </a:lnTo>
                  <a:lnTo>
                    <a:pt x="4090" y="7469"/>
                  </a:lnTo>
                  <a:lnTo>
                    <a:pt x="3912" y="6936"/>
                  </a:lnTo>
                  <a:lnTo>
                    <a:pt x="3675" y="6402"/>
                  </a:lnTo>
                  <a:lnTo>
                    <a:pt x="3438" y="5928"/>
                  </a:lnTo>
                  <a:lnTo>
                    <a:pt x="3142" y="5454"/>
                  </a:lnTo>
                  <a:lnTo>
                    <a:pt x="2490" y="4565"/>
                  </a:lnTo>
                  <a:lnTo>
                    <a:pt x="1897" y="3676"/>
                  </a:lnTo>
                  <a:lnTo>
                    <a:pt x="1660" y="3261"/>
                  </a:lnTo>
                  <a:lnTo>
                    <a:pt x="1482" y="2786"/>
                  </a:lnTo>
                  <a:lnTo>
                    <a:pt x="1423" y="2312"/>
                  </a:lnTo>
                  <a:lnTo>
                    <a:pt x="1364" y="1779"/>
                  </a:lnTo>
                  <a:lnTo>
                    <a:pt x="1482" y="1245"/>
                  </a:lnTo>
                  <a:lnTo>
                    <a:pt x="1660" y="831"/>
                  </a:lnTo>
                  <a:lnTo>
                    <a:pt x="1779" y="653"/>
                  </a:lnTo>
                  <a:lnTo>
                    <a:pt x="1897" y="475"/>
                  </a:lnTo>
                  <a:lnTo>
                    <a:pt x="2075" y="356"/>
                  </a:lnTo>
                  <a:lnTo>
                    <a:pt x="2312" y="297"/>
                  </a:lnTo>
                  <a:lnTo>
                    <a:pt x="2490" y="238"/>
                  </a:lnTo>
                  <a:lnTo>
                    <a:pt x="2786" y="297"/>
                  </a:lnTo>
                  <a:lnTo>
                    <a:pt x="3083" y="475"/>
                  </a:lnTo>
                  <a:lnTo>
                    <a:pt x="3083" y="534"/>
                  </a:lnTo>
                  <a:lnTo>
                    <a:pt x="3142" y="475"/>
                  </a:lnTo>
                  <a:lnTo>
                    <a:pt x="3142" y="416"/>
                  </a:lnTo>
                  <a:lnTo>
                    <a:pt x="3023" y="238"/>
                  </a:lnTo>
                  <a:lnTo>
                    <a:pt x="2905" y="119"/>
                  </a:lnTo>
                  <a:lnTo>
                    <a:pt x="2668" y="6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4378400" y="2024950"/>
              <a:ext cx="105225" cy="257850"/>
            </a:xfrm>
            <a:custGeom>
              <a:avLst/>
              <a:gdLst/>
              <a:ahLst/>
              <a:cxnLst/>
              <a:rect l="l" t="t" r="r" b="b"/>
              <a:pathLst>
                <a:path w="4209" h="10314" fill="none" extrusionOk="0">
                  <a:moveTo>
                    <a:pt x="2371" y="1"/>
                  </a:moveTo>
                  <a:lnTo>
                    <a:pt x="2371" y="1"/>
                  </a:lnTo>
                  <a:lnTo>
                    <a:pt x="2075" y="60"/>
                  </a:lnTo>
                  <a:lnTo>
                    <a:pt x="2075" y="60"/>
                  </a:lnTo>
                  <a:lnTo>
                    <a:pt x="1897" y="119"/>
                  </a:lnTo>
                  <a:lnTo>
                    <a:pt x="1719" y="238"/>
                  </a:lnTo>
                  <a:lnTo>
                    <a:pt x="1364" y="534"/>
                  </a:lnTo>
                  <a:lnTo>
                    <a:pt x="1364" y="534"/>
                  </a:lnTo>
                  <a:lnTo>
                    <a:pt x="1127" y="949"/>
                  </a:lnTo>
                  <a:lnTo>
                    <a:pt x="1008" y="1423"/>
                  </a:lnTo>
                  <a:lnTo>
                    <a:pt x="949" y="1957"/>
                  </a:lnTo>
                  <a:lnTo>
                    <a:pt x="949" y="2490"/>
                  </a:lnTo>
                  <a:lnTo>
                    <a:pt x="949" y="2490"/>
                  </a:lnTo>
                  <a:lnTo>
                    <a:pt x="1067" y="2964"/>
                  </a:lnTo>
                  <a:lnTo>
                    <a:pt x="1245" y="3438"/>
                  </a:lnTo>
                  <a:lnTo>
                    <a:pt x="1423" y="3913"/>
                  </a:lnTo>
                  <a:lnTo>
                    <a:pt x="1719" y="4328"/>
                  </a:lnTo>
                  <a:lnTo>
                    <a:pt x="1719" y="4328"/>
                  </a:lnTo>
                  <a:lnTo>
                    <a:pt x="2312" y="5157"/>
                  </a:lnTo>
                  <a:lnTo>
                    <a:pt x="2845" y="5987"/>
                  </a:lnTo>
                  <a:lnTo>
                    <a:pt x="2845" y="5987"/>
                  </a:lnTo>
                  <a:lnTo>
                    <a:pt x="3320" y="6876"/>
                  </a:lnTo>
                  <a:lnTo>
                    <a:pt x="3320" y="6876"/>
                  </a:lnTo>
                  <a:lnTo>
                    <a:pt x="3497" y="7350"/>
                  </a:lnTo>
                  <a:lnTo>
                    <a:pt x="3675" y="7825"/>
                  </a:lnTo>
                  <a:lnTo>
                    <a:pt x="3675" y="7825"/>
                  </a:lnTo>
                  <a:lnTo>
                    <a:pt x="3675" y="8299"/>
                  </a:lnTo>
                  <a:lnTo>
                    <a:pt x="3675" y="8299"/>
                  </a:lnTo>
                  <a:lnTo>
                    <a:pt x="3616" y="8536"/>
                  </a:lnTo>
                  <a:lnTo>
                    <a:pt x="3616" y="8536"/>
                  </a:lnTo>
                  <a:lnTo>
                    <a:pt x="3616" y="8654"/>
                  </a:lnTo>
                  <a:lnTo>
                    <a:pt x="3616" y="8654"/>
                  </a:lnTo>
                  <a:lnTo>
                    <a:pt x="3616" y="8654"/>
                  </a:lnTo>
                  <a:lnTo>
                    <a:pt x="3616" y="8654"/>
                  </a:lnTo>
                  <a:lnTo>
                    <a:pt x="3616" y="8714"/>
                  </a:lnTo>
                  <a:lnTo>
                    <a:pt x="3616" y="8714"/>
                  </a:lnTo>
                  <a:lnTo>
                    <a:pt x="3616" y="8714"/>
                  </a:lnTo>
                  <a:lnTo>
                    <a:pt x="3616" y="8714"/>
                  </a:lnTo>
                  <a:lnTo>
                    <a:pt x="3616" y="8714"/>
                  </a:lnTo>
                  <a:lnTo>
                    <a:pt x="3438" y="9069"/>
                  </a:lnTo>
                  <a:lnTo>
                    <a:pt x="3201" y="9366"/>
                  </a:lnTo>
                  <a:lnTo>
                    <a:pt x="3201" y="9366"/>
                  </a:lnTo>
                  <a:lnTo>
                    <a:pt x="2845" y="9603"/>
                  </a:lnTo>
                  <a:lnTo>
                    <a:pt x="2845" y="9603"/>
                  </a:lnTo>
                  <a:lnTo>
                    <a:pt x="2549" y="9721"/>
                  </a:lnTo>
                  <a:lnTo>
                    <a:pt x="2549" y="9721"/>
                  </a:lnTo>
                  <a:lnTo>
                    <a:pt x="2134" y="9781"/>
                  </a:lnTo>
                  <a:lnTo>
                    <a:pt x="2134" y="9781"/>
                  </a:lnTo>
                  <a:lnTo>
                    <a:pt x="1779" y="9781"/>
                  </a:lnTo>
                  <a:lnTo>
                    <a:pt x="1779" y="9781"/>
                  </a:lnTo>
                  <a:lnTo>
                    <a:pt x="1423" y="9662"/>
                  </a:lnTo>
                  <a:lnTo>
                    <a:pt x="1127" y="9484"/>
                  </a:lnTo>
                  <a:lnTo>
                    <a:pt x="1127" y="9484"/>
                  </a:lnTo>
                  <a:lnTo>
                    <a:pt x="890" y="9188"/>
                  </a:lnTo>
                  <a:lnTo>
                    <a:pt x="890" y="9188"/>
                  </a:lnTo>
                  <a:lnTo>
                    <a:pt x="652" y="8891"/>
                  </a:lnTo>
                  <a:lnTo>
                    <a:pt x="652" y="8891"/>
                  </a:lnTo>
                  <a:lnTo>
                    <a:pt x="534" y="8477"/>
                  </a:lnTo>
                  <a:lnTo>
                    <a:pt x="534" y="8299"/>
                  </a:lnTo>
                  <a:lnTo>
                    <a:pt x="534" y="8062"/>
                  </a:lnTo>
                  <a:lnTo>
                    <a:pt x="534" y="8062"/>
                  </a:lnTo>
                  <a:lnTo>
                    <a:pt x="593" y="7884"/>
                  </a:lnTo>
                  <a:lnTo>
                    <a:pt x="712" y="7706"/>
                  </a:lnTo>
                  <a:lnTo>
                    <a:pt x="712" y="7706"/>
                  </a:lnTo>
                  <a:lnTo>
                    <a:pt x="830" y="7588"/>
                  </a:lnTo>
                  <a:lnTo>
                    <a:pt x="949" y="7528"/>
                  </a:lnTo>
                  <a:lnTo>
                    <a:pt x="949" y="7528"/>
                  </a:lnTo>
                  <a:lnTo>
                    <a:pt x="1127" y="7528"/>
                  </a:lnTo>
                  <a:lnTo>
                    <a:pt x="1127" y="7528"/>
                  </a:lnTo>
                  <a:lnTo>
                    <a:pt x="1245" y="7528"/>
                  </a:lnTo>
                  <a:lnTo>
                    <a:pt x="1245" y="7528"/>
                  </a:lnTo>
                  <a:lnTo>
                    <a:pt x="1304" y="7528"/>
                  </a:lnTo>
                  <a:lnTo>
                    <a:pt x="1304" y="7588"/>
                  </a:lnTo>
                  <a:lnTo>
                    <a:pt x="1364" y="7588"/>
                  </a:lnTo>
                  <a:lnTo>
                    <a:pt x="1364" y="7588"/>
                  </a:lnTo>
                  <a:lnTo>
                    <a:pt x="1482" y="7706"/>
                  </a:lnTo>
                  <a:lnTo>
                    <a:pt x="1482" y="7706"/>
                  </a:lnTo>
                  <a:lnTo>
                    <a:pt x="1601" y="7825"/>
                  </a:lnTo>
                  <a:lnTo>
                    <a:pt x="1601" y="8002"/>
                  </a:lnTo>
                  <a:lnTo>
                    <a:pt x="1601" y="8002"/>
                  </a:lnTo>
                  <a:lnTo>
                    <a:pt x="1601" y="8417"/>
                  </a:lnTo>
                  <a:lnTo>
                    <a:pt x="1601" y="8417"/>
                  </a:lnTo>
                  <a:lnTo>
                    <a:pt x="1601" y="8477"/>
                  </a:lnTo>
                  <a:lnTo>
                    <a:pt x="1719" y="8536"/>
                  </a:lnTo>
                  <a:lnTo>
                    <a:pt x="1719" y="8536"/>
                  </a:lnTo>
                  <a:lnTo>
                    <a:pt x="1779" y="8536"/>
                  </a:lnTo>
                  <a:lnTo>
                    <a:pt x="1779" y="8536"/>
                  </a:lnTo>
                  <a:lnTo>
                    <a:pt x="1897" y="8358"/>
                  </a:lnTo>
                  <a:lnTo>
                    <a:pt x="2016" y="8121"/>
                  </a:lnTo>
                  <a:lnTo>
                    <a:pt x="2016" y="8121"/>
                  </a:lnTo>
                  <a:lnTo>
                    <a:pt x="2075" y="7884"/>
                  </a:lnTo>
                  <a:lnTo>
                    <a:pt x="2016" y="7647"/>
                  </a:lnTo>
                  <a:lnTo>
                    <a:pt x="1897" y="7410"/>
                  </a:lnTo>
                  <a:lnTo>
                    <a:pt x="1719" y="7232"/>
                  </a:lnTo>
                  <a:lnTo>
                    <a:pt x="1719" y="7232"/>
                  </a:lnTo>
                  <a:lnTo>
                    <a:pt x="1423" y="7113"/>
                  </a:lnTo>
                  <a:lnTo>
                    <a:pt x="1127" y="7054"/>
                  </a:lnTo>
                  <a:lnTo>
                    <a:pt x="1127" y="7054"/>
                  </a:lnTo>
                  <a:lnTo>
                    <a:pt x="830" y="7113"/>
                  </a:lnTo>
                  <a:lnTo>
                    <a:pt x="830" y="7113"/>
                  </a:lnTo>
                  <a:lnTo>
                    <a:pt x="593" y="7232"/>
                  </a:lnTo>
                  <a:lnTo>
                    <a:pt x="356" y="7350"/>
                  </a:lnTo>
                  <a:lnTo>
                    <a:pt x="238" y="7588"/>
                  </a:lnTo>
                  <a:lnTo>
                    <a:pt x="119" y="7825"/>
                  </a:lnTo>
                  <a:lnTo>
                    <a:pt x="60" y="8062"/>
                  </a:lnTo>
                  <a:lnTo>
                    <a:pt x="0" y="8299"/>
                  </a:lnTo>
                  <a:lnTo>
                    <a:pt x="60" y="8595"/>
                  </a:lnTo>
                  <a:lnTo>
                    <a:pt x="119" y="8832"/>
                  </a:lnTo>
                  <a:lnTo>
                    <a:pt x="119" y="8832"/>
                  </a:lnTo>
                  <a:lnTo>
                    <a:pt x="297" y="9247"/>
                  </a:lnTo>
                  <a:lnTo>
                    <a:pt x="534" y="9603"/>
                  </a:lnTo>
                  <a:lnTo>
                    <a:pt x="890" y="9899"/>
                  </a:lnTo>
                  <a:lnTo>
                    <a:pt x="1304" y="10136"/>
                  </a:lnTo>
                  <a:lnTo>
                    <a:pt x="1304" y="10136"/>
                  </a:lnTo>
                  <a:lnTo>
                    <a:pt x="1719" y="10255"/>
                  </a:lnTo>
                  <a:lnTo>
                    <a:pt x="2075" y="10314"/>
                  </a:lnTo>
                  <a:lnTo>
                    <a:pt x="2075" y="10314"/>
                  </a:lnTo>
                  <a:lnTo>
                    <a:pt x="2608" y="10255"/>
                  </a:lnTo>
                  <a:lnTo>
                    <a:pt x="3142" y="10018"/>
                  </a:lnTo>
                  <a:lnTo>
                    <a:pt x="3142" y="10018"/>
                  </a:lnTo>
                  <a:lnTo>
                    <a:pt x="3497" y="9781"/>
                  </a:lnTo>
                  <a:lnTo>
                    <a:pt x="3794" y="9425"/>
                  </a:lnTo>
                  <a:lnTo>
                    <a:pt x="4031" y="9010"/>
                  </a:lnTo>
                  <a:lnTo>
                    <a:pt x="4209" y="8536"/>
                  </a:lnTo>
                  <a:lnTo>
                    <a:pt x="4209" y="8536"/>
                  </a:lnTo>
                  <a:lnTo>
                    <a:pt x="4209" y="8299"/>
                  </a:lnTo>
                  <a:lnTo>
                    <a:pt x="4209" y="8002"/>
                  </a:lnTo>
                  <a:lnTo>
                    <a:pt x="4090" y="7469"/>
                  </a:lnTo>
                  <a:lnTo>
                    <a:pt x="3912" y="6936"/>
                  </a:lnTo>
                  <a:lnTo>
                    <a:pt x="3675" y="6402"/>
                  </a:lnTo>
                  <a:lnTo>
                    <a:pt x="3675" y="6402"/>
                  </a:lnTo>
                  <a:lnTo>
                    <a:pt x="3438" y="5928"/>
                  </a:lnTo>
                  <a:lnTo>
                    <a:pt x="3142" y="5454"/>
                  </a:lnTo>
                  <a:lnTo>
                    <a:pt x="2490" y="4565"/>
                  </a:lnTo>
                  <a:lnTo>
                    <a:pt x="2490" y="4565"/>
                  </a:lnTo>
                  <a:lnTo>
                    <a:pt x="1897" y="3676"/>
                  </a:lnTo>
                  <a:lnTo>
                    <a:pt x="1660" y="3261"/>
                  </a:lnTo>
                  <a:lnTo>
                    <a:pt x="1482" y="2786"/>
                  </a:lnTo>
                  <a:lnTo>
                    <a:pt x="1482" y="2786"/>
                  </a:lnTo>
                  <a:lnTo>
                    <a:pt x="1423" y="2312"/>
                  </a:lnTo>
                  <a:lnTo>
                    <a:pt x="1364" y="1779"/>
                  </a:lnTo>
                  <a:lnTo>
                    <a:pt x="1482" y="1245"/>
                  </a:lnTo>
                  <a:lnTo>
                    <a:pt x="1660" y="831"/>
                  </a:lnTo>
                  <a:lnTo>
                    <a:pt x="1660" y="831"/>
                  </a:lnTo>
                  <a:lnTo>
                    <a:pt x="1779" y="653"/>
                  </a:lnTo>
                  <a:lnTo>
                    <a:pt x="1897" y="475"/>
                  </a:lnTo>
                  <a:lnTo>
                    <a:pt x="2075" y="356"/>
                  </a:lnTo>
                  <a:lnTo>
                    <a:pt x="2312" y="297"/>
                  </a:lnTo>
                  <a:lnTo>
                    <a:pt x="2312" y="297"/>
                  </a:lnTo>
                  <a:lnTo>
                    <a:pt x="2490" y="238"/>
                  </a:lnTo>
                  <a:lnTo>
                    <a:pt x="2490" y="238"/>
                  </a:lnTo>
                  <a:lnTo>
                    <a:pt x="2786" y="297"/>
                  </a:lnTo>
                  <a:lnTo>
                    <a:pt x="3083" y="475"/>
                  </a:lnTo>
                  <a:lnTo>
                    <a:pt x="3083" y="475"/>
                  </a:lnTo>
                  <a:lnTo>
                    <a:pt x="3083" y="534"/>
                  </a:lnTo>
                  <a:lnTo>
                    <a:pt x="3083" y="534"/>
                  </a:lnTo>
                  <a:lnTo>
                    <a:pt x="3142" y="475"/>
                  </a:lnTo>
                  <a:lnTo>
                    <a:pt x="3142" y="416"/>
                  </a:lnTo>
                  <a:lnTo>
                    <a:pt x="3142" y="416"/>
                  </a:lnTo>
                  <a:lnTo>
                    <a:pt x="3023" y="238"/>
                  </a:lnTo>
                  <a:lnTo>
                    <a:pt x="2905" y="119"/>
                  </a:lnTo>
                  <a:lnTo>
                    <a:pt x="2905" y="119"/>
                  </a:lnTo>
                  <a:lnTo>
                    <a:pt x="2668" y="60"/>
                  </a:lnTo>
                  <a:lnTo>
                    <a:pt x="23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4631775" y="1974575"/>
              <a:ext cx="151175" cy="238600"/>
            </a:xfrm>
            <a:custGeom>
              <a:avLst/>
              <a:gdLst/>
              <a:ahLst/>
              <a:cxnLst/>
              <a:rect l="l" t="t" r="r" b="b"/>
              <a:pathLst>
                <a:path w="6047" h="9544" extrusionOk="0">
                  <a:moveTo>
                    <a:pt x="771" y="0"/>
                  </a:moveTo>
                  <a:lnTo>
                    <a:pt x="416" y="119"/>
                  </a:lnTo>
                  <a:lnTo>
                    <a:pt x="238" y="238"/>
                  </a:lnTo>
                  <a:lnTo>
                    <a:pt x="119" y="356"/>
                  </a:lnTo>
                  <a:lnTo>
                    <a:pt x="60" y="534"/>
                  </a:lnTo>
                  <a:lnTo>
                    <a:pt x="1" y="712"/>
                  </a:lnTo>
                  <a:lnTo>
                    <a:pt x="1" y="771"/>
                  </a:lnTo>
                  <a:lnTo>
                    <a:pt x="119" y="830"/>
                  </a:lnTo>
                  <a:lnTo>
                    <a:pt x="119" y="771"/>
                  </a:lnTo>
                  <a:lnTo>
                    <a:pt x="238" y="593"/>
                  </a:lnTo>
                  <a:lnTo>
                    <a:pt x="357" y="475"/>
                  </a:lnTo>
                  <a:lnTo>
                    <a:pt x="534" y="356"/>
                  </a:lnTo>
                  <a:lnTo>
                    <a:pt x="712" y="297"/>
                  </a:lnTo>
                  <a:lnTo>
                    <a:pt x="831" y="297"/>
                  </a:lnTo>
                  <a:lnTo>
                    <a:pt x="1186" y="356"/>
                  </a:lnTo>
                  <a:lnTo>
                    <a:pt x="1483" y="534"/>
                  </a:lnTo>
                  <a:lnTo>
                    <a:pt x="1838" y="949"/>
                  </a:lnTo>
                  <a:lnTo>
                    <a:pt x="2075" y="1364"/>
                  </a:lnTo>
                  <a:lnTo>
                    <a:pt x="2313" y="1838"/>
                  </a:lnTo>
                  <a:lnTo>
                    <a:pt x="2372" y="2312"/>
                  </a:lnTo>
                  <a:lnTo>
                    <a:pt x="2431" y="2786"/>
                  </a:lnTo>
                  <a:lnTo>
                    <a:pt x="2431" y="3320"/>
                  </a:lnTo>
                  <a:lnTo>
                    <a:pt x="2253" y="4268"/>
                  </a:lnTo>
                  <a:lnTo>
                    <a:pt x="2075" y="5276"/>
                  </a:lnTo>
                  <a:lnTo>
                    <a:pt x="2016" y="5809"/>
                  </a:lnTo>
                  <a:lnTo>
                    <a:pt x="2016" y="6343"/>
                  </a:lnTo>
                  <a:lnTo>
                    <a:pt x="2016" y="6935"/>
                  </a:lnTo>
                  <a:lnTo>
                    <a:pt x="2075" y="7469"/>
                  </a:lnTo>
                  <a:lnTo>
                    <a:pt x="2194" y="8002"/>
                  </a:lnTo>
                  <a:lnTo>
                    <a:pt x="2431" y="8536"/>
                  </a:lnTo>
                  <a:lnTo>
                    <a:pt x="2727" y="8891"/>
                  </a:lnTo>
                  <a:lnTo>
                    <a:pt x="3083" y="9188"/>
                  </a:lnTo>
                  <a:lnTo>
                    <a:pt x="3498" y="9365"/>
                  </a:lnTo>
                  <a:lnTo>
                    <a:pt x="3972" y="9484"/>
                  </a:lnTo>
                  <a:lnTo>
                    <a:pt x="4269" y="9543"/>
                  </a:lnTo>
                  <a:lnTo>
                    <a:pt x="4624" y="9484"/>
                  </a:lnTo>
                  <a:lnTo>
                    <a:pt x="4980" y="9365"/>
                  </a:lnTo>
                  <a:lnTo>
                    <a:pt x="5276" y="9188"/>
                  </a:lnTo>
                  <a:lnTo>
                    <a:pt x="5573" y="8951"/>
                  </a:lnTo>
                  <a:lnTo>
                    <a:pt x="5810" y="8595"/>
                  </a:lnTo>
                  <a:lnTo>
                    <a:pt x="5987" y="8239"/>
                  </a:lnTo>
                  <a:lnTo>
                    <a:pt x="6047" y="7765"/>
                  </a:lnTo>
                  <a:lnTo>
                    <a:pt x="6047" y="7350"/>
                  </a:lnTo>
                  <a:lnTo>
                    <a:pt x="5928" y="6876"/>
                  </a:lnTo>
                  <a:lnTo>
                    <a:pt x="5810" y="6639"/>
                  </a:lnTo>
                  <a:lnTo>
                    <a:pt x="5632" y="6461"/>
                  </a:lnTo>
                  <a:lnTo>
                    <a:pt x="5454" y="6283"/>
                  </a:lnTo>
                  <a:lnTo>
                    <a:pt x="5276" y="6105"/>
                  </a:lnTo>
                  <a:lnTo>
                    <a:pt x="5039" y="6046"/>
                  </a:lnTo>
                  <a:lnTo>
                    <a:pt x="4802" y="5987"/>
                  </a:lnTo>
                  <a:lnTo>
                    <a:pt x="4743" y="5987"/>
                  </a:lnTo>
                  <a:lnTo>
                    <a:pt x="4506" y="6046"/>
                  </a:lnTo>
                  <a:lnTo>
                    <a:pt x="4328" y="6165"/>
                  </a:lnTo>
                  <a:lnTo>
                    <a:pt x="4150" y="6283"/>
                  </a:lnTo>
                  <a:lnTo>
                    <a:pt x="4031" y="6461"/>
                  </a:lnTo>
                  <a:lnTo>
                    <a:pt x="3972" y="6698"/>
                  </a:lnTo>
                  <a:lnTo>
                    <a:pt x="3972" y="6935"/>
                  </a:lnTo>
                  <a:lnTo>
                    <a:pt x="3972" y="7172"/>
                  </a:lnTo>
                  <a:lnTo>
                    <a:pt x="4150" y="7350"/>
                  </a:lnTo>
                  <a:lnTo>
                    <a:pt x="4269" y="7528"/>
                  </a:lnTo>
                  <a:lnTo>
                    <a:pt x="4506" y="7647"/>
                  </a:lnTo>
                  <a:lnTo>
                    <a:pt x="4624" y="7587"/>
                  </a:lnTo>
                  <a:lnTo>
                    <a:pt x="4624" y="7469"/>
                  </a:lnTo>
                  <a:lnTo>
                    <a:pt x="4446" y="7113"/>
                  </a:lnTo>
                  <a:lnTo>
                    <a:pt x="4387" y="6935"/>
                  </a:lnTo>
                  <a:lnTo>
                    <a:pt x="4387" y="6757"/>
                  </a:lnTo>
                  <a:lnTo>
                    <a:pt x="4446" y="6639"/>
                  </a:lnTo>
                  <a:lnTo>
                    <a:pt x="4506" y="6580"/>
                  </a:lnTo>
                  <a:lnTo>
                    <a:pt x="4624" y="6520"/>
                  </a:lnTo>
                  <a:lnTo>
                    <a:pt x="4802" y="6461"/>
                  </a:lnTo>
                  <a:lnTo>
                    <a:pt x="5039" y="6520"/>
                  </a:lnTo>
                  <a:lnTo>
                    <a:pt x="5217" y="6639"/>
                  </a:lnTo>
                  <a:lnTo>
                    <a:pt x="5335" y="6817"/>
                  </a:lnTo>
                  <a:lnTo>
                    <a:pt x="5454" y="6995"/>
                  </a:lnTo>
                  <a:lnTo>
                    <a:pt x="5513" y="7172"/>
                  </a:lnTo>
                  <a:lnTo>
                    <a:pt x="5573" y="7587"/>
                  </a:lnTo>
                  <a:lnTo>
                    <a:pt x="5513" y="7943"/>
                  </a:lnTo>
                  <a:lnTo>
                    <a:pt x="5395" y="8299"/>
                  </a:lnTo>
                  <a:lnTo>
                    <a:pt x="5217" y="8536"/>
                  </a:lnTo>
                  <a:lnTo>
                    <a:pt x="4980" y="8773"/>
                  </a:lnTo>
                  <a:lnTo>
                    <a:pt x="4683" y="8951"/>
                  </a:lnTo>
                  <a:lnTo>
                    <a:pt x="4328" y="9010"/>
                  </a:lnTo>
                  <a:lnTo>
                    <a:pt x="3972" y="9010"/>
                  </a:lnTo>
                  <a:lnTo>
                    <a:pt x="3617" y="8891"/>
                  </a:lnTo>
                  <a:lnTo>
                    <a:pt x="3320" y="8713"/>
                  </a:lnTo>
                  <a:lnTo>
                    <a:pt x="3024" y="8417"/>
                  </a:lnTo>
                  <a:lnTo>
                    <a:pt x="2965" y="8417"/>
                  </a:lnTo>
                  <a:lnTo>
                    <a:pt x="2905" y="8299"/>
                  </a:lnTo>
                  <a:lnTo>
                    <a:pt x="2787" y="8121"/>
                  </a:lnTo>
                  <a:lnTo>
                    <a:pt x="2609" y="7706"/>
                  </a:lnTo>
                  <a:lnTo>
                    <a:pt x="2550" y="7172"/>
                  </a:lnTo>
                  <a:lnTo>
                    <a:pt x="2490" y="6698"/>
                  </a:lnTo>
                  <a:lnTo>
                    <a:pt x="2550" y="5691"/>
                  </a:lnTo>
                  <a:lnTo>
                    <a:pt x="2668" y="4742"/>
                  </a:lnTo>
                  <a:lnTo>
                    <a:pt x="2846" y="3794"/>
                  </a:lnTo>
                  <a:lnTo>
                    <a:pt x="2905" y="3320"/>
                  </a:lnTo>
                  <a:lnTo>
                    <a:pt x="2905" y="2846"/>
                  </a:lnTo>
                  <a:lnTo>
                    <a:pt x="2846" y="2312"/>
                  </a:lnTo>
                  <a:lnTo>
                    <a:pt x="2727" y="1838"/>
                  </a:lnTo>
                  <a:lnTo>
                    <a:pt x="2550" y="1364"/>
                  </a:lnTo>
                  <a:lnTo>
                    <a:pt x="2313" y="890"/>
                  </a:lnTo>
                  <a:lnTo>
                    <a:pt x="1957" y="534"/>
                  </a:lnTo>
                  <a:lnTo>
                    <a:pt x="1601" y="238"/>
                  </a:lnTo>
                  <a:lnTo>
                    <a:pt x="1246" y="60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4631775" y="1974575"/>
              <a:ext cx="151175" cy="238600"/>
            </a:xfrm>
            <a:custGeom>
              <a:avLst/>
              <a:gdLst/>
              <a:ahLst/>
              <a:cxnLst/>
              <a:rect l="l" t="t" r="r" b="b"/>
              <a:pathLst>
                <a:path w="6047" h="9544" fill="none" extrusionOk="0">
                  <a:moveTo>
                    <a:pt x="890" y="0"/>
                  </a:moveTo>
                  <a:lnTo>
                    <a:pt x="890" y="0"/>
                  </a:lnTo>
                  <a:lnTo>
                    <a:pt x="771" y="0"/>
                  </a:lnTo>
                  <a:lnTo>
                    <a:pt x="771" y="0"/>
                  </a:lnTo>
                  <a:lnTo>
                    <a:pt x="416" y="119"/>
                  </a:lnTo>
                  <a:lnTo>
                    <a:pt x="238" y="238"/>
                  </a:lnTo>
                  <a:lnTo>
                    <a:pt x="119" y="356"/>
                  </a:lnTo>
                  <a:lnTo>
                    <a:pt x="119" y="356"/>
                  </a:lnTo>
                  <a:lnTo>
                    <a:pt x="60" y="534"/>
                  </a:lnTo>
                  <a:lnTo>
                    <a:pt x="1" y="712"/>
                  </a:lnTo>
                  <a:lnTo>
                    <a:pt x="1" y="712"/>
                  </a:lnTo>
                  <a:lnTo>
                    <a:pt x="1" y="771"/>
                  </a:lnTo>
                  <a:lnTo>
                    <a:pt x="119" y="830"/>
                  </a:lnTo>
                  <a:lnTo>
                    <a:pt x="119" y="830"/>
                  </a:lnTo>
                  <a:lnTo>
                    <a:pt x="119" y="771"/>
                  </a:lnTo>
                  <a:lnTo>
                    <a:pt x="119" y="771"/>
                  </a:lnTo>
                  <a:lnTo>
                    <a:pt x="238" y="593"/>
                  </a:lnTo>
                  <a:lnTo>
                    <a:pt x="357" y="475"/>
                  </a:lnTo>
                  <a:lnTo>
                    <a:pt x="534" y="356"/>
                  </a:lnTo>
                  <a:lnTo>
                    <a:pt x="712" y="297"/>
                  </a:lnTo>
                  <a:lnTo>
                    <a:pt x="712" y="297"/>
                  </a:lnTo>
                  <a:lnTo>
                    <a:pt x="831" y="297"/>
                  </a:lnTo>
                  <a:lnTo>
                    <a:pt x="831" y="297"/>
                  </a:lnTo>
                  <a:lnTo>
                    <a:pt x="1186" y="356"/>
                  </a:lnTo>
                  <a:lnTo>
                    <a:pt x="1483" y="534"/>
                  </a:lnTo>
                  <a:lnTo>
                    <a:pt x="1483" y="534"/>
                  </a:lnTo>
                  <a:lnTo>
                    <a:pt x="1838" y="949"/>
                  </a:lnTo>
                  <a:lnTo>
                    <a:pt x="2075" y="1364"/>
                  </a:lnTo>
                  <a:lnTo>
                    <a:pt x="2313" y="1838"/>
                  </a:lnTo>
                  <a:lnTo>
                    <a:pt x="2372" y="2312"/>
                  </a:lnTo>
                  <a:lnTo>
                    <a:pt x="2372" y="2312"/>
                  </a:lnTo>
                  <a:lnTo>
                    <a:pt x="2431" y="2786"/>
                  </a:lnTo>
                  <a:lnTo>
                    <a:pt x="2431" y="3320"/>
                  </a:lnTo>
                  <a:lnTo>
                    <a:pt x="2253" y="4268"/>
                  </a:lnTo>
                  <a:lnTo>
                    <a:pt x="2253" y="4268"/>
                  </a:lnTo>
                  <a:lnTo>
                    <a:pt x="2075" y="5276"/>
                  </a:lnTo>
                  <a:lnTo>
                    <a:pt x="2016" y="5809"/>
                  </a:lnTo>
                  <a:lnTo>
                    <a:pt x="2016" y="6343"/>
                  </a:lnTo>
                  <a:lnTo>
                    <a:pt x="2016" y="6343"/>
                  </a:lnTo>
                  <a:lnTo>
                    <a:pt x="2016" y="6935"/>
                  </a:lnTo>
                  <a:lnTo>
                    <a:pt x="2075" y="7469"/>
                  </a:lnTo>
                  <a:lnTo>
                    <a:pt x="2194" y="8002"/>
                  </a:lnTo>
                  <a:lnTo>
                    <a:pt x="2431" y="8536"/>
                  </a:lnTo>
                  <a:lnTo>
                    <a:pt x="2431" y="8536"/>
                  </a:lnTo>
                  <a:lnTo>
                    <a:pt x="2727" y="8891"/>
                  </a:lnTo>
                  <a:lnTo>
                    <a:pt x="3083" y="9188"/>
                  </a:lnTo>
                  <a:lnTo>
                    <a:pt x="3498" y="9365"/>
                  </a:lnTo>
                  <a:lnTo>
                    <a:pt x="3972" y="9484"/>
                  </a:lnTo>
                  <a:lnTo>
                    <a:pt x="3972" y="9484"/>
                  </a:lnTo>
                  <a:lnTo>
                    <a:pt x="4269" y="9543"/>
                  </a:lnTo>
                  <a:lnTo>
                    <a:pt x="4269" y="9543"/>
                  </a:lnTo>
                  <a:lnTo>
                    <a:pt x="4624" y="9484"/>
                  </a:lnTo>
                  <a:lnTo>
                    <a:pt x="4980" y="9365"/>
                  </a:lnTo>
                  <a:lnTo>
                    <a:pt x="5276" y="9188"/>
                  </a:lnTo>
                  <a:lnTo>
                    <a:pt x="5573" y="8951"/>
                  </a:lnTo>
                  <a:lnTo>
                    <a:pt x="5573" y="8951"/>
                  </a:lnTo>
                  <a:lnTo>
                    <a:pt x="5810" y="8595"/>
                  </a:lnTo>
                  <a:lnTo>
                    <a:pt x="5987" y="8239"/>
                  </a:lnTo>
                  <a:lnTo>
                    <a:pt x="6047" y="7765"/>
                  </a:lnTo>
                  <a:lnTo>
                    <a:pt x="6047" y="7350"/>
                  </a:lnTo>
                  <a:lnTo>
                    <a:pt x="6047" y="7350"/>
                  </a:lnTo>
                  <a:lnTo>
                    <a:pt x="5928" y="6876"/>
                  </a:lnTo>
                  <a:lnTo>
                    <a:pt x="5810" y="6639"/>
                  </a:lnTo>
                  <a:lnTo>
                    <a:pt x="5632" y="6461"/>
                  </a:lnTo>
                  <a:lnTo>
                    <a:pt x="5454" y="6283"/>
                  </a:lnTo>
                  <a:lnTo>
                    <a:pt x="5276" y="6105"/>
                  </a:lnTo>
                  <a:lnTo>
                    <a:pt x="5039" y="6046"/>
                  </a:lnTo>
                  <a:lnTo>
                    <a:pt x="4802" y="5987"/>
                  </a:lnTo>
                  <a:lnTo>
                    <a:pt x="4802" y="5987"/>
                  </a:lnTo>
                  <a:lnTo>
                    <a:pt x="4743" y="5987"/>
                  </a:lnTo>
                  <a:lnTo>
                    <a:pt x="4743" y="5987"/>
                  </a:lnTo>
                  <a:lnTo>
                    <a:pt x="4506" y="6046"/>
                  </a:lnTo>
                  <a:lnTo>
                    <a:pt x="4328" y="6165"/>
                  </a:lnTo>
                  <a:lnTo>
                    <a:pt x="4150" y="6283"/>
                  </a:lnTo>
                  <a:lnTo>
                    <a:pt x="4031" y="6461"/>
                  </a:lnTo>
                  <a:lnTo>
                    <a:pt x="4031" y="6461"/>
                  </a:lnTo>
                  <a:lnTo>
                    <a:pt x="3972" y="6698"/>
                  </a:lnTo>
                  <a:lnTo>
                    <a:pt x="3972" y="6935"/>
                  </a:lnTo>
                  <a:lnTo>
                    <a:pt x="3972" y="7172"/>
                  </a:lnTo>
                  <a:lnTo>
                    <a:pt x="4150" y="7350"/>
                  </a:lnTo>
                  <a:lnTo>
                    <a:pt x="4150" y="7350"/>
                  </a:lnTo>
                  <a:lnTo>
                    <a:pt x="4269" y="7528"/>
                  </a:lnTo>
                  <a:lnTo>
                    <a:pt x="4506" y="7647"/>
                  </a:lnTo>
                  <a:lnTo>
                    <a:pt x="4506" y="7647"/>
                  </a:lnTo>
                  <a:lnTo>
                    <a:pt x="4506" y="7647"/>
                  </a:lnTo>
                  <a:lnTo>
                    <a:pt x="4506" y="7647"/>
                  </a:lnTo>
                  <a:lnTo>
                    <a:pt x="4624" y="7587"/>
                  </a:lnTo>
                  <a:lnTo>
                    <a:pt x="4624" y="7469"/>
                  </a:lnTo>
                  <a:lnTo>
                    <a:pt x="4624" y="7469"/>
                  </a:lnTo>
                  <a:lnTo>
                    <a:pt x="4446" y="7113"/>
                  </a:lnTo>
                  <a:lnTo>
                    <a:pt x="4446" y="7113"/>
                  </a:lnTo>
                  <a:lnTo>
                    <a:pt x="4387" y="6935"/>
                  </a:lnTo>
                  <a:lnTo>
                    <a:pt x="4387" y="6757"/>
                  </a:lnTo>
                  <a:lnTo>
                    <a:pt x="4387" y="6757"/>
                  </a:lnTo>
                  <a:lnTo>
                    <a:pt x="4446" y="6639"/>
                  </a:lnTo>
                  <a:lnTo>
                    <a:pt x="4506" y="6580"/>
                  </a:lnTo>
                  <a:lnTo>
                    <a:pt x="4506" y="6580"/>
                  </a:lnTo>
                  <a:lnTo>
                    <a:pt x="4506" y="6580"/>
                  </a:lnTo>
                  <a:lnTo>
                    <a:pt x="4506" y="6580"/>
                  </a:lnTo>
                  <a:lnTo>
                    <a:pt x="4624" y="6520"/>
                  </a:lnTo>
                  <a:lnTo>
                    <a:pt x="4802" y="6461"/>
                  </a:lnTo>
                  <a:lnTo>
                    <a:pt x="4802" y="6461"/>
                  </a:lnTo>
                  <a:lnTo>
                    <a:pt x="4802" y="6461"/>
                  </a:lnTo>
                  <a:lnTo>
                    <a:pt x="4802" y="6461"/>
                  </a:lnTo>
                  <a:lnTo>
                    <a:pt x="5039" y="6520"/>
                  </a:lnTo>
                  <a:lnTo>
                    <a:pt x="5039" y="6520"/>
                  </a:lnTo>
                  <a:lnTo>
                    <a:pt x="5217" y="6639"/>
                  </a:lnTo>
                  <a:lnTo>
                    <a:pt x="5335" y="6817"/>
                  </a:lnTo>
                  <a:lnTo>
                    <a:pt x="5335" y="6817"/>
                  </a:lnTo>
                  <a:lnTo>
                    <a:pt x="5454" y="6995"/>
                  </a:lnTo>
                  <a:lnTo>
                    <a:pt x="5513" y="7172"/>
                  </a:lnTo>
                  <a:lnTo>
                    <a:pt x="5573" y="7587"/>
                  </a:lnTo>
                  <a:lnTo>
                    <a:pt x="5573" y="7587"/>
                  </a:lnTo>
                  <a:lnTo>
                    <a:pt x="5513" y="7943"/>
                  </a:lnTo>
                  <a:lnTo>
                    <a:pt x="5513" y="7943"/>
                  </a:lnTo>
                  <a:lnTo>
                    <a:pt x="5395" y="8299"/>
                  </a:lnTo>
                  <a:lnTo>
                    <a:pt x="5395" y="8299"/>
                  </a:lnTo>
                  <a:lnTo>
                    <a:pt x="5217" y="8536"/>
                  </a:lnTo>
                  <a:lnTo>
                    <a:pt x="4980" y="8773"/>
                  </a:lnTo>
                  <a:lnTo>
                    <a:pt x="4980" y="8773"/>
                  </a:lnTo>
                  <a:lnTo>
                    <a:pt x="4683" y="8951"/>
                  </a:lnTo>
                  <a:lnTo>
                    <a:pt x="4328" y="9010"/>
                  </a:lnTo>
                  <a:lnTo>
                    <a:pt x="4328" y="9010"/>
                  </a:lnTo>
                  <a:lnTo>
                    <a:pt x="4209" y="9010"/>
                  </a:lnTo>
                  <a:lnTo>
                    <a:pt x="4209" y="9010"/>
                  </a:lnTo>
                  <a:lnTo>
                    <a:pt x="3972" y="9010"/>
                  </a:lnTo>
                  <a:lnTo>
                    <a:pt x="3972" y="9010"/>
                  </a:lnTo>
                  <a:lnTo>
                    <a:pt x="3617" y="8891"/>
                  </a:lnTo>
                  <a:lnTo>
                    <a:pt x="3617" y="8891"/>
                  </a:lnTo>
                  <a:lnTo>
                    <a:pt x="3320" y="8713"/>
                  </a:lnTo>
                  <a:lnTo>
                    <a:pt x="3024" y="8417"/>
                  </a:lnTo>
                  <a:lnTo>
                    <a:pt x="2965" y="8417"/>
                  </a:lnTo>
                  <a:lnTo>
                    <a:pt x="2965" y="8417"/>
                  </a:lnTo>
                  <a:lnTo>
                    <a:pt x="2965" y="8417"/>
                  </a:lnTo>
                  <a:lnTo>
                    <a:pt x="2965" y="8417"/>
                  </a:lnTo>
                  <a:lnTo>
                    <a:pt x="2905" y="8299"/>
                  </a:lnTo>
                  <a:lnTo>
                    <a:pt x="2905" y="8299"/>
                  </a:lnTo>
                  <a:lnTo>
                    <a:pt x="2787" y="8121"/>
                  </a:lnTo>
                  <a:lnTo>
                    <a:pt x="2787" y="8121"/>
                  </a:lnTo>
                  <a:lnTo>
                    <a:pt x="2609" y="7706"/>
                  </a:lnTo>
                  <a:lnTo>
                    <a:pt x="2609" y="7706"/>
                  </a:lnTo>
                  <a:lnTo>
                    <a:pt x="2550" y="7172"/>
                  </a:lnTo>
                  <a:lnTo>
                    <a:pt x="2490" y="6698"/>
                  </a:lnTo>
                  <a:lnTo>
                    <a:pt x="2490" y="6698"/>
                  </a:lnTo>
                  <a:lnTo>
                    <a:pt x="2550" y="5691"/>
                  </a:lnTo>
                  <a:lnTo>
                    <a:pt x="2550" y="5691"/>
                  </a:lnTo>
                  <a:lnTo>
                    <a:pt x="2668" y="4742"/>
                  </a:lnTo>
                  <a:lnTo>
                    <a:pt x="2846" y="3794"/>
                  </a:lnTo>
                  <a:lnTo>
                    <a:pt x="2846" y="3794"/>
                  </a:lnTo>
                  <a:lnTo>
                    <a:pt x="2905" y="3320"/>
                  </a:lnTo>
                  <a:lnTo>
                    <a:pt x="2905" y="2846"/>
                  </a:lnTo>
                  <a:lnTo>
                    <a:pt x="2846" y="2312"/>
                  </a:lnTo>
                  <a:lnTo>
                    <a:pt x="2727" y="1838"/>
                  </a:lnTo>
                  <a:lnTo>
                    <a:pt x="2727" y="1838"/>
                  </a:lnTo>
                  <a:lnTo>
                    <a:pt x="2550" y="1364"/>
                  </a:lnTo>
                  <a:lnTo>
                    <a:pt x="2313" y="890"/>
                  </a:lnTo>
                  <a:lnTo>
                    <a:pt x="1957" y="534"/>
                  </a:lnTo>
                  <a:lnTo>
                    <a:pt x="1601" y="238"/>
                  </a:lnTo>
                  <a:lnTo>
                    <a:pt x="1601" y="238"/>
                  </a:lnTo>
                  <a:lnTo>
                    <a:pt x="1246" y="60"/>
                  </a:lnTo>
                  <a:lnTo>
                    <a:pt x="8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4222800" y="952125"/>
              <a:ext cx="251950" cy="951350"/>
            </a:xfrm>
            <a:custGeom>
              <a:avLst/>
              <a:gdLst/>
              <a:ahLst/>
              <a:cxnLst/>
              <a:rect l="l" t="t" r="r" b="b"/>
              <a:pathLst>
                <a:path w="10078" h="38054" extrusionOk="0">
                  <a:moveTo>
                    <a:pt x="297" y="1"/>
                  </a:moveTo>
                  <a:lnTo>
                    <a:pt x="1" y="297"/>
                  </a:lnTo>
                  <a:lnTo>
                    <a:pt x="9425" y="37461"/>
                  </a:lnTo>
                  <a:lnTo>
                    <a:pt x="10077" y="38053"/>
                  </a:lnTo>
                  <a:lnTo>
                    <a:pt x="8299" y="27325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4222800" y="952125"/>
              <a:ext cx="251950" cy="951350"/>
            </a:xfrm>
            <a:custGeom>
              <a:avLst/>
              <a:gdLst/>
              <a:ahLst/>
              <a:cxnLst/>
              <a:rect l="l" t="t" r="r" b="b"/>
              <a:pathLst>
                <a:path w="10078" h="38054" fill="none" extrusionOk="0">
                  <a:moveTo>
                    <a:pt x="10077" y="38053"/>
                  </a:moveTo>
                  <a:lnTo>
                    <a:pt x="9425" y="37461"/>
                  </a:lnTo>
                  <a:lnTo>
                    <a:pt x="1" y="297"/>
                  </a:lnTo>
                  <a:lnTo>
                    <a:pt x="297" y="1"/>
                  </a:lnTo>
                  <a:lnTo>
                    <a:pt x="8299" y="27325"/>
                  </a:lnTo>
                  <a:lnTo>
                    <a:pt x="10077" y="380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4230225" y="941775"/>
              <a:ext cx="340825" cy="961700"/>
            </a:xfrm>
            <a:custGeom>
              <a:avLst/>
              <a:gdLst/>
              <a:ahLst/>
              <a:cxnLst/>
              <a:rect l="l" t="t" r="r" b="b"/>
              <a:pathLst>
                <a:path w="13633" h="38468" extrusionOk="0">
                  <a:moveTo>
                    <a:pt x="2667" y="0"/>
                  </a:moveTo>
                  <a:lnTo>
                    <a:pt x="0" y="415"/>
                  </a:lnTo>
                  <a:lnTo>
                    <a:pt x="9780" y="38467"/>
                  </a:lnTo>
                  <a:lnTo>
                    <a:pt x="13633" y="37638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534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4230225" y="941775"/>
              <a:ext cx="340825" cy="961700"/>
            </a:xfrm>
            <a:custGeom>
              <a:avLst/>
              <a:gdLst/>
              <a:ahLst/>
              <a:cxnLst/>
              <a:rect l="l" t="t" r="r" b="b"/>
              <a:pathLst>
                <a:path w="13633" h="38468" fill="none" extrusionOk="0">
                  <a:moveTo>
                    <a:pt x="13633" y="37638"/>
                  </a:moveTo>
                  <a:lnTo>
                    <a:pt x="9780" y="38467"/>
                  </a:lnTo>
                  <a:lnTo>
                    <a:pt x="0" y="415"/>
                  </a:lnTo>
                  <a:lnTo>
                    <a:pt x="2667" y="0"/>
                  </a:lnTo>
                  <a:lnTo>
                    <a:pt x="13633" y="376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4547325" y="2133125"/>
              <a:ext cx="26700" cy="194150"/>
            </a:xfrm>
            <a:custGeom>
              <a:avLst/>
              <a:gdLst/>
              <a:ahLst/>
              <a:cxnLst/>
              <a:rect l="l" t="t" r="r" b="b"/>
              <a:pathLst>
                <a:path w="1068" h="7766" extrusionOk="0">
                  <a:moveTo>
                    <a:pt x="60" y="1"/>
                  </a:moveTo>
                  <a:lnTo>
                    <a:pt x="0" y="60"/>
                  </a:lnTo>
                  <a:lnTo>
                    <a:pt x="0" y="238"/>
                  </a:lnTo>
                  <a:lnTo>
                    <a:pt x="0" y="475"/>
                  </a:lnTo>
                  <a:lnTo>
                    <a:pt x="60" y="830"/>
                  </a:lnTo>
                  <a:lnTo>
                    <a:pt x="119" y="1660"/>
                  </a:lnTo>
                  <a:lnTo>
                    <a:pt x="534" y="4802"/>
                  </a:lnTo>
                  <a:lnTo>
                    <a:pt x="771" y="6283"/>
                  </a:lnTo>
                  <a:lnTo>
                    <a:pt x="1008" y="7706"/>
                  </a:lnTo>
                  <a:lnTo>
                    <a:pt x="1008" y="7765"/>
                  </a:lnTo>
                  <a:lnTo>
                    <a:pt x="1067" y="7706"/>
                  </a:lnTo>
                  <a:lnTo>
                    <a:pt x="1008" y="6935"/>
                  </a:lnTo>
                  <a:lnTo>
                    <a:pt x="890" y="6165"/>
                  </a:lnTo>
                  <a:lnTo>
                    <a:pt x="534" y="3023"/>
                  </a:lnTo>
                  <a:lnTo>
                    <a:pt x="356" y="1482"/>
                  </a:lnTo>
                  <a:lnTo>
                    <a:pt x="238" y="712"/>
                  </a:lnTo>
                  <a:lnTo>
                    <a:pt x="238" y="356"/>
                  </a:lnTo>
                  <a:lnTo>
                    <a:pt x="178" y="178"/>
                  </a:lnTo>
                  <a:lnTo>
                    <a:pt x="178" y="60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4571025" y="2118300"/>
              <a:ext cx="22250" cy="179325"/>
            </a:xfrm>
            <a:custGeom>
              <a:avLst/>
              <a:gdLst/>
              <a:ahLst/>
              <a:cxnLst/>
              <a:rect l="l" t="t" r="r" b="b"/>
              <a:pathLst>
                <a:path w="890" h="7173" extrusionOk="0">
                  <a:moveTo>
                    <a:pt x="60" y="1"/>
                  </a:moveTo>
                  <a:lnTo>
                    <a:pt x="1" y="60"/>
                  </a:lnTo>
                  <a:lnTo>
                    <a:pt x="179" y="1601"/>
                  </a:lnTo>
                  <a:lnTo>
                    <a:pt x="831" y="7173"/>
                  </a:lnTo>
                  <a:lnTo>
                    <a:pt x="890" y="7173"/>
                  </a:lnTo>
                  <a:lnTo>
                    <a:pt x="771" y="5632"/>
                  </a:lnTo>
                  <a:lnTo>
                    <a:pt x="475" y="2846"/>
                  </a:lnTo>
                  <a:lnTo>
                    <a:pt x="238" y="60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4625850" y="2118300"/>
              <a:ext cx="19300" cy="179325"/>
            </a:xfrm>
            <a:custGeom>
              <a:avLst/>
              <a:gdLst/>
              <a:ahLst/>
              <a:cxnLst/>
              <a:rect l="l" t="t" r="r" b="b"/>
              <a:pathLst>
                <a:path w="772" h="7173" extrusionOk="0">
                  <a:moveTo>
                    <a:pt x="1" y="1"/>
                  </a:moveTo>
                  <a:lnTo>
                    <a:pt x="1" y="356"/>
                  </a:lnTo>
                  <a:lnTo>
                    <a:pt x="1" y="712"/>
                  </a:lnTo>
                  <a:lnTo>
                    <a:pt x="60" y="1542"/>
                  </a:lnTo>
                  <a:lnTo>
                    <a:pt x="356" y="4446"/>
                  </a:lnTo>
                  <a:lnTo>
                    <a:pt x="534" y="5869"/>
                  </a:lnTo>
                  <a:lnTo>
                    <a:pt x="594" y="6521"/>
                  </a:lnTo>
                  <a:lnTo>
                    <a:pt x="712" y="7173"/>
                  </a:lnTo>
                  <a:lnTo>
                    <a:pt x="771" y="7173"/>
                  </a:lnTo>
                  <a:lnTo>
                    <a:pt x="771" y="6402"/>
                  </a:lnTo>
                  <a:lnTo>
                    <a:pt x="653" y="5632"/>
                  </a:lnTo>
                  <a:lnTo>
                    <a:pt x="416" y="2727"/>
                  </a:lnTo>
                  <a:lnTo>
                    <a:pt x="297" y="1305"/>
                  </a:lnTo>
                  <a:lnTo>
                    <a:pt x="238" y="653"/>
                  </a:lnTo>
                  <a:lnTo>
                    <a:pt x="179" y="29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4599175" y="2116825"/>
              <a:ext cx="17825" cy="164500"/>
            </a:xfrm>
            <a:custGeom>
              <a:avLst/>
              <a:gdLst/>
              <a:ahLst/>
              <a:cxnLst/>
              <a:rect l="l" t="t" r="r" b="b"/>
              <a:pathLst>
                <a:path w="713" h="6580" extrusionOk="0">
                  <a:moveTo>
                    <a:pt x="120" y="1"/>
                  </a:moveTo>
                  <a:lnTo>
                    <a:pt x="60" y="60"/>
                  </a:lnTo>
                  <a:lnTo>
                    <a:pt x="1" y="119"/>
                  </a:lnTo>
                  <a:lnTo>
                    <a:pt x="60" y="830"/>
                  </a:lnTo>
                  <a:lnTo>
                    <a:pt x="120" y="1542"/>
                  </a:lnTo>
                  <a:lnTo>
                    <a:pt x="653" y="6520"/>
                  </a:lnTo>
                  <a:lnTo>
                    <a:pt x="653" y="6580"/>
                  </a:lnTo>
                  <a:lnTo>
                    <a:pt x="712" y="6520"/>
                  </a:lnTo>
                  <a:lnTo>
                    <a:pt x="594" y="5098"/>
                  </a:lnTo>
                  <a:lnTo>
                    <a:pt x="416" y="2609"/>
                  </a:lnTo>
                  <a:lnTo>
                    <a:pt x="297" y="1364"/>
                  </a:lnTo>
                  <a:lnTo>
                    <a:pt x="238" y="712"/>
                  </a:lnTo>
                  <a:lnTo>
                    <a:pt x="179" y="119"/>
                  </a:lnTo>
                  <a:lnTo>
                    <a:pt x="179" y="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4486575" y="2087200"/>
              <a:ext cx="171900" cy="68175"/>
            </a:xfrm>
            <a:custGeom>
              <a:avLst/>
              <a:gdLst/>
              <a:ahLst/>
              <a:cxnLst/>
              <a:rect l="l" t="t" r="r" b="b"/>
              <a:pathLst>
                <a:path w="6876" h="2727" extrusionOk="0">
                  <a:moveTo>
                    <a:pt x="6283" y="0"/>
                  </a:moveTo>
                  <a:lnTo>
                    <a:pt x="0" y="1304"/>
                  </a:lnTo>
                  <a:lnTo>
                    <a:pt x="534" y="2727"/>
                  </a:lnTo>
                  <a:lnTo>
                    <a:pt x="6876" y="1423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3E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4236150" y="943250"/>
              <a:ext cx="309725" cy="1185450"/>
            </a:xfrm>
            <a:custGeom>
              <a:avLst/>
              <a:gdLst/>
              <a:ahLst/>
              <a:cxnLst/>
              <a:rect l="l" t="t" r="r" b="b"/>
              <a:pathLst>
                <a:path w="12389" h="47418" extrusionOk="0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119"/>
                  </a:lnTo>
                  <a:lnTo>
                    <a:pt x="60" y="356"/>
                  </a:lnTo>
                  <a:lnTo>
                    <a:pt x="119" y="949"/>
                  </a:lnTo>
                  <a:lnTo>
                    <a:pt x="297" y="1541"/>
                  </a:lnTo>
                  <a:lnTo>
                    <a:pt x="593" y="2727"/>
                  </a:lnTo>
                  <a:lnTo>
                    <a:pt x="1601" y="6757"/>
                  </a:lnTo>
                  <a:lnTo>
                    <a:pt x="2964" y="12092"/>
                  </a:lnTo>
                  <a:lnTo>
                    <a:pt x="4564" y="18256"/>
                  </a:lnTo>
                  <a:lnTo>
                    <a:pt x="6283" y="24776"/>
                  </a:lnTo>
                  <a:lnTo>
                    <a:pt x="8002" y="31177"/>
                  </a:lnTo>
                  <a:lnTo>
                    <a:pt x="9543" y="37104"/>
                  </a:lnTo>
                  <a:lnTo>
                    <a:pt x="10847" y="42083"/>
                  </a:lnTo>
                  <a:lnTo>
                    <a:pt x="11795" y="45640"/>
                  </a:lnTo>
                  <a:lnTo>
                    <a:pt x="12270" y="47358"/>
                  </a:lnTo>
                  <a:lnTo>
                    <a:pt x="12329" y="47418"/>
                  </a:lnTo>
                  <a:lnTo>
                    <a:pt x="12388" y="47358"/>
                  </a:lnTo>
                  <a:lnTo>
                    <a:pt x="12329" y="47121"/>
                  </a:lnTo>
                  <a:lnTo>
                    <a:pt x="11736" y="44928"/>
                  </a:lnTo>
                  <a:lnTo>
                    <a:pt x="10729" y="40957"/>
                  </a:lnTo>
                  <a:lnTo>
                    <a:pt x="9365" y="35741"/>
                  </a:lnTo>
                  <a:lnTo>
                    <a:pt x="7765" y="29636"/>
                  </a:lnTo>
                  <a:lnTo>
                    <a:pt x="6046" y="23116"/>
                  </a:lnTo>
                  <a:lnTo>
                    <a:pt x="4386" y="16656"/>
                  </a:lnTo>
                  <a:lnTo>
                    <a:pt x="2845" y="10669"/>
                  </a:lnTo>
                  <a:lnTo>
                    <a:pt x="1541" y="5631"/>
                  </a:lnTo>
                  <a:lnTo>
                    <a:pt x="652" y="1897"/>
                  </a:lnTo>
                  <a:lnTo>
                    <a:pt x="415" y="1008"/>
                  </a:lnTo>
                  <a:lnTo>
                    <a:pt x="119" y="6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4256900" y="938800"/>
              <a:ext cx="317125" cy="1182500"/>
            </a:xfrm>
            <a:custGeom>
              <a:avLst/>
              <a:gdLst/>
              <a:ahLst/>
              <a:cxnLst/>
              <a:rect l="l" t="t" r="r" b="b"/>
              <a:pathLst>
                <a:path w="12685" h="47300" extrusionOk="0">
                  <a:moveTo>
                    <a:pt x="59" y="0"/>
                  </a:moveTo>
                  <a:lnTo>
                    <a:pt x="59" y="60"/>
                  </a:lnTo>
                  <a:lnTo>
                    <a:pt x="0" y="60"/>
                  </a:lnTo>
                  <a:lnTo>
                    <a:pt x="59" y="356"/>
                  </a:lnTo>
                  <a:lnTo>
                    <a:pt x="356" y="1542"/>
                  </a:lnTo>
                  <a:lnTo>
                    <a:pt x="652" y="2727"/>
                  </a:lnTo>
                  <a:lnTo>
                    <a:pt x="1660" y="6757"/>
                  </a:lnTo>
                  <a:lnTo>
                    <a:pt x="3082" y="12033"/>
                  </a:lnTo>
                  <a:lnTo>
                    <a:pt x="4683" y="18019"/>
                  </a:lnTo>
                  <a:lnTo>
                    <a:pt x="6402" y="24480"/>
                  </a:lnTo>
                  <a:lnTo>
                    <a:pt x="8120" y="30822"/>
                  </a:lnTo>
                  <a:lnTo>
                    <a:pt x="9661" y="36690"/>
                  </a:lnTo>
                  <a:lnTo>
                    <a:pt x="11025" y="41669"/>
                  </a:lnTo>
                  <a:lnTo>
                    <a:pt x="12032" y="45343"/>
                  </a:lnTo>
                  <a:lnTo>
                    <a:pt x="12566" y="47240"/>
                  </a:lnTo>
                  <a:lnTo>
                    <a:pt x="12625" y="47299"/>
                  </a:lnTo>
                  <a:lnTo>
                    <a:pt x="12684" y="47240"/>
                  </a:lnTo>
                  <a:lnTo>
                    <a:pt x="12566" y="46944"/>
                  </a:lnTo>
                  <a:lnTo>
                    <a:pt x="11973" y="44573"/>
                  </a:lnTo>
                  <a:lnTo>
                    <a:pt x="10906" y="40542"/>
                  </a:lnTo>
                  <a:lnTo>
                    <a:pt x="9484" y="35326"/>
                  </a:lnTo>
                  <a:lnTo>
                    <a:pt x="7883" y="29281"/>
                  </a:lnTo>
                  <a:lnTo>
                    <a:pt x="6164" y="22879"/>
                  </a:lnTo>
                  <a:lnTo>
                    <a:pt x="4505" y="16478"/>
                  </a:lnTo>
                  <a:lnTo>
                    <a:pt x="2904" y="10610"/>
                  </a:lnTo>
                  <a:lnTo>
                    <a:pt x="1600" y="5631"/>
                  </a:lnTo>
                  <a:lnTo>
                    <a:pt x="652" y="1956"/>
                  </a:lnTo>
                  <a:lnTo>
                    <a:pt x="415" y="1008"/>
                  </a:lnTo>
                  <a:lnTo>
                    <a:pt x="119" y="6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4286525" y="935825"/>
              <a:ext cx="334925" cy="1172125"/>
            </a:xfrm>
            <a:custGeom>
              <a:avLst/>
              <a:gdLst/>
              <a:ahLst/>
              <a:cxnLst/>
              <a:rect l="l" t="t" r="r" b="b"/>
              <a:pathLst>
                <a:path w="13397" h="46885" extrusionOk="0">
                  <a:moveTo>
                    <a:pt x="1" y="1"/>
                  </a:moveTo>
                  <a:lnTo>
                    <a:pt x="1" y="60"/>
                  </a:lnTo>
                  <a:lnTo>
                    <a:pt x="1" y="119"/>
                  </a:lnTo>
                  <a:lnTo>
                    <a:pt x="1" y="179"/>
                  </a:lnTo>
                  <a:lnTo>
                    <a:pt x="60" y="357"/>
                  </a:lnTo>
                  <a:lnTo>
                    <a:pt x="356" y="1542"/>
                  </a:lnTo>
                  <a:lnTo>
                    <a:pt x="712" y="2668"/>
                  </a:lnTo>
                  <a:lnTo>
                    <a:pt x="1838" y="6639"/>
                  </a:lnTo>
                  <a:lnTo>
                    <a:pt x="3320" y="11855"/>
                  </a:lnTo>
                  <a:lnTo>
                    <a:pt x="5039" y="17842"/>
                  </a:lnTo>
                  <a:lnTo>
                    <a:pt x="6876" y="24184"/>
                  </a:lnTo>
                  <a:lnTo>
                    <a:pt x="8654" y="30526"/>
                  </a:lnTo>
                  <a:lnTo>
                    <a:pt x="10314" y="36335"/>
                  </a:lnTo>
                  <a:lnTo>
                    <a:pt x="11736" y="41313"/>
                  </a:lnTo>
                  <a:lnTo>
                    <a:pt x="12803" y="44929"/>
                  </a:lnTo>
                  <a:lnTo>
                    <a:pt x="13337" y="46885"/>
                  </a:lnTo>
                  <a:lnTo>
                    <a:pt x="13396" y="46826"/>
                  </a:lnTo>
                  <a:lnTo>
                    <a:pt x="13337" y="46529"/>
                  </a:lnTo>
                  <a:lnTo>
                    <a:pt x="12685" y="44158"/>
                  </a:lnTo>
                  <a:lnTo>
                    <a:pt x="11559" y="40187"/>
                  </a:lnTo>
                  <a:lnTo>
                    <a:pt x="10136" y="34971"/>
                  </a:lnTo>
                  <a:lnTo>
                    <a:pt x="8417" y="28926"/>
                  </a:lnTo>
                  <a:lnTo>
                    <a:pt x="6639" y="22583"/>
                  </a:lnTo>
                  <a:lnTo>
                    <a:pt x="4802" y="16241"/>
                  </a:lnTo>
                  <a:lnTo>
                    <a:pt x="3142" y="10433"/>
                  </a:lnTo>
                  <a:lnTo>
                    <a:pt x="1779" y="5513"/>
                  </a:lnTo>
                  <a:lnTo>
                    <a:pt x="712" y="1898"/>
                  </a:lnTo>
                  <a:lnTo>
                    <a:pt x="356" y="712"/>
                  </a:lnTo>
                  <a:lnTo>
                    <a:pt x="178" y="297"/>
                  </a:lnTo>
                  <a:lnTo>
                    <a:pt x="119" y="119"/>
                  </a:lnTo>
                  <a:lnTo>
                    <a:pt x="119" y="60"/>
                  </a:lnTo>
                  <a:lnTo>
                    <a:pt x="60" y="60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4271700" y="937325"/>
              <a:ext cx="326025" cy="1179525"/>
            </a:xfrm>
            <a:custGeom>
              <a:avLst/>
              <a:gdLst/>
              <a:ahLst/>
              <a:cxnLst/>
              <a:rect l="l" t="t" r="r" b="b"/>
              <a:pathLst>
                <a:path w="13041" h="47181" extrusionOk="0">
                  <a:moveTo>
                    <a:pt x="60" y="0"/>
                  </a:moveTo>
                  <a:lnTo>
                    <a:pt x="1" y="59"/>
                  </a:lnTo>
                  <a:lnTo>
                    <a:pt x="1" y="119"/>
                  </a:lnTo>
                  <a:lnTo>
                    <a:pt x="60" y="356"/>
                  </a:lnTo>
                  <a:lnTo>
                    <a:pt x="653" y="2667"/>
                  </a:lnTo>
                  <a:lnTo>
                    <a:pt x="1779" y="6639"/>
                  </a:lnTo>
                  <a:lnTo>
                    <a:pt x="3261" y="11855"/>
                  </a:lnTo>
                  <a:lnTo>
                    <a:pt x="4920" y="17960"/>
                  </a:lnTo>
                  <a:lnTo>
                    <a:pt x="6699" y="24420"/>
                  </a:lnTo>
                  <a:lnTo>
                    <a:pt x="8477" y="30822"/>
                  </a:lnTo>
                  <a:lnTo>
                    <a:pt x="10136" y="36749"/>
                  </a:lnTo>
                  <a:lnTo>
                    <a:pt x="11500" y="41728"/>
                  </a:lnTo>
                  <a:lnTo>
                    <a:pt x="12507" y="45343"/>
                  </a:lnTo>
                  <a:lnTo>
                    <a:pt x="12981" y="47121"/>
                  </a:lnTo>
                  <a:lnTo>
                    <a:pt x="13041" y="47181"/>
                  </a:lnTo>
                  <a:lnTo>
                    <a:pt x="13041" y="47121"/>
                  </a:lnTo>
                  <a:lnTo>
                    <a:pt x="12981" y="46884"/>
                  </a:lnTo>
                  <a:lnTo>
                    <a:pt x="12389" y="44573"/>
                  </a:lnTo>
                  <a:lnTo>
                    <a:pt x="11322" y="40601"/>
                  </a:lnTo>
                  <a:lnTo>
                    <a:pt x="9899" y="35326"/>
                  </a:lnTo>
                  <a:lnTo>
                    <a:pt x="8240" y="29280"/>
                  </a:lnTo>
                  <a:lnTo>
                    <a:pt x="6462" y="22761"/>
                  </a:lnTo>
                  <a:lnTo>
                    <a:pt x="4683" y="16359"/>
                  </a:lnTo>
                  <a:lnTo>
                    <a:pt x="3024" y="10432"/>
                  </a:lnTo>
                  <a:lnTo>
                    <a:pt x="1660" y="5453"/>
                  </a:lnTo>
                  <a:lnTo>
                    <a:pt x="653" y="1838"/>
                  </a:lnTo>
                  <a:lnTo>
                    <a:pt x="119" y="5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4563625" y="2281300"/>
              <a:ext cx="100775" cy="352700"/>
            </a:xfrm>
            <a:custGeom>
              <a:avLst/>
              <a:gdLst/>
              <a:ahLst/>
              <a:cxnLst/>
              <a:rect l="l" t="t" r="r" b="b"/>
              <a:pathLst>
                <a:path w="4031" h="14108" extrusionOk="0">
                  <a:moveTo>
                    <a:pt x="1779" y="1"/>
                  </a:moveTo>
                  <a:lnTo>
                    <a:pt x="1542" y="119"/>
                  </a:lnTo>
                  <a:lnTo>
                    <a:pt x="1127" y="297"/>
                  </a:lnTo>
                  <a:lnTo>
                    <a:pt x="771" y="593"/>
                  </a:lnTo>
                  <a:lnTo>
                    <a:pt x="356" y="1008"/>
                  </a:lnTo>
                  <a:lnTo>
                    <a:pt x="119" y="1423"/>
                  </a:lnTo>
                  <a:lnTo>
                    <a:pt x="0" y="1897"/>
                  </a:lnTo>
                  <a:lnTo>
                    <a:pt x="0" y="2372"/>
                  </a:lnTo>
                  <a:lnTo>
                    <a:pt x="0" y="2905"/>
                  </a:lnTo>
                  <a:lnTo>
                    <a:pt x="119" y="3498"/>
                  </a:lnTo>
                  <a:lnTo>
                    <a:pt x="415" y="4802"/>
                  </a:lnTo>
                  <a:lnTo>
                    <a:pt x="771" y="6165"/>
                  </a:lnTo>
                  <a:lnTo>
                    <a:pt x="1304" y="8299"/>
                  </a:lnTo>
                  <a:lnTo>
                    <a:pt x="1897" y="10433"/>
                  </a:lnTo>
                  <a:lnTo>
                    <a:pt x="2194" y="11440"/>
                  </a:lnTo>
                  <a:lnTo>
                    <a:pt x="2490" y="12329"/>
                  </a:lnTo>
                  <a:lnTo>
                    <a:pt x="2905" y="13159"/>
                  </a:lnTo>
                  <a:lnTo>
                    <a:pt x="3320" y="13870"/>
                  </a:lnTo>
                  <a:lnTo>
                    <a:pt x="3379" y="13989"/>
                  </a:lnTo>
                  <a:lnTo>
                    <a:pt x="3497" y="14048"/>
                  </a:lnTo>
                  <a:lnTo>
                    <a:pt x="3557" y="14107"/>
                  </a:lnTo>
                  <a:lnTo>
                    <a:pt x="3675" y="14107"/>
                  </a:lnTo>
                  <a:lnTo>
                    <a:pt x="3853" y="13989"/>
                  </a:lnTo>
                  <a:lnTo>
                    <a:pt x="3912" y="13752"/>
                  </a:lnTo>
                  <a:lnTo>
                    <a:pt x="3972" y="13574"/>
                  </a:lnTo>
                  <a:lnTo>
                    <a:pt x="4031" y="12211"/>
                  </a:lnTo>
                  <a:lnTo>
                    <a:pt x="4031" y="10788"/>
                  </a:lnTo>
                  <a:lnTo>
                    <a:pt x="4031" y="9425"/>
                  </a:lnTo>
                  <a:lnTo>
                    <a:pt x="3972" y="8002"/>
                  </a:lnTo>
                  <a:lnTo>
                    <a:pt x="3735" y="5276"/>
                  </a:lnTo>
                  <a:lnTo>
                    <a:pt x="3438" y="2490"/>
                  </a:lnTo>
                  <a:lnTo>
                    <a:pt x="3320" y="1897"/>
                  </a:lnTo>
                  <a:lnTo>
                    <a:pt x="3201" y="1127"/>
                  </a:lnTo>
                  <a:lnTo>
                    <a:pt x="3083" y="831"/>
                  </a:lnTo>
                  <a:lnTo>
                    <a:pt x="2905" y="534"/>
                  </a:lnTo>
                  <a:lnTo>
                    <a:pt x="2727" y="238"/>
                  </a:lnTo>
                  <a:lnTo>
                    <a:pt x="2490" y="60"/>
                  </a:lnTo>
                  <a:lnTo>
                    <a:pt x="2253" y="1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4576950" y="2279825"/>
              <a:ext cx="91900" cy="345275"/>
            </a:xfrm>
            <a:custGeom>
              <a:avLst/>
              <a:gdLst/>
              <a:ahLst/>
              <a:cxnLst/>
              <a:rect l="l" t="t" r="r" b="b"/>
              <a:pathLst>
                <a:path w="3676" h="13811" extrusionOk="0">
                  <a:moveTo>
                    <a:pt x="1661" y="0"/>
                  </a:moveTo>
                  <a:lnTo>
                    <a:pt x="1127" y="119"/>
                  </a:lnTo>
                  <a:lnTo>
                    <a:pt x="712" y="356"/>
                  </a:lnTo>
                  <a:lnTo>
                    <a:pt x="416" y="593"/>
                  </a:lnTo>
                  <a:lnTo>
                    <a:pt x="238" y="890"/>
                  </a:lnTo>
                  <a:lnTo>
                    <a:pt x="60" y="1245"/>
                  </a:lnTo>
                  <a:lnTo>
                    <a:pt x="1" y="1660"/>
                  </a:lnTo>
                  <a:lnTo>
                    <a:pt x="1" y="2016"/>
                  </a:lnTo>
                  <a:lnTo>
                    <a:pt x="60" y="2431"/>
                  </a:lnTo>
                  <a:lnTo>
                    <a:pt x="179" y="3260"/>
                  </a:lnTo>
                  <a:lnTo>
                    <a:pt x="357" y="3972"/>
                  </a:lnTo>
                  <a:lnTo>
                    <a:pt x="1068" y="7232"/>
                  </a:lnTo>
                  <a:lnTo>
                    <a:pt x="1838" y="10432"/>
                  </a:lnTo>
                  <a:lnTo>
                    <a:pt x="2253" y="11973"/>
                  </a:lnTo>
                  <a:lnTo>
                    <a:pt x="2727" y="13574"/>
                  </a:lnTo>
                  <a:lnTo>
                    <a:pt x="2787" y="13692"/>
                  </a:lnTo>
                  <a:lnTo>
                    <a:pt x="2846" y="13811"/>
                  </a:lnTo>
                  <a:lnTo>
                    <a:pt x="3083" y="13811"/>
                  </a:lnTo>
                  <a:lnTo>
                    <a:pt x="3202" y="13692"/>
                  </a:lnTo>
                  <a:lnTo>
                    <a:pt x="3320" y="13514"/>
                  </a:lnTo>
                  <a:lnTo>
                    <a:pt x="3379" y="13277"/>
                  </a:lnTo>
                  <a:lnTo>
                    <a:pt x="3498" y="11914"/>
                  </a:lnTo>
                  <a:lnTo>
                    <a:pt x="3616" y="10551"/>
                  </a:lnTo>
                  <a:lnTo>
                    <a:pt x="3676" y="9188"/>
                  </a:lnTo>
                  <a:lnTo>
                    <a:pt x="3676" y="7765"/>
                  </a:lnTo>
                  <a:lnTo>
                    <a:pt x="3616" y="4979"/>
                  </a:lnTo>
                  <a:lnTo>
                    <a:pt x="3498" y="2253"/>
                  </a:lnTo>
                  <a:lnTo>
                    <a:pt x="3439" y="1660"/>
                  </a:lnTo>
                  <a:lnTo>
                    <a:pt x="3320" y="1067"/>
                  </a:lnTo>
                  <a:lnTo>
                    <a:pt x="3202" y="830"/>
                  </a:lnTo>
                  <a:lnTo>
                    <a:pt x="3024" y="593"/>
                  </a:lnTo>
                  <a:lnTo>
                    <a:pt x="2846" y="356"/>
                  </a:lnTo>
                  <a:lnTo>
                    <a:pt x="2609" y="178"/>
                  </a:lnTo>
                  <a:lnTo>
                    <a:pt x="2372" y="60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3E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4142800" y="737275"/>
              <a:ext cx="170425" cy="257850"/>
            </a:xfrm>
            <a:custGeom>
              <a:avLst/>
              <a:gdLst/>
              <a:ahLst/>
              <a:cxnLst/>
              <a:rect l="l" t="t" r="r" b="b"/>
              <a:pathLst>
                <a:path w="6817" h="10314" extrusionOk="0">
                  <a:moveTo>
                    <a:pt x="3082" y="1"/>
                  </a:moveTo>
                  <a:lnTo>
                    <a:pt x="2608" y="60"/>
                  </a:lnTo>
                  <a:lnTo>
                    <a:pt x="2075" y="178"/>
                  </a:lnTo>
                  <a:lnTo>
                    <a:pt x="1186" y="475"/>
                  </a:lnTo>
                  <a:lnTo>
                    <a:pt x="1245" y="475"/>
                  </a:lnTo>
                  <a:lnTo>
                    <a:pt x="889" y="653"/>
                  </a:lnTo>
                  <a:lnTo>
                    <a:pt x="652" y="890"/>
                  </a:lnTo>
                  <a:lnTo>
                    <a:pt x="474" y="1127"/>
                  </a:lnTo>
                  <a:lnTo>
                    <a:pt x="297" y="1364"/>
                  </a:lnTo>
                  <a:lnTo>
                    <a:pt x="178" y="1660"/>
                  </a:lnTo>
                  <a:lnTo>
                    <a:pt x="59" y="1956"/>
                  </a:lnTo>
                  <a:lnTo>
                    <a:pt x="0" y="2608"/>
                  </a:lnTo>
                  <a:lnTo>
                    <a:pt x="59" y="3260"/>
                  </a:lnTo>
                  <a:lnTo>
                    <a:pt x="178" y="3912"/>
                  </a:lnTo>
                  <a:lnTo>
                    <a:pt x="415" y="4564"/>
                  </a:lnTo>
                  <a:lnTo>
                    <a:pt x="652" y="5157"/>
                  </a:lnTo>
                  <a:lnTo>
                    <a:pt x="1363" y="6461"/>
                  </a:lnTo>
                  <a:lnTo>
                    <a:pt x="2015" y="7824"/>
                  </a:lnTo>
                  <a:lnTo>
                    <a:pt x="2253" y="8417"/>
                  </a:lnTo>
                  <a:lnTo>
                    <a:pt x="2549" y="9010"/>
                  </a:lnTo>
                  <a:lnTo>
                    <a:pt x="2727" y="9721"/>
                  </a:lnTo>
                  <a:lnTo>
                    <a:pt x="2786" y="10017"/>
                  </a:lnTo>
                  <a:lnTo>
                    <a:pt x="2786" y="10314"/>
                  </a:lnTo>
                  <a:lnTo>
                    <a:pt x="3379" y="10314"/>
                  </a:lnTo>
                  <a:lnTo>
                    <a:pt x="5157" y="9780"/>
                  </a:lnTo>
                  <a:lnTo>
                    <a:pt x="6046" y="9425"/>
                  </a:lnTo>
                  <a:lnTo>
                    <a:pt x="6816" y="9128"/>
                  </a:lnTo>
                  <a:lnTo>
                    <a:pt x="6639" y="8713"/>
                  </a:lnTo>
                  <a:lnTo>
                    <a:pt x="6520" y="8239"/>
                  </a:lnTo>
                  <a:lnTo>
                    <a:pt x="6224" y="7291"/>
                  </a:lnTo>
                  <a:lnTo>
                    <a:pt x="5987" y="6817"/>
                  </a:lnTo>
                  <a:lnTo>
                    <a:pt x="5750" y="6461"/>
                  </a:lnTo>
                  <a:lnTo>
                    <a:pt x="5453" y="6106"/>
                  </a:lnTo>
                  <a:lnTo>
                    <a:pt x="5038" y="5809"/>
                  </a:lnTo>
                  <a:lnTo>
                    <a:pt x="4386" y="5513"/>
                  </a:lnTo>
                  <a:lnTo>
                    <a:pt x="3675" y="5276"/>
                  </a:lnTo>
                  <a:lnTo>
                    <a:pt x="3201" y="5157"/>
                  </a:lnTo>
                  <a:lnTo>
                    <a:pt x="2786" y="5039"/>
                  </a:lnTo>
                  <a:lnTo>
                    <a:pt x="2549" y="4920"/>
                  </a:lnTo>
                  <a:lnTo>
                    <a:pt x="2371" y="4802"/>
                  </a:lnTo>
                  <a:lnTo>
                    <a:pt x="2193" y="4683"/>
                  </a:lnTo>
                  <a:lnTo>
                    <a:pt x="2134" y="4446"/>
                  </a:lnTo>
                  <a:lnTo>
                    <a:pt x="2075" y="4268"/>
                  </a:lnTo>
                  <a:lnTo>
                    <a:pt x="2075" y="4150"/>
                  </a:lnTo>
                  <a:lnTo>
                    <a:pt x="2134" y="4031"/>
                  </a:lnTo>
                  <a:lnTo>
                    <a:pt x="2253" y="3972"/>
                  </a:lnTo>
                  <a:lnTo>
                    <a:pt x="2549" y="3912"/>
                  </a:lnTo>
                  <a:lnTo>
                    <a:pt x="3497" y="3912"/>
                  </a:lnTo>
                  <a:lnTo>
                    <a:pt x="3912" y="3853"/>
                  </a:lnTo>
                  <a:lnTo>
                    <a:pt x="4327" y="3735"/>
                  </a:lnTo>
                  <a:lnTo>
                    <a:pt x="4683" y="3498"/>
                  </a:lnTo>
                  <a:lnTo>
                    <a:pt x="4979" y="3201"/>
                  </a:lnTo>
                  <a:lnTo>
                    <a:pt x="5216" y="2846"/>
                  </a:lnTo>
                  <a:lnTo>
                    <a:pt x="5335" y="2490"/>
                  </a:lnTo>
                  <a:lnTo>
                    <a:pt x="5394" y="2134"/>
                  </a:lnTo>
                  <a:lnTo>
                    <a:pt x="5394" y="1719"/>
                  </a:lnTo>
                  <a:lnTo>
                    <a:pt x="5275" y="1364"/>
                  </a:lnTo>
                  <a:lnTo>
                    <a:pt x="5098" y="1008"/>
                  </a:lnTo>
                  <a:lnTo>
                    <a:pt x="4861" y="653"/>
                  </a:lnTo>
                  <a:lnTo>
                    <a:pt x="4683" y="475"/>
                  </a:lnTo>
                  <a:lnTo>
                    <a:pt x="4446" y="297"/>
                  </a:lnTo>
                  <a:lnTo>
                    <a:pt x="4031" y="60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4142800" y="737275"/>
              <a:ext cx="170425" cy="257850"/>
            </a:xfrm>
            <a:custGeom>
              <a:avLst/>
              <a:gdLst/>
              <a:ahLst/>
              <a:cxnLst/>
              <a:rect l="l" t="t" r="r" b="b"/>
              <a:pathLst>
                <a:path w="6817" h="10314" fill="none" extrusionOk="0">
                  <a:moveTo>
                    <a:pt x="6816" y="9128"/>
                  </a:moveTo>
                  <a:lnTo>
                    <a:pt x="6816" y="9128"/>
                  </a:lnTo>
                  <a:lnTo>
                    <a:pt x="6639" y="8713"/>
                  </a:lnTo>
                  <a:lnTo>
                    <a:pt x="6520" y="8239"/>
                  </a:lnTo>
                  <a:lnTo>
                    <a:pt x="6224" y="7291"/>
                  </a:lnTo>
                  <a:lnTo>
                    <a:pt x="5987" y="6817"/>
                  </a:lnTo>
                  <a:lnTo>
                    <a:pt x="5750" y="6461"/>
                  </a:lnTo>
                  <a:lnTo>
                    <a:pt x="5453" y="6106"/>
                  </a:lnTo>
                  <a:lnTo>
                    <a:pt x="5038" y="5809"/>
                  </a:lnTo>
                  <a:lnTo>
                    <a:pt x="5038" y="5809"/>
                  </a:lnTo>
                  <a:lnTo>
                    <a:pt x="4386" y="5513"/>
                  </a:lnTo>
                  <a:lnTo>
                    <a:pt x="3675" y="5276"/>
                  </a:lnTo>
                  <a:lnTo>
                    <a:pt x="3675" y="5276"/>
                  </a:lnTo>
                  <a:lnTo>
                    <a:pt x="3201" y="5157"/>
                  </a:lnTo>
                  <a:lnTo>
                    <a:pt x="2786" y="5039"/>
                  </a:lnTo>
                  <a:lnTo>
                    <a:pt x="2549" y="4920"/>
                  </a:lnTo>
                  <a:lnTo>
                    <a:pt x="2371" y="4802"/>
                  </a:lnTo>
                  <a:lnTo>
                    <a:pt x="2193" y="4683"/>
                  </a:lnTo>
                  <a:lnTo>
                    <a:pt x="2134" y="4446"/>
                  </a:lnTo>
                  <a:lnTo>
                    <a:pt x="2134" y="4446"/>
                  </a:lnTo>
                  <a:lnTo>
                    <a:pt x="2075" y="4268"/>
                  </a:lnTo>
                  <a:lnTo>
                    <a:pt x="2075" y="4150"/>
                  </a:lnTo>
                  <a:lnTo>
                    <a:pt x="2134" y="4031"/>
                  </a:lnTo>
                  <a:lnTo>
                    <a:pt x="2253" y="3972"/>
                  </a:lnTo>
                  <a:lnTo>
                    <a:pt x="2549" y="3912"/>
                  </a:lnTo>
                  <a:lnTo>
                    <a:pt x="2845" y="3912"/>
                  </a:lnTo>
                  <a:lnTo>
                    <a:pt x="2845" y="3912"/>
                  </a:lnTo>
                  <a:lnTo>
                    <a:pt x="3082" y="3912"/>
                  </a:lnTo>
                  <a:lnTo>
                    <a:pt x="3082" y="3912"/>
                  </a:lnTo>
                  <a:lnTo>
                    <a:pt x="3497" y="3912"/>
                  </a:lnTo>
                  <a:lnTo>
                    <a:pt x="3912" y="3853"/>
                  </a:lnTo>
                  <a:lnTo>
                    <a:pt x="4327" y="3735"/>
                  </a:lnTo>
                  <a:lnTo>
                    <a:pt x="4683" y="3498"/>
                  </a:lnTo>
                  <a:lnTo>
                    <a:pt x="4683" y="3498"/>
                  </a:lnTo>
                  <a:lnTo>
                    <a:pt x="4979" y="3201"/>
                  </a:lnTo>
                  <a:lnTo>
                    <a:pt x="5216" y="2846"/>
                  </a:lnTo>
                  <a:lnTo>
                    <a:pt x="5335" y="2490"/>
                  </a:lnTo>
                  <a:lnTo>
                    <a:pt x="5394" y="2134"/>
                  </a:lnTo>
                  <a:lnTo>
                    <a:pt x="5394" y="1719"/>
                  </a:lnTo>
                  <a:lnTo>
                    <a:pt x="5275" y="1364"/>
                  </a:lnTo>
                  <a:lnTo>
                    <a:pt x="5098" y="1008"/>
                  </a:lnTo>
                  <a:lnTo>
                    <a:pt x="4861" y="653"/>
                  </a:lnTo>
                  <a:lnTo>
                    <a:pt x="4861" y="653"/>
                  </a:lnTo>
                  <a:lnTo>
                    <a:pt x="4683" y="475"/>
                  </a:lnTo>
                  <a:lnTo>
                    <a:pt x="4446" y="297"/>
                  </a:lnTo>
                  <a:lnTo>
                    <a:pt x="4031" y="60"/>
                  </a:lnTo>
                  <a:lnTo>
                    <a:pt x="3557" y="1"/>
                  </a:lnTo>
                  <a:lnTo>
                    <a:pt x="3082" y="1"/>
                  </a:lnTo>
                  <a:lnTo>
                    <a:pt x="2608" y="60"/>
                  </a:lnTo>
                  <a:lnTo>
                    <a:pt x="2075" y="178"/>
                  </a:lnTo>
                  <a:lnTo>
                    <a:pt x="1186" y="475"/>
                  </a:lnTo>
                  <a:lnTo>
                    <a:pt x="1245" y="475"/>
                  </a:lnTo>
                  <a:lnTo>
                    <a:pt x="1245" y="475"/>
                  </a:lnTo>
                  <a:lnTo>
                    <a:pt x="889" y="653"/>
                  </a:lnTo>
                  <a:lnTo>
                    <a:pt x="652" y="890"/>
                  </a:lnTo>
                  <a:lnTo>
                    <a:pt x="474" y="1127"/>
                  </a:lnTo>
                  <a:lnTo>
                    <a:pt x="297" y="1364"/>
                  </a:lnTo>
                  <a:lnTo>
                    <a:pt x="178" y="1660"/>
                  </a:lnTo>
                  <a:lnTo>
                    <a:pt x="59" y="1956"/>
                  </a:lnTo>
                  <a:lnTo>
                    <a:pt x="0" y="2608"/>
                  </a:lnTo>
                  <a:lnTo>
                    <a:pt x="59" y="3260"/>
                  </a:lnTo>
                  <a:lnTo>
                    <a:pt x="178" y="3912"/>
                  </a:lnTo>
                  <a:lnTo>
                    <a:pt x="415" y="4564"/>
                  </a:lnTo>
                  <a:lnTo>
                    <a:pt x="652" y="5157"/>
                  </a:lnTo>
                  <a:lnTo>
                    <a:pt x="652" y="5157"/>
                  </a:lnTo>
                  <a:lnTo>
                    <a:pt x="1363" y="6461"/>
                  </a:lnTo>
                  <a:lnTo>
                    <a:pt x="2015" y="7824"/>
                  </a:lnTo>
                  <a:lnTo>
                    <a:pt x="2015" y="7824"/>
                  </a:lnTo>
                  <a:lnTo>
                    <a:pt x="2253" y="8417"/>
                  </a:lnTo>
                  <a:lnTo>
                    <a:pt x="2549" y="9010"/>
                  </a:lnTo>
                  <a:lnTo>
                    <a:pt x="2727" y="9721"/>
                  </a:lnTo>
                  <a:lnTo>
                    <a:pt x="2786" y="10017"/>
                  </a:lnTo>
                  <a:lnTo>
                    <a:pt x="2786" y="10314"/>
                  </a:lnTo>
                  <a:lnTo>
                    <a:pt x="2786" y="10314"/>
                  </a:lnTo>
                  <a:lnTo>
                    <a:pt x="3379" y="10314"/>
                  </a:lnTo>
                  <a:lnTo>
                    <a:pt x="3379" y="10314"/>
                  </a:lnTo>
                  <a:lnTo>
                    <a:pt x="3379" y="10314"/>
                  </a:lnTo>
                  <a:lnTo>
                    <a:pt x="3379" y="10314"/>
                  </a:lnTo>
                  <a:lnTo>
                    <a:pt x="5157" y="9780"/>
                  </a:lnTo>
                  <a:lnTo>
                    <a:pt x="6046" y="9425"/>
                  </a:lnTo>
                  <a:lnTo>
                    <a:pt x="6816" y="91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4142800" y="749125"/>
              <a:ext cx="84475" cy="246000"/>
            </a:xfrm>
            <a:custGeom>
              <a:avLst/>
              <a:gdLst/>
              <a:ahLst/>
              <a:cxnLst/>
              <a:rect l="l" t="t" r="r" b="b"/>
              <a:pathLst>
                <a:path w="3379" h="9840" extrusionOk="0">
                  <a:moveTo>
                    <a:pt x="3379" y="9840"/>
                  </a:moveTo>
                  <a:lnTo>
                    <a:pt x="3379" y="9840"/>
                  </a:lnTo>
                  <a:lnTo>
                    <a:pt x="3379" y="9840"/>
                  </a:lnTo>
                  <a:lnTo>
                    <a:pt x="3379" y="9840"/>
                  </a:lnTo>
                  <a:lnTo>
                    <a:pt x="3379" y="9840"/>
                  </a:lnTo>
                  <a:close/>
                  <a:moveTo>
                    <a:pt x="1245" y="1"/>
                  </a:moveTo>
                  <a:lnTo>
                    <a:pt x="1245" y="1"/>
                  </a:lnTo>
                  <a:lnTo>
                    <a:pt x="1245" y="1"/>
                  </a:lnTo>
                  <a:lnTo>
                    <a:pt x="889" y="179"/>
                  </a:lnTo>
                  <a:lnTo>
                    <a:pt x="652" y="416"/>
                  </a:lnTo>
                  <a:lnTo>
                    <a:pt x="474" y="653"/>
                  </a:lnTo>
                  <a:lnTo>
                    <a:pt x="297" y="890"/>
                  </a:lnTo>
                  <a:lnTo>
                    <a:pt x="178" y="1186"/>
                  </a:lnTo>
                  <a:lnTo>
                    <a:pt x="59" y="1482"/>
                  </a:lnTo>
                  <a:lnTo>
                    <a:pt x="0" y="2134"/>
                  </a:lnTo>
                  <a:lnTo>
                    <a:pt x="59" y="2786"/>
                  </a:lnTo>
                  <a:lnTo>
                    <a:pt x="178" y="3438"/>
                  </a:lnTo>
                  <a:lnTo>
                    <a:pt x="415" y="4090"/>
                  </a:lnTo>
                  <a:lnTo>
                    <a:pt x="652" y="4683"/>
                  </a:lnTo>
                  <a:lnTo>
                    <a:pt x="652" y="4683"/>
                  </a:lnTo>
                  <a:lnTo>
                    <a:pt x="415" y="4090"/>
                  </a:lnTo>
                  <a:lnTo>
                    <a:pt x="178" y="3438"/>
                  </a:lnTo>
                  <a:lnTo>
                    <a:pt x="59" y="2786"/>
                  </a:lnTo>
                  <a:lnTo>
                    <a:pt x="0" y="2134"/>
                  </a:lnTo>
                  <a:lnTo>
                    <a:pt x="59" y="1482"/>
                  </a:lnTo>
                  <a:lnTo>
                    <a:pt x="178" y="1186"/>
                  </a:lnTo>
                  <a:lnTo>
                    <a:pt x="297" y="890"/>
                  </a:lnTo>
                  <a:lnTo>
                    <a:pt x="474" y="653"/>
                  </a:lnTo>
                  <a:lnTo>
                    <a:pt x="652" y="416"/>
                  </a:lnTo>
                  <a:lnTo>
                    <a:pt x="889" y="179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9A9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4227250" y="995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4142800" y="749125"/>
              <a:ext cx="31125" cy="117100"/>
            </a:xfrm>
            <a:custGeom>
              <a:avLst/>
              <a:gdLst/>
              <a:ahLst/>
              <a:cxnLst/>
              <a:rect l="l" t="t" r="r" b="b"/>
              <a:pathLst>
                <a:path w="1245" h="4684" fill="none" extrusionOk="0">
                  <a:moveTo>
                    <a:pt x="1245" y="1"/>
                  </a:moveTo>
                  <a:lnTo>
                    <a:pt x="1245" y="1"/>
                  </a:lnTo>
                  <a:lnTo>
                    <a:pt x="1245" y="1"/>
                  </a:lnTo>
                  <a:lnTo>
                    <a:pt x="889" y="179"/>
                  </a:lnTo>
                  <a:lnTo>
                    <a:pt x="652" y="416"/>
                  </a:lnTo>
                  <a:lnTo>
                    <a:pt x="474" y="653"/>
                  </a:lnTo>
                  <a:lnTo>
                    <a:pt x="297" y="890"/>
                  </a:lnTo>
                  <a:lnTo>
                    <a:pt x="178" y="1186"/>
                  </a:lnTo>
                  <a:lnTo>
                    <a:pt x="59" y="1482"/>
                  </a:lnTo>
                  <a:lnTo>
                    <a:pt x="0" y="2134"/>
                  </a:lnTo>
                  <a:lnTo>
                    <a:pt x="59" y="2786"/>
                  </a:lnTo>
                  <a:lnTo>
                    <a:pt x="178" y="3438"/>
                  </a:lnTo>
                  <a:lnTo>
                    <a:pt x="415" y="4090"/>
                  </a:lnTo>
                  <a:lnTo>
                    <a:pt x="652" y="4683"/>
                  </a:lnTo>
                  <a:lnTo>
                    <a:pt x="652" y="4683"/>
                  </a:lnTo>
                  <a:lnTo>
                    <a:pt x="415" y="4090"/>
                  </a:lnTo>
                  <a:lnTo>
                    <a:pt x="178" y="3438"/>
                  </a:lnTo>
                  <a:lnTo>
                    <a:pt x="59" y="2786"/>
                  </a:lnTo>
                  <a:lnTo>
                    <a:pt x="0" y="2134"/>
                  </a:lnTo>
                  <a:lnTo>
                    <a:pt x="59" y="1482"/>
                  </a:lnTo>
                  <a:lnTo>
                    <a:pt x="178" y="1186"/>
                  </a:lnTo>
                  <a:lnTo>
                    <a:pt x="297" y="890"/>
                  </a:lnTo>
                  <a:lnTo>
                    <a:pt x="474" y="653"/>
                  </a:lnTo>
                  <a:lnTo>
                    <a:pt x="652" y="416"/>
                  </a:lnTo>
                  <a:lnTo>
                    <a:pt x="889" y="179"/>
                  </a:lnTo>
                  <a:lnTo>
                    <a:pt x="12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4142800" y="744675"/>
              <a:ext cx="96325" cy="250450"/>
            </a:xfrm>
            <a:custGeom>
              <a:avLst/>
              <a:gdLst/>
              <a:ahLst/>
              <a:cxnLst/>
              <a:rect l="l" t="t" r="r" b="b"/>
              <a:pathLst>
                <a:path w="3853" h="10018" extrusionOk="0">
                  <a:moveTo>
                    <a:pt x="2015" y="1"/>
                  </a:moveTo>
                  <a:lnTo>
                    <a:pt x="1719" y="60"/>
                  </a:lnTo>
                  <a:lnTo>
                    <a:pt x="1363" y="119"/>
                  </a:lnTo>
                  <a:lnTo>
                    <a:pt x="1245" y="179"/>
                  </a:lnTo>
                  <a:lnTo>
                    <a:pt x="889" y="357"/>
                  </a:lnTo>
                  <a:lnTo>
                    <a:pt x="652" y="594"/>
                  </a:lnTo>
                  <a:lnTo>
                    <a:pt x="474" y="831"/>
                  </a:lnTo>
                  <a:lnTo>
                    <a:pt x="297" y="1068"/>
                  </a:lnTo>
                  <a:lnTo>
                    <a:pt x="178" y="1364"/>
                  </a:lnTo>
                  <a:lnTo>
                    <a:pt x="59" y="1660"/>
                  </a:lnTo>
                  <a:lnTo>
                    <a:pt x="0" y="2312"/>
                  </a:lnTo>
                  <a:lnTo>
                    <a:pt x="59" y="2964"/>
                  </a:lnTo>
                  <a:lnTo>
                    <a:pt x="178" y="3616"/>
                  </a:lnTo>
                  <a:lnTo>
                    <a:pt x="415" y="4268"/>
                  </a:lnTo>
                  <a:lnTo>
                    <a:pt x="652" y="4861"/>
                  </a:lnTo>
                  <a:lnTo>
                    <a:pt x="1363" y="6165"/>
                  </a:lnTo>
                  <a:lnTo>
                    <a:pt x="2015" y="7528"/>
                  </a:lnTo>
                  <a:lnTo>
                    <a:pt x="2253" y="8062"/>
                  </a:lnTo>
                  <a:lnTo>
                    <a:pt x="2549" y="8714"/>
                  </a:lnTo>
                  <a:lnTo>
                    <a:pt x="2727" y="9307"/>
                  </a:lnTo>
                  <a:lnTo>
                    <a:pt x="2786" y="9662"/>
                  </a:lnTo>
                  <a:lnTo>
                    <a:pt x="2786" y="9959"/>
                  </a:lnTo>
                  <a:lnTo>
                    <a:pt x="2786" y="10018"/>
                  </a:lnTo>
                  <a:lnTo>
                    <a:pt x="3379" y="10018"/>
                  </a:lnTo>
                  <a:lnTo>
                    <a:pt x="3438" y="8832"/>
                  </a:lnTo>
                  <a:lnTo>
                    <a:pt x="3438" y="8299"/>
                  </a:lnTo>
                  <a:lnTo>
                    <a:pt x="3319" y="7706"/>
                  </a:lnTo>
                  <a:lnTo>
                    <a:pt x="3082" y="7054"/>
                  </a:lnTo>
                  <a:lnTo>
                    <a:pt x="2964" y="6758"/>
                  </a:lnTo>
                  <a:lnTo>
                    <a:pt x="2786" y="6521"/>
                  </a:lnTo>
                  <a:lnTo>
                    <a:pt x="2193" y="5987"/>
                  </a:lnTo>
                  <a:lnTo>
                    <a:pt x="1956" y="5750"/>
                  </a:lnTo>
                  <a:lnTo>
                    <a:pt x="1660" y="5454"/>
                  </a:lnTo>
                  <a:lnTo>
                    <a:pt x="1423" y="5039"/>
                  </a:lnTo>
                  <a:lnTo>
                    <a:pt x="1186" y="4506"/>
                  </a:lnTo>
                  <a:lnTo>
                    <a:pt x="1067" y="4209"/>
                  </a:lnTo>
                  <a:lnTo>
                    <a:pt x="1067" y="3913"/>
                  </a:lnTo>
                  <a:lnTo>
                    <a:pt x="1067" y="3676"/>
                  </a:lnTo>
                  <a:lnTo>
                    <a:pt x="1186" y="3439"/>
                  </a:lnTo>
                  <a:lnTo>
                    <a:pt x="1363" y="3261"/>
                  </a:lnTo>
                  <a:lnTo>
                    <a:pt x="1541" y="3202"/>
                  </a:lnTo>
                  <a:lnTo>
                    <a:pt x="1719" y="3202"/>
                  </a:lnTo>
                  <a:lnTo>
                    <a:pt x="1956" y="3320"/>
                  </a:lnTo>
                  <a:lnTo>
                    <a:pt x="2312" y="3498"/>
                  </a:lnTo>
                  <a:lnTo>
                    <a:pt x="2490" y="3616"/>
                  </a:lnTo>
                  <a:lnTo>
                    <a:pt x="2667" y="3616"/>
                  </a:lnTo>
                  <a:lnTo>
                    <a:pt x="2964" y="3557"/>
                  </a:lnTo>
                  <a:lnTo>
                    <a:pt x="3142" y="3439"/>
                  </a:lnTo>
                  <a:lnTo>
                    <a:pt x="3379" y="3261"/>
                  </a:lnTo>
                  <a:lnTo>
                    <a:pt x="3557" y="3083"/>
                  </a:lnTo>
                  <a:lnTo>
                    <a:pt x="3675" y="2787"/>
                  </a:lnTo>
                  <a:lnTo>
                    <a:pt x="3794" y="2550"/>
                  </a:lnTo>
                  <a:lnTo>
                    <a:pt x="3794" y="2312"/>
                  </a:lnTo>
                  <a:lnTo>
                    <a:pt x="3853" y="2075"/>
                  </a:lnTo>
                  <a:lnTo>
                    <a:pt x="3794" y="1542"/>
                  </a:lnTo>
                  <a:lnTo>
                    <a:pt x="3616" y="1068"/>
                  </a:lnTo>
                  <a:lnTo>
                    <a:pt x="3319" y="653"/>
                  </a:lnTo>
                  <a:lnTo>
                    <a:pt x="2964" y="297"/>
                  </a:lnTo>
                  <a:lnTo>
                    <a:pt x="2786" y="179"/>
                  </a:lnTo>
                  <a:lnTo>
                    <a:pt x="2549" y="119"/>
                  </a:lnTo>
                  <a:lnTo>
                    <a:pt x="2312" y="60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4142800" y="744675"/>
              <a:ext cx="96325" cy="250450"/>
            </a:xfrm>
            <a:custGeom>
              <a:avLst/>
              <a:gdLst/>
              <a:ahLst/>
              <a:cxnLst/>
              <a:rect l="l" t="t" r="r" b="b"/>
              <a:pathLst>
                <a:path w="3853" h="10018" fill="none" extrusionOk="0">
                  <a:moveTo>
                    <a:pt x="2015" y="1"/>
                  </a:moveTo>
                  <a:lnTo>
                    <a:pt x="2015" y="1"/>
                  </a:lnTo>
                  <a:lnTo>
                    <a:pt x="1719" y="60"/>
                  </a:lnTo>
                  <a:lnTo>
                    <a:pt x="1363" y="119"/>
                  </a:lnTo>
                  <a:lnTo>
                    <a:pt x="1363" y="119"/>
                  </a:lnTo>
                  <a:lnTo>
                    <a:pt x="1245" y="179"/>
                  </a:lnTo>
                  <a:lnTo>
                    <a:pt x="1245" y="179"/>
                  </a:lnTo>
                  <a:lnTo>
                    <a:pt x="1245" y="179"/>
                  </a:lnTo>
                  <a:lnTo>
                    <a:pt x="889" y="357"/>
                  </a:lnTo>
                  <a:lnTo>
                    <a:pt x="652" y="594"/>
                  </a:lnTo>
                  <a:lnTo>
                    <a:pt x="474" y="831"/>
                  </a:lnTo>
                  <a:lnTo>
                    <a:pt x="297" y="1068"/>
                  </a:lnTo>
                  <a:lnTo>
                    <a:pt x="178" y="1364"/>
                  </a:lnTo>
                  <a:lnTo>
                    <a:pt x="59" y="1660"/>
                  </a:lnTo>
                  <a:lnTo>
                    <a:pt x="0" y="2312"/>
                  </a:lnTo>
                  <a:lnTo>
                    <a:pt x="59" y="2964"/>
                  </a:lnTo>
                  <a:lnTo>
                    <a:pt x="178" y="3616"/>
                  </a:lnTo>
                  <a:lnTo>
                    <a:pt x="415" y="4268"/>
                  </a:lnTo>
                  <a:lnTo>
                    <a:pt x="652" y="4861"/>
                  </a:lnTo>
                  <a:lnTo>
                    <a:pt x="652" y="4861"/>
                  </a:lnTo>
                  <a:lnTo>
                    <a:pt x="652" y="4861"/>
                  </a:lnTo>
                  <a:lnTo>
                    <a:pt x="1363" y="6165"/>
                  </a:lnTo>
                  <a:lnTo>
                    <a:pt x="2015" y="7528"/>
                  </a:lnTo>
                  <a:lnTo>
                    <a:pt x="2015" y="7528"/>
                  </a:lnTo>
                  <a:lnTo>
                    <a:pt x="2253" y="8062"/>
                  </a:lnTo>
                  <a:lnTo>
                    <a:pt x="2549" y="8714"/>
                  </a:lnTo>
                  <a:lnTo>
                    <a:pt x="2727" y="9307"/>
                  </a:lnTo>
                  <a:lnTo>
                    <a:pt x="2786" y="9662"/>
                  </a:lnTo>
                  <a:lnTo>
                    <a:pt x="2786" y="9959"/>
                  </a:lnTo>
                  <a:lnTo>
                    <a:pt x="2786" y="9959"/>
                  </a:lnTo>
                  <a:lnTo>
                    <a:pt x="2786" y="10018"/>
                  </a:lnTo>
                  <a:lnTo>
                    <a:pt x="2786" y="10018"/>
                  </a:lnTo>
                  <a:lnTo>
                    <a:pt x="3201" y="10018"/>
                  </a:lnTo>
                  <a:lnTo>
                    <a:pt x="3201" y="10018"/>
                  </a:lnTo>
                  <a:lnTo>
                    <a:pt x="3379" y="10018"/>
                  </a:lnTo>
                  <a:lnTo>
                    <a:pt x="3379" y="10018"/>
                  </a:lnTo>
                  <a:lnTo>
                    <a:pt x="3379" y="10018"/>
                  </a:lnTo>
                  <a:lnTo>
                    <a:pt x="3379" y="10018"/>
                  </a:lnTo>
                  <a:lnTo>
                    <a:pt x="3379" y="10018"/>
                  </a:lnTo>
                  <a:lnTo>
                    <a:pt x="3438" y="8832"/>
                  </a:lnTo>
                  <a:lnTo>
                    <a:pt x="3438" y="8299"/>
                  </a:lnTo>
                  <a:lnTo>
                    <a:pt x="3319" y="7706"/>
                  </a:lnTo>
                  <a:lnTo>
                    <a:pt x="3319" y="7706"/>
                  </a:lnTo>
                  <a:lnTo>
                    <a:pt x="3082" y="7054"/>
                  </a:lnTo>
                  <a:lnTo>
                    <a:pt x="2964" y="6758"/>
                  </a:lnTo>
                  <a:lnTo>
                    <a:pt x="2786" y="6521"/>
                  </a:lnTo>
                  <a:lnTo>
                    <a:pt x="2786" y="6521"/>
                  </a:lnTo>
                  <a:lnTo>
                    <a:pt x="2193" y="5987"/>
                  </a:lnTo>
                  <a:lnTo>
                    <a:pt x="1956" y="5750"/>
                  </a:lnTo>
                  <a:lnTo>
                    <a:pt x="1660" y="5454"/>
                  </a:lnTo>
                  <a:lnTo>
                    <a:pt x="1660" y="5454"/>
                  </a:lnTo>
                  <a:lnTo>
                    <a:pt x="1423" y="5039"/>
                  </a:lnTo>
                  <a:lnTo>
                    <a:pt x="1186" y="4506"/>
                  </a:lnTo>
                  <a:lnTo>
                    <a:pt x="1067" y="4209"/>
                  </a:lnTo>
                  <a:lnTo>
                    <a:pt x="1067" y="3913"/>
                  </a:lnTo>
                  <a:lnTo>
                    <a:pt x="1067" y="3676"/>
                  </a:lnTo>
                  <a:lnTo>
                    <a:pt x="1186" y="3439"/>
                  </a:lnTo>
                  <a:lnTo>
                    <a:pt x="1186" y="3439"/>
                  </a:lnTo>
                  <a:lnTo>
                    <a:pt x="1363" y="3261"/>
                  </a:lnTo>
                  <a:lnTo>
                    <a:pt x="1541" y="3202"/>
                  </a:lnTo>
                  <a:lnTo>
                    <a:pt x="1541" y="3202"/>
                  </a:lnTo>
                  <a:lnTo>
                    <a:pt x="1719" y="3202"/>
                  </a:lnTo>
                  <a:lnTo>
                    <a:pt x="1956" y="3320"/>
                  </a:lnTo>
                  <a:lnTo>
                    <a:pt x="2312" y="3498"/>
                  </a:lnTo>
                  <a:lnTo>
                    <a:pt x="2312" y="3498"/>
                  </a:lnTo>
                  <a:lnTo>
                    <a:pt x="2490" y="3616"/>
                  </a:lnTo>
                  <a:lnTo>
                    <a:pt x="2667" y="3616"/>
                  </a:lnTo>
                  <a:lnTo>
                    <a:pt x="2667" y="3616"/>
                  </a:lnTo>
                  <a:lnTo>
                    <a:pt x="2964" y="3557"/>
                  </a:lnTo>
                  <a:lnTo>
                    <a:pt x="3142" y="3439"/>
                  </a:lnTo>
                  <a:lnTo>
                    <a:pt x="3379" y="3261"/>
                  </a:lnTo>
                  <a:lnTo>
                    <a:pt x="3557" y="3083"/>
                  </a:lnTo>
                  <a:lnTo>
                    <a:pt x="3557" y="3083"/>
                  </a:lnTo>
                  <a:lnTo>
                    <a:pt x="3675" y="2787"/>
                  </a:lnTo>
                  <a:lnTo>
                    <a:pt x="3794" y="2550"/>
                  </a:lnTo>
                  <a:lnTo>
                    <a:pt x="3794" y="2312"/>
                  </a:lnTo>
                  <a:lnTo>
                    <a:pt x="3853" y="2075"/>
                  </a:lnTo>
                  <a:lnTo>
                    <a:pt x="3794" y="1542"/>
                  </a:lnTo>
                  <a:lnTo>
                    <a:pt x="3616" y="1068"/>
                  </a:lnTo>
                  <a:lnTo>
                    <a:pt x="3319" y="653"/>
                  </a:lnTo>
                  <a:lnTo>
                    <a:pt x="2964" y="297"/>
                  </a:lnTo>
                  <a:lnTo>
                    <a:pt x="2786" y="179"/>
                  </a:lnTo>
                  <a:lnTo>
                    <a:pt x="2549" y="119"/>
                  </a:lnTo>
                  <a:lnTo>
                    <a:pt x="2312" y="60"/>
                  </a:lnTo>
                  <a:lnTo>
                    <a:pt x="20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4136875" y="876575"/>
              <a:ext cx="40025" cy="20750"/>
            </a:xfrm>
            <a:custGeom>
              <a:avLst/>
              <a:gdLst/>
              <a:ahLst/>
              <a:cxnLst/>
              <a:rect l="l" t="t" r="r" b="b"/>
              <a:pathLst>
                <a:path w="1601" h="830" extrusionOk="0">
                  <a:moveTo>
                    <a:pt x="1423" y="0"/>
                  </a:moveTo>
                  <a:lnTo>
                    <a:pt x="0" y="415"/>
                  </a:lnTo>
                  <a:lnTo>
                    <a:pt x="59" y="830"/>
                  </a:lnTo>
                  <a:lnTo>
                    <a:pt x="1541" y="356"/>
                  </a:lnTo>
                  <a:lnTo>
                    <a:pt x="1600" y="178"/>
                  </a:lnTo>
                  <a:lnTo>
                    <a:pt x="1541" y="5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534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4111675" y="875075"/>
              <a:ext cx="35600" cy="38550"/>
            </a:xfrm>
            <a:custGeom>
              <a:avLst/>
              <a:gdLst/>
              <a:ahLst/>
              <a:cxnLst/>
              <a:rect l="l" t="t" r="r" b="b"/>
              <a:pathLst>
                <a:path w="1424" h="1542" extrusionOk="0">
                  <a:moveTo>
                    <a:pt x="830" y="1"/>
                  </a:moveTo>
                  <a:lnTo>
                    <a:pt x="652" y="60"/>
                  </a:lnTo>
                  <a:lnTo>
                    <a:pt x="415" y="119"/>
                  </a:lnTo>
                  <a:lnTo>
                    <a:pt x="297" y="238"/>
                  </a:lnTo>
                  <a:lnTo>
                    <a:pt x="119" y="356"/>
                  </a:lnTo>
                  <a:lnTo>
                    <a:pt x="119" y="416"/>
                  </a:lnTo>
                  <a:lnTo>
                    <a:pt x="60" y="594"/>
                  </a:lnTo>
                  <a:lnTo>
                    <a:pt x="0" y="771"/>
                  </a:lnTo>
                  <a:lnTo>
                    <a:pt x="0" y="949"/>
                  </a:lnTo>
                  <a:lnTo>
                    <a:pt x="0" y="1127"/>
                  </a:lnTo>
                  <a:lnTo>
                    <a:pt x="119" y="1305"/>
                  </a:lnTo>
                  <a:lnTo>
                    <a:pt x="238" y="1423"/>
                  </a:lnTo>
                  <a:lnTo>
                    <a:pt x="475" y="1542"/>
                  </a:lnTo>
                  <a:lnTo>
                    <a:pt x="890" y="1542"/>
                  </a:lnTo>
                  <a:lnTo>
                    <a:pt x="1127" y="1483"/>
                  </a:lnTo>
                  <a:lnTo>
                    <a:pt x="1245" y="1305"/>
                  </a:lnTo>
                  <a:lnTo>
                    <a:pt x="1364" y="1127"/>
                  </a:lnTo>
                  <a:lnTo>
                    <a:pt x="1423" y="712"/>
                  </a:lnTo>
                  <a:lnTo>
                    <a:pt x="1364" y="534"/>
                  </a:lnTo>
                  <a:lnTo>
                    <a:pt x="1364" y="356"/>
                  </a:lnTo>
                  <a:lnTo>
                    <a:pt x="1245" y="179"/>
                  </a:lnTo>
                  <a:lnTo>
                    <a:pt x="1127" y="119"/>
                  </a:lnTo>
                  <a:lnTo>
                    <a:pt x="1008" y="60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4167975" y="916575"/>
              <a:ext cx="40050" cy="22250"/>
            </a:xfrm>
            <a:custGeom>
              <a:avLst/>
              <a:gdLst/>
              <a:ahLst/>
              <a:cxnLst/>
              <a:rect l="l" t="t" r="r" b="b"/>
              <a:pathLst>
                <a:path w="1602" h="890" extrusionOk="0">
                  <a:moveTo>
                    <a:pt x="1423" y="0"/>
                  </a:moveTo>
                  <a:lnTo>
                    <a:pt x="1" y="475"/>
                  </a:lnTo>
                  <a:lnTo>
                    <a:pt x="60" y="889"/>
                  </a:lnTo>
                  <a:lnTo>
                    <a:pt x="1601" y="415"/>
                  </a:lnTo>
                  <a:lnTo>
                    <a:pt x="1601" y="237"/>
                  </a:lnTo>
                  <a:lnTo>
                    <a:pt x="1542" y="119"/>
                  </a:lnTo>
                  <a:lnTo>
                    <a:pt x="1483" y="6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534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4142800" y="916575"/>
              <a:ext cx="35575" cy="38550"/>
            </a:xfrm>
            <a:custGeom>
              <a:avLst/>
              <a:gdLst/>
              <a:ahLst/>
              <a:cxnLst/>
              <a:rect l="l" t="t" r="r" b="b"/>
              <a:pathLst>
                <a:path w="1423" h="1542" extrusionOk="0">
                  <a:moveTo>
                    <a:pt x="889" y="0"/>
                  </a:moveTo>
                  <a:lnTo>
                    <a:pt x="652" y="60"/>
                  </a:lnTo>
                  <a:lnTo>
                    <a:pt x="474" y="119"/>
                  </a:lnTo>
                  <a:lnTo>
                    <a:pt x="297" y="237"/>
                  </a:lnTo>
                  <a:lnTo>
                    <a:pt x="119" y="356"/>
                  </a:lnTo>
                  <a:lnTo>
                    <a:pt x="119" y="415"/>
                  </a:lnTo>
                  <a:lnTo>
                    <a:pt x="59" y="534"/>
                  </a:lnTo>
                  <a:lnTo>
                    <a:pt x="0" y="771"/>
                  </a:lnTo>
                  <a:lnTo>
                    <a:pt x="0" y="949"/>
                  </a:lnTo>
                  <a:lnTo>
                    <a:pt x="0" y="1127"/>
                  </a:lnTo>
                  <a:lnTo>
                    <a:pt x="119" y="1304"/>
                  </a:lnTo>
                  <a:lnTo>
                    <a:pt x="297" y="1423"/>
                  </a:lnTo>
                  <a:lnTo>
                    <a:pt x="474" y="1482"/>
                  </a:lnTo>
                  <a:lnTo>
                    <a:pt x="652" y="1541"/>
                  </a:lnTo>
                  <a:lnTo>
                    <a:pt x="949" y="1541"/>
                  </a:lnTo>
                  <a:lnTo>
                    <a:pt x="1126" y="1482"/>
                  </a:lnTo>
                  <a:lnTo>
                    <a:pt x="1304" y="1304"/>
                  </a:lnTo>
                  <a:lnTo>
                    <a:pt x="1363" y="1127"/>
                  </a:lnTo>
                  <a:lnTo>
                    <a:pt x="1423" y="712"/>
                  </a:lnTo>
                  <a:lnTo>
                    <a:pt x="1423" y="534"/>
                  </a:lnTo>
                  <a:lnTo>
                    <a:pt x="1363" y="356"/>
                  </a:lnTo>
                  <a:lnTo>
                    <a:pt x="1304" y="178"/>
                  </a:lnTo>
                  <a:lnTo>
                    <a:pt x="1186" y="119"/>
                  </a:lnTo>
                  <a:lnTo>
                    <a:pt x="1008" y="6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AB3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56"/>
          <p:cNvGrpSpPr/>
          <p:nvPr/>
        </p:nvGrpSpPr>
        <p:grpSpPr>
          <a:xfrm>
            <a:off x="1538525" y="1925638"/>
            <a:ext cx="997275" cy="583850"/>
            <a:chOff x="1394050" y="1653888"/>
            <a:chExt cx="997275" cy="583850"/>
          </a:xfrm>
        </p:grpSpPr>
        <p:sp>
          <p:nvSpPr>
            <p:cNvPr id="1690" name="Google Shape;1690;p56"/>
            <p:cNvSpPr/>
            <p:nvPr/>
          </p:nvSpPr>
          <p:spPr>
            <a:xfrm>
              <a:off x="2020850" y="1890988"/>
              <a:ext cx="83000" cy="155600"/>
            </a:xfrm>
            <a:custGeom>
              <a:avLst/>
              <a:gdLst/>
              <a:ahLst/>
              <a:cxnLst/>
              <a:rect l="l" t="t" r="r" b="b"/>
              <a:pathLst>
                <a:path w="3320" h="6224" extrusionOk="0">
                  <a:moveTo>
                    <a:pt x="416" y="0"/>
                  </a:moveTo>
                  <a:lnTo>
                    <a:pt x="1" y="237"/>
                  </a:lnTo>
                  <a:lnTo>
                    <a:pt x="2846" y="6224"/>
                  </a:lnTo>
                  <a:lnTo>
                    <a:pt x="3320" y="598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2020850" y="1890988"/>
              <a:ext cx="83000" cy="155600"/>
            </a:xfrm>
            <a:custGeom>
              <a:avLst/>
              <a:gdLst/>
              <a:ahLst/>
              <a:cxnLst/>
              <a:rect l="l" t="t" r="r" b="b"/>
              <a:pathLst>
                <a:path w="3320" h="6224" fill="none" extrusionOk="0">
                  <a:moveTo>
                    <a:pt x="416" y="0"/>
                  </a:moveTo>
                  <a:lnTo>
                    <a:pt x="3320" y="5987"/>
                  </a:lnTo>
                  <a:lnTo>
                    <a:pt x="2846" y="6224"/>
                  </a:lnTo>
                  <a:lnTo>
                    <a:pt x="1" y="237"/>
                  </a:lnTo>
                  <a:lnTo>
                    <a:pt x="4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2032700" y="1895413"/>
              <a:ext cx="10400" cy="19300"/>
            </a:xfrm>
            <a:custGeom>
              <a:avLst/>
              <a:gdLst/>
              <a:ahLst/>
              <a:cxnLst/>
              <a:rect l="l" t="t" r="r" b="b"/>
              <a:pathLst>
                <a:path w="416" h="772" extrusionOk="0">
                  <a:moveTo>
                    <a:pt x="1" y="1"/>
                  </a:moveTo>
                  <a:lnTo>
                    <a:pt x="1" y="1"/>
                  </a:lnTo>
                  <a:lnTo>
                    <a:pt x="416" y="772"/>
                  </a:lnTo>
                  <a:lnTo>
                    <a:pt x="41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2032700" y="1895413"/>
              <a:ext cx="10400" cy="19300"/>
            </a:xfrm>
            <a:custGeom>
              <a:avLst/>
              <a:gdLst/>
              <a:ahLst/>
              <a:cxnLst/>
              <a:rect l="l" t="t" r="r" b="b"/>
              <a:pathLst>
                <a:path w="416" h="77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6" y="772"/>
                  </a:lnTo>
                  <a:lnTo>
                    <a:pt x="416" y="7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2022325" y="1895413"/>
              <a:ext cx="20775" cy="23750"/>
            </a:xfrm>
            <a:custGeom>
              <a:avLst/>
              <a:gdLst/>
              <a:ahLst/>
              <a:cxnLst/>
              <a:rect l="l" t="t" r="r" b="b"/>
              <a:pathLst>
                <a:path w="831" h="950" extrusionOk="0">
                  <a:moveTo>
                    <a:pt x="416" y="1"/>
                  </a:moveTo>
                  <a:lnTo>
                    <a:pt x="1" y="179"/>
                  </a:lnTo>
                  <a:lnTo>
                    <a:pt x="357" y="949"/>
                  </a:lnTo>
                  <a:lnTo>
                    <a:pt x="831" y="772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2022325" y="1895413"/>
              <a:ext cx="20775" cy="23750"/>
            </a:xfrm>
            <a:custGeom>
              <a:avLst/>
              <a:gdLst/>
              <a:ahLst/>
              <a:cxnLst/>
              <a:rect l="l" t="t" r="r" b="b"/>
              <a:pathLst>
                <a:path w="831" h="950" fill="none" extrusionOk="0">
                  <a:moveTo>
                    <a:pt x="416" y="1"/>
                  </a:moveTo>
                  <a:lnTo>
                    <a:pt x="416" y="1"/>
                  </a:lnTo>
                  <a:lnTo>
                    <a:pt x="1" y="179"/>
                  </a:lnTo>
                  <a:lnTo>
                    <a:pt x="357" y="949"/>
                  </a:lnTo>
                  <a:lnTo>
                    <a:pt x="357" y="949"/>
                  </a:lnTo>
                  <a:lnTo>
                    <a:pt x="831" y="772"/>
                  </a:lnTo>
                  <a:lnTo>
                    <a:pt x="4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2028250" y="2006563"/>
              <a:ext cx="65225" cy="69675"/>
            </a:xfrm>
            <a:custGeom>
              <a:avLst/>
              <a:gdLst/>
              <a:ahLst/>
              <a:cxnLst/>
              <a:rect l="l" t="t" r="r" b="b"/>
              <a:pathLst>
                <a:path w="2609" h="2787" extrusionOk="0">
                  <a:moveTo>
                    <a:pt x="1009" y="0"/>
                  </a:moveTo>
                  <a:lnTo>
                    <a:pt x="653" y="119"/>
                  </a:lnTo>
                  <a:lnTo>
                    <a:pt x="416" y="297"/>
                  </a:lnTo>
                  <a:lnTo>
                    <a:pt x="179" y="534"/>
                  </a:lnTo>
                  <a:lnTo>
                    <a:pt x="60" y="830"/>
                  </a:lnTo>
                  <a:lnTo>
                    <a:pt x="1" y="1127"/>
                  </a:lnTo>
                  <a:lnTo>
                    <a:pt x="1" y="1423"/>
                  </a:lnTo>
                  <a:lnTo>
                    <a:pt x="60" y="1719"/>
                  </a:lnTo>
                  <a:lnTo>
                    <a:pt x="179" y="2016"/>
                  </a:lnTo>
                  <a:lnTo>
                    <a:pt x="357" y="2312"/>
                  </a:lnTo>
                  <a:lnTo>
                    <a:pt x="534" y="2431"/>
                  </a:lnTo>
                  <a:lnTo>
                    <a:pt x="712" y="2549"/>
                  </a:lnTo>
                  <a:lnTo>
                    <a:pt x="949" y="2668"/>
                  </a:lnTo>
                  <a:lnTo>
                    <a:pt x="1127" y="2727"/>
                  </a:lnTo>
                  <a:lnTo>
                    <a:pt x="1364" y="2786"/>
                  </a:lnTo>
                  <a:lnTo>
                    <a:pt x="1601" y="2727"/>
                  </a:lnTo>
                  <a:lnTo>
                    <a:pt x="1838" y="2668"/>
                  </a:lnTo>
                  <a:lnTo>
                    <a:pt x="2016" y="2549"/>
                  </a:lnTo>
                  <a:lnTo>
                    <a:pt x="2135" y="2431"/>
                  </a:lnTo>
                  <a:lnTo>
                    <a:pt x="2075" y="2312"/>
                  </a:lnTo>
                  <a:lnTo>
                    <a:pt x="2016" y="2193"/>
                  </a:lnTo>
                  <a:lnTo>
                    <a:pt x="1898" y="2134"/>
                  </a:lnTo>
                  <a:lnTo>
                    <a:pt x="1305" y="2134"/>
                  </a:lnTo>
                  <a:lnTo>
                    <a:pt x="1068" y="2016"/>
                  </a:lnTo>
                  <a:lnTo>
                    <a:pt x="1009" y="2016"/>
                  </a:lnTo>
                  <a:lnTo>
                    <a:pt x="949" y="1956"/>
                  </a:lnTo>
                  <a:lnTo>
                    <a:pt x="890" y="1897"/>
                  </a:lnTo>
                  <a:lnTo>
                    <a:pt x="772" y="1838"/>
                  </a:lnTo>
                  <a:lnTo>
                    <a:pt x="772" y="1779"/>
                  </a:lnTo>
                  <a:lnTo>
                    <a:pt x="712" y="1719"/>
                  </a:lnTo>
                  <a:lnTo>
                    <a:pt x="653" y="1660"/>
                  </a:lnTo>
                  <a:lnTo>
                    <a:pt x="594" y="1423"/>
                  </a:lnTo>
                  <a:lnTo>
                    <a:pt x="594" y="1364"/>
                  </a:lnTo>
                  <a:lnTo>
                    <a:pt x="594" y="1245"/>
                  </a:lnTo>
                  <a:lnTo>
                    <a:pt x="594" y="1186"/>
                  </a:lnTo>
                  <a:lnTo>
                    <a:pt x="594" y="1127"/>
                  </a:lnTo>
                  <a:lnTo>
                    <a:pt x="653" y="889"/>
                  </a:lnTo>
                  <a:lnTo>
                    <a:pt x="712" y="830"/>
                  </a:lnTo>
                  <a:lnTo>
                    <a:pt x="712" y="712"/>
                  </a:lnTo>
                  <a:lnTo>
                    <a:pt x="772" y="652"/>
                  </a:lnTo>
                  <a:lnTo>
                    <a:pt x="831" y="593"/>
                  </a:lnTo>
                  <a:lnTo>
                    <a:pt x="949" y="534"/>
                  </a:lnTo>
                  <a:lnTo>
                    <a:pt x="949" y="475"/>
                  </a:lnTo>
                  <a:lnTo>
                    <a:pt x="1009" y="475"/>
                  </a:lnTo>
                  <a:lnTo>
                    <a:pt x="1186" y="415"/>
                  </a:lnTo>
                  <a:lnTo>
                    <a:pt x="1483" y="415"/>
                  </a:lnTo>
                  <a:lnTo>
                    <a:pt x="1720" y="475"/>
                  </a:lnTo>
                  <a:lnTo>
                    <a:pt x="2016" y="652"/>
                  </a:lnTo>
                  <a:lnTo>
                    <a:pt x="2194" y="830"/>
                  </a:lnTo>
                  <a:lnTo>
                    <a:pt x="2431" y="1127"/>
                  </a:lnTo>
                  <a:lnTo>
                    <a:pt x="2490" y="1245"/>
                  </a:lnTo>
                  <a:lnTo>
                    <a:pt x="2490" y="1423"/>
                  </a:lnTo>
                  <a:lnTo>
                    <a:pt x="2609" y="1423"/>
                  </a:lnTo>
                  <a:lnTo>
                    <a:pt x="2609" y="1245"/>
                  </a:lnTo>
                  <a:lnTo>
                    <a:pt x="2609" y="1127"/>
                  </a:lnTo>
                  <a:lnTo>
                    <a:pt x="2490" y="830"/>
                  </a:lnTo>
                  <a:lnTo>
                    <a:pt x="2313" y="534"/>
                  </a:lnTo>
                  <a:lnTo>
                    <a:pt x="2075" y="297"/>
                  </a:lnTo>
                  <a:lnTo>
                    <a:pt x="1779" y="60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1394050" y="2091013"/>
              <a:ext cx="103750" cy="96350"/>
            </a:xfrm>
            <a:custGeom>
              <a:avLst/>
              <a:gdLst/>
              <a:ahLst/>
              <a:cxnLst/>
              <a:rect l="l" t="t" r="r" b="b"/>
              <a:pathLst>
                <a:path w="4150" h="3854" extrusionOk="0">
                  <a:moveTo>
                    <a:pt x="297" y="1"/>
                  </a:moveTo>
                  <a:lnTo>
                    <a:pt x="178" y="60"/>
                  </a:lnTo>
                  <a:lnTo>
                    <a:pt x="119" y="119"/>
                  </a:lnTo>
                  <a:lnTo>
                    <a:pt x="1" y="238"/>
                  </a:lnTo>
                  <a:lnTo>
                    <a:pt x="1" y="534"/>
                  </a:lnTo>
                  <a:lnTo>
                    <a:pt x="60" y="890"/>
                  </a:lnTo>
                  <a:lnTo>
                    <a:pt x="178" y="1246"/>
                  </a:lnTo>
                  <a:lnTo>
                    <a:pt x="415" y="2016"/>
                  </a:lnTo>
                  <a:lnTo>
                    <a:pt x="712" y="2668"/>
                  </a:lnTo>
                  <a:lnTo>
                    <a:pt x="1008" y="3142"/>
                  </a:lnTo>
                  <a:lnTo>
                    <a:pt x="1305" y="3498"/>
                  </a:lnTo>
                  <a:lnTo>
                    <a:pt x="1601" y="3794"/>
                  </a:lnTo>
                  <a:lnTo>
                    <a:pt x="1719" y="3854"/>
                  </a:lnTo>
                  <a:lnTo>
                    <a:pt x="1838" y="3854"/>
                  </a:lnTo>
                  <a:lnTo>
                    <a:pt x="2016" y="3735"/>
                  </a:lnTo>
                  <a:lnTo>
                    <a:pt x="2312" y="3498"/>
                  </a:lnTo>
                  <a:lnTo>
                    <a:pt x="3083" y="2727"/>
                  </a:lnTo>
                  <a:lnTo>
                    <a:pt x="4150" y="1660"/>
                  </a:lnTo>
                  <a:lnTo>
                    <a:pt x="3261" y="357"/>
                  </a:lnTo>
                  <a:lnTo>
                    <a:pt x="1838" y="11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1394050" y="2091013"/>
              <a:ext cx="103750" cy="96350"/>
            </a:xfrm>
            <a:custGeom>
              <a:avLst/>
              <a:gdLst/>
              <a:ahLst/>
              <a:cxnLst/>
              <a:rect l="l" t="t" r="r" b="b"/>
              <a:pathLst>
                <a:path w="4150" h="3854" fill="none" extrusionOk="0">
                  <a:moveTo>
                    <a:pt x="3261" y="357"/>
                  </a:moveTo>
                  <a:lnTo>
                    <a:pt x="3261" y="357"/>
                  </a:lnTo>
                  <a:lnTo>
                    <a:pt x="1838" y="119"/>
                  </a:lnTo>
                  <a:lnTo>
                    <a:pt x="712" y="1"/>
                  </a:lnTo>
                  <a:lnTo>
                    <a:pt x="297" y="1"/>
                  </a:lnTo>
                  <a:lnTo>
                    <a:pt x="178" y="6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" y="238"/>
                  </a:lnTo>
                  <a:lnTo>
                    <a:pt x="1" y="534"/>
                  </a:lnTo>
                  <a:lnTo>
                    <a:pt x="60" y="890"/>
                  </a:lnTo>
                  <a:lnTo>
                    <a:pt x="178" y="1246"/>
                  </a:lnTo>
                  <a:lnTo>
                    <a:pt x="415" y="2016"/>
                  </a:lnTo>
                  <a:lnTo>
                    <a:pt x="712" y="2668"/>
                  </a:lnTo>
                  <a:lnTo>
                    <a:pt x="712" y="2668"/>
                  </a:lnTo>
                  <a:lnTo>
                    <a:pt x="1008" y="3142"/>
                  </a:lnTo>
                  <a:lnTo>
                    <a:pt x="1305" y="3498"/>
                  </a:lnTo>
                  <a:lnTo>
                    <a:pt x="1601" y="3794"/>
                  </a:lnTo>
                  <a:lnTo>
                    <a:pt x="1719" y="3854"/>
                  </a:lnTo>
                  <a:lnTo>
                    <a:pt x="1838" y="3854"/>
                  </a:lnTo>
                  <a:lnTo>
                    <a:pt x="1838" y="3854"/>
                  </a:lnTo>
                  <a:lnTo>
                    <a:pt x="2016" y="3735"/>
                  </a:lnTo>
                  <a:lnTo>
                    <a:pt x="2312" y="3498"/>
                  </a:lnTo>
                  <a:lnTo>
                    <a:pt x="3083" y="2727"/>
                  </a:lnTo>
                  <a:lnTo>
                    <a:pt x="4150" y="1660"/>
                  </a:lnTo>
                  <a:lnTo>
                    <a:pt x="3261" y="3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1471100" y="2145838"/>
              <a:ext cx="13375" cy="13375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534" y="1"/>
                  </a:moveTo>
                  <a:lnTo>
                    <a:pt x="534" y="1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534" y="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DB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1471100" y="2145838"/>
              <a:ext cx="13375" cy="13375"/>
            </a:xfrm>
            <a:custGeom>
              <a:avLst/>
              <a:gdLst/>
              <a:ahLst/>
              <a:cxnLst/>
              <a:rect l="l" t="t" r="r" b="b"/>
              <a:pathLst>
                <a:path w="535" h="535" fill="none" extrusionOk="0">
                  <a:moveTo>
                    <a:pt x="534" y="1"/>
                  </a:moveTo>
                  <a:lnTo>
                    <a:pt x="534" y="1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534" y="1"/>
                  </a:lnTo>
                  <a:lnTo>
                    <a:pt x="5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1462225" y="2096938"/>
              <a:ext cx="22250" cy="62275"/>
            </a:xfrm>
            <a:custGeom>
              <a:avLst/>
              <a:gdLst/>
              <a:ahLst/>
              <a:cxnLst/>
              <a:rect l="l" t="t" r="r" b="b"/>
              <a:pathLst>
                <a:path w="890" h="2491" extrusionOk="0">
                  <a:moveTo>
                    <a:pt x="59" y="1"/>
                  </a:moveTo>
                  <a:lnTo>
                    <a:pt x="0" y="357"/>
                  </a:lnTo>
                  <a:lnTo>
                    <a:pt x="0" y="831"/>
                  </a:lnTo>
                  <a:lnTo>
                    <a:pt x="59" y="1305"/>
                  </a:lnTo>
                  <a:lnTo>
                    <a:pt x="296" y="2194"/>
                  </a:lnTo>
                  <a:lnTo>
                    <a:pt x="356" y="2490"/>
                  </a:lnTo>
                  <a:lnTo>
                    <a:pt x="889" y="1957"/>
                  </a:lnTo>
                  <a:lnTo>
                    <a:pt x="711" y="1661"/>
                  </a:lnTo>
                  <a:lnTo>
                    <a:pt x="593" y="1246"/>
                  </a:lnTo>
                  <a:lnTo>
                    <a:pt x="474" y="831"/>
                  </a:lnTo>
                  <a:lnTo>
                    <a:pt x="415" y="594"/>
                  </a:lnTo>
                  <a:lnTo>
                    <a:pt x="356" y="6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C7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1462225" y="2096938"/>
              <a:ext cx="22250" cy="62275"/>
            </a:xfrm>
            <a:custGeom>
              <a:avLst/>
              <a:gdLst/>
              <a:ahLst/>
              <a:cxnLst/>
              <a:rect l="l" t="t" r="r" b="b"/>
              <a:pathLst>
                <a:path w="890" h="2491" fill="none" extrusionOk="0">
                  <a:moveTo>
                    <a:pt x="59" y="1"/>
                  </a:moveTo>
                  <a:lnTo>
                    <a:pt x="59" y="1"/>
                  </a:lnTo>
                  <a:lnTo>
                    <a:pt x="0" y="357"/>
                  </a:lnTo>
                  <a:lnTo>
                    <a:pt x="0" y="357"/>
                  </a:lnTo>
                  <a:lnTo>
                    <a:pt x="0" y="831"/>
                  </a:lnTo>
                  <a:lnTo>
                    <a:pt x="59" y="1305"/>
                  </a:lnTo>
                  <a:lnTo>
                    <a:pt x="296" y="2194"/>
                  </a:lnTo>
                  <a:lnTo>
                    <a:pt x="296" y="2194"/>
                  </a:lnTo>
                  <a:lnTo>
                    <a:pt x="356" y="2490"/>
                  </a:lnTo>
                  <a:lnTo>
                    <a:pt x="356" y="2490"/>
                  </a:lnTo>
                  <a:lnTo>
                    <a:pt x="889" y="1957"/>
                  </a:lnTo>
                  <a:lnTo>
                    <a:pt x="889" y="1957"/>
                  </a:lnTo>
                  <a:lnTo>
                    <a:pt x="711" y="1661"/>
                  </a:lnTo>
                  <a:lnTo>
                    <a:pt x="593" y="1246"/>
                  </a:lnTo>
                  <a:lnTo>
                    <a:pt x="474" y="831"/>
                  </a:lnTo>
                  <a:lnTo>
                    <a:pt x="474" y="831"/>
                  </a:lnTo>
                  <a:lnTo>
                    <a:pt x="415" y="594"/>
                  </a:lnTo>
                  <a:lnTo>
                    <a:pt x="356" y="60"/>
                  </a:lnTo>
                  <a:lnTo>
                    <a:pt x="356" y="60"/>
                  </a:lnTo>
                  <a:lnTo>
                    <a:pt x="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1875625" y="1858388"/>
              <a:ext cx="26700" cy="41500"/>
            </a:xfrm>
            <a:custGeom>
              <a:avLst/>
              <a:gdLst/>
              <a:ahLst/>
              <a:cxnLst/>
              <a:rect l="l" t="t" r="r" b="b"/>
              <a:pathLst>
                <a:path w="1068" h="1660" extrusionOk="0">
                  <a:moveTo>
                    <a:pt x="475" y="0"/>
                  </a:moveTo>
                  <a:lnTo>
                    <a:pt x="1" y="297"/>
                  </a:lnTo>
                  <a:lnTo>
                    <a:pt x="712" y="1660"/>
                  </a:lnTo>
                  <a:lnTo>
                    <a:pt x="1068" y="148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1875625" y="1858388"/>
              <a:ext cx="26700" cy="41500"/>
            </a:xfrm>
            <a:custGeom>
              <a:avLst/>
              <a:gdLst/>
              <a:ahLst/>
              <a:cxnLst/>
              <a:rect l="l" t="t" r="r" b="b"/>
              <a:pathLst>
                <a:path w="1068" h="1660" fill="none" extrusionOk="0">
                  <a:moveTo>
                    <a:pt x="712" y="1660"/>
                  </a:moveTo>
                  <a:lnTo>
                    <a:pt x="1" y="297"/>
                  </a:lnTo>
                  <a:lnTo>
                    <a:pt x="475" y="0"/>
                  </a:lnTo>
                  <a:lnTo>
                    <a:pt x="1068" y="1482"/>
                  </a:lnTo>
                  <a:lnTo>
                    <a:pt x="712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1875625" y="1858388"/>
              <a:ext cx="23750" cy="35575"/>
            </a:xfrm>
            <a:custGeom>
              <a:avLst/>
              <a:gdLst/>
              <a:ahLst/>
              <a:cxnLst/>
              <a:rect l="l" t="t" r="r" b="b"/>
              <a:pathLst>
                <a:path w="950" h="1423" extrusionOk="0">
                  <a:moveTo>
                    <a:pt x="475" y="0"/>
                  </a:moveTo>
                  <a:lnTo>
                    <a:pt x="1" y="297"/>
                  </a:lnTo>
                  <a:lnTo>
                    <a:pt x="534" y="1423"/>
                  </a:lnTo>
                  <a:lnTo>
                    <a:pt x="712" y="1363"/>
                  </a:lnTo>
                  <a:lnTo>
                    <a:pt x="949" y="124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1875625" y="1858388"/>
              <a:ext cx="23750" cy="35575"/>
            </a:xfrm>
            <a:custGeom>
              <a:avLst/>
              <a:gdLst/>
              <a:ahLst/>
              <a:cxnLst/>
              <a:rect l="l" t="t" r="r" b="b"/>
              <a:pathLst>
                <a:path w="950" h="1423" fill="none" extrusionOk="0">
                  <a:moveTo>
                    <a:pt x="475" y="0"/>
                  </a:moveTo>
                  <a:lnTo>
                    <a:pt x="1" y="297"/>
                  </a:lnTo>
                  <a:lnTo>
                    <a:pt x="534" y="1423"/>
                  </a:lnTo>
                  <a:lnTo>
                    <a:pt x="534" y="1423"/>
                  </a:lnTo>
                  <a:lnTo>
                    <a:pt x="712" y="1363"/>
                  </a:lnTo>
                  <a:lnTo>
                    <a:pt x="712" y="1363"/>
                  </a:lnTo>
                  <a:lnTo>
                    <a:pt x="949" y="1245"/>
                  </a:lnTo>
                  <a:lnTo>
                    <a:pt x="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1856375" y="1839113"/>
              <a:ext cx="48925" cy="37075"/>
            </a:xfrm>
            <a:custGeom>
              <a:avLst/>
              <a:gdLst/>
              <a:ahLst/>
              <a:cxnLst/>
              <a:rect l="l" t="t" r="r" b="b"/>
              <a:pathLst>
                <a:path w="1957" h="1483" extrusionOk="0">
                  <a:moveTo>
                    <a:pt x="949" y="1"/>
                  </a:moveTo>
                  <a:lnTo>
                    <a:pt x="712" y="60"/>
                  </a:lnTo>
                  <a:lnTo>
                    <a:pt x="534" y="119"/>
                  </a:lnTo>
                  <a:lnTo>
                    <a:pt x="415" y="238"/>
                  </a:lnTo>
                  <a:lnTo>
                    <a:pt x="178" y="475"/>
                  </a:lnTo>
                  <a:lnTo>
                    <a:pt x="60" y="712"/>
                  </a:lnTo>
                  <a:lnTo>
                    <a:pt x="0" y="771"/>
                  </a:lnTo>
                  <a:lnTo>
                    <a:pt x="60" y="949"/>
                  </a:lnTo>
                  <a:lnTo>
                    <a:pt x="119" y="1186"/>
                  </a:lnTo>
                  <a:lnTo>
                    <a:pt x="238" y="1482"/>
                  </a:lnTo>
                  <a:lnTo>
                    <a:pt x="1956" y="712"/>
                  </a:lnTo>
                  <a:lnTo>
                    <a:pt x="1956" y="593"/>
                  </a:lnTo>
                  <a:lnTo>
                    <a:pt x="1838" y="356"/>
                  </a:lnTo>
                  <a:lnTo>
                    <a:pt x="1779" y="238"/>
                  </a:lnTo>
                  <a:lnTo>
                    <a:pt x="1601" y="119"/>
                  </a:lnTo>
                  <a:lnTo>
                    <a:pt x="1423" y="60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1878600" y="1888013"/>
              <a:ext cx="137825" cy="250450"/>
            </a:xfrm>
            <a:custGeom>
              <a:avLst/>
              <a:gdLst/>
              <a:ahLst/>
              <a:cxnLst/>
              <a:rect l="l" t="t" r="r" b="b"/>
              <a:pathLst>
                <a:path w="5513" h="10018" extrusionOk="0">
                  <a:moveTo>
                    <a:pt x="1008" y="1"/>
                  </a:moveTo>
                  <a:lnTo>
                    <a:pt x="593" y="178"/>
                  </a:lnTo>
                  <a:lnTo>
                    <a:pt x="178" y="356"/>
                  </a:lnTo>
                  <a:lnTo>
                    <a:pt x="1" y="534"/>
                  </a:lnTo>
                  <a:lnTo>
                    <a:pt x="1" y="653"/>
                  </a:lnTo>
                  <a:lnTo>
                    <a:pt x="1" y="712"/>
                  </a:lnTo>
                  <a:lnTo>
                    <a:pt x="415" y="1601"/>
                  </a:lnTo>
                  <a:lnTo>
                    <a:pt x="1304" y="3379"/>
                  </a:lnTo>
                  <a:lnTo>
                    <a:pt x="2312" y="5454"/>
                  </a:lnTo>
                  <a:lnTo>
                    <a:pt x="3083" y="7054"/>
                  </a:lnTo>
                  <a:lnTo>
                    <a:pt x="3794" y="8951"/>
                  </a:lnTo>
                  <a:lnTo>
                    <a:pt x="4090" y="9543"/>
                  </a:lnTo>
                  <a:lnTo>
                    <a:pt x="4209" y="9840"/>
                  </a:lnTo>
                  <a:lnTo>
                    <a:pt x="4387" y="9958"/>
                  </a:lnTo>
                  <a:lnTo>
                    <a:pt x="4564" y="10018"/>
                  </a:lnTo>
                  <a:lnTo>
                    <a:pt x="4861" y="9958"/>
                  </a:lnTo>
                  <a:lnTo>
                    <a:pt x="5098" y="9840"/>
                  </a:lnTo>
                  <a:lnTo>
                    <a:pt x="5335" y="9662"/>
                  </a:lnTo>
                  <a:lnTo>
                    <a:pt x="5454" y="9484"/>
                  </a:lnTo>
                  <a:lnTo>
                    <a:pt x="5513" y="9306"/>
                  </a:lnTo>
                  <a:lnTo>
                    <a:pt x="5513" y="9188"/>
                  </a:lnTo>
                  <a:lnTo>
                    <a:pt x="4505" y="7113"/>
                  </a:lnTo>
                  <a:lnTo>
                    <a:pt x="3735" y="5513"/>
                  </a:lnTo>
                  <a:lnTo>
                    <a:pt x="3083" y="4090"/>
                  </a:lnTo>
                  <a:lnTo>
                    <a:pt x="2016" y="1542"/>
                  </a:lnTo>
                  <a:lnTo>
                    <a:pt x="1364" y="60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1878600" y="1888013"/>
              <a:ext cx="137825" cy="250450"/>
            </a:xfrm>
            <a:custGeom>
              <a:avLst/>
              <a:gdLst/>
              <a:ahLst/>
              <a:cxnLst/>
              <a:rect l="l" t="t" r="r" b="b"/>
              <a:pathLst>
                <a:path w="5513" h="10018" fill="none" extrusionOk="0">
                  <a:moveTo>
                    <a:pt x="593" y="178"/>
                  </a:moveTo>
                  <a:lnTo>
                    <a:pt x="593" y="178"/>
                  </a:lnTo>
                  <a:lnTo>
                    <a:pt x="178" y="356"/>
                  </a:lnTo>
                  <a:lnTo>
                    <a:pt x="1" y="534"/>
                  </a:lnTo>
                  <a:lnTo>
                    <a:pt x="1" y="653"/>
                  </a:lnTo>
                  <a:lnTo>
                    <a:pt x="1" y="712"/>
                  </a:lnTo>
                  <a:lnTo>
                    <a:pt x="1" y="712"/>
                  </a:lnTo>
                  <a:lnTo>
                    <a:pt x="415" y="1601"/>
                  </a:lnTo>
                  <a:lnTo>
                    <a:pt x="1304" y="3379"/>
                  </a:lnTo>
                  <a:lnTo>
                    <a:pt x="2312" y="5454"/>
                  </a:lnTo>
                  <a:lnTo>
                    <a:pt x="3083" y="7054"/>
                  </a:lnTo>
                  <a:lnTo>
                    <a:pt x="3083" y="7054"/>
                  </a:lnTo>
                  <a:lnTo>
                    <a:pt x="3794" y="8951"/>
                  </a:lnTo>
                  <a:lnTo>
                    <a:pt x="4090" y="9543"/>
                  </a:lnTo>
                  <a:lnTo>
                    <a:pt x="4209" y="9840"/>
                  </a:lnTo>
                  <a:lnTo>
                    <a:pt x="4209" y="9840"/>
                  </a:lnTo>
                  <a:lnTo>
                    <a:pt x="4387" y="9958"/>
                  </a:lnTo>
                  <a:lnTo>
                    <a:pt x="4564" y="10018"/>
                  </a:lnTo>
                  <a:lnTo>
                    <a:pt x="4861" y="9958"/>
                  </a:lnTo>
                  <a:lnTo>
                    <a:pt x="5098" y="9840"/>
                  </a:lnTo>
                  <a:lnTo>
                    <a:pt x="5098" y="9840"/>
                  </a:lnTo>
                  <a:lnTo>
                    <a:pt x="5335" y="9662"/>
                  </a:lnTo>
                  <a:lnTo>
                    <a:pt x="5454" y="9484"/>
                  </a:lnTo>
                  <a:lnTo>
                    <a:pt x="5513" y="9306"/>
                  </a:lnTo>
                  <a:lnTo>
                    <a:pt x="5513" y="9188"/>
                  </a:lnTo>
                  <a:lnTo>
                    <a:pt x="5513" y="9188"/>
                  </a:lnTo>
                  <a:lnTo>
                    <a:pt x="4505" y="7113"/>
                  </a:lnTo>
                  <a:lnTo>
                    <a:pt x="3735" y="5513"/>
                  </a:lnTo>
                  <a:lnTo>
                    <a:pt x="3083" y="4090"/>
                  </a:lnTo>
                  <a:lnTo>
                    <a:pt x="3083" y="4090"/>
                  </a:lnTo>
                  <a:lnTo>
                    <a:pt x="2016" y="1542"/>
                  </a:lnTo>
                  <a:lnTo>
                    <a:pt x="1364" y="60"/>
                  </a:lnTo>
                  <a:lnTo>
                    <a:pt x="1364" y="60"/>
                  </a:lnTo>
                  <a:lnTo>
                    <a:pt x="1245" y="1"/>
                  </a:lnTo>
                  <a:lnTo>
                    <a:pt x="1008" y="1"/>
                  </a:lnTo>
                  <a:lnTo>
                    <a:pt x="593" y="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1808950" y="1889488"/>
              <a:ext cx="26700" cy="41525"/>
            </a:xfrm>
            <a:custGeom>
              <a:avLst/>
              <a:gdLst/>
              <a:ahLst/>
              <a:cxnLst/>
              <a:rect l="l" t="t" r="r" b="b"/>
              <a:pathLst>
                <a:path w="1068" h="1661" extrusionOk="0">
                  <a:moveTo>
                    <a:pt x="475" y="1"/>
                  </a:moveTo>
                  <a:lnTo>
                    <a:pt x="1" y="238"/>
                  </a:lnTo>
                  <a:lnTo>
                    <a:pt x="712" y="1661"/>
                  </a:lnTo>
                  <a:lnTo>
                    <a:pt x="1068" y="148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1808950" y="1889488"/>
              <a:ext cx="26700" cy="41525"/>
            </a:xfrm>
            <a:custGeom>
              <a:avLst/>
              <a:gdLst/>
              <a:ahLst/>
              <a:cxnLst/>
              <a:rect l="l" t="t" r="r" b="b"/>
              <a:pathLst>
                <a:path w="1068" h="1661" fill="none" extrusionOk="0">
                  <a:moveTo>
                    <a:pt x="712" y="1661"/>
                  </a:moveTo>
                  <a:lnTo>
                    <a:pt x="1" y="238"/>
                  </a:lnTo>
                  <a:lnTo>
                    <a:pt x="475" y="1"/>
                  </a:lnTo>
                  <a:lnTo>
                    <a:pt x="1068" y="1483"/>
                  </a:lnTo>
                  <a:lnTo>
                    <a:pt x="712" y="1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1808950" y="1889488"/>
              <a:ext cx="25225" cy="34125"/>
            </a:xfrm>
            <a:custGeom>
              <a:avLst/>
              <a:gdLst/>
              <a:ahLst/>
              <a:cxnLst/>
              <a:rect l="l" t="t" r="r" b="b"/>
              <a:pathLst>
                <a:path w="1009" h="1365" extrusionOk="0">
                  <a:moveTo>
                    <a:pt x="475" y="1"/>
                  </a:moveTo>
                  <a:lnTo>
                    <a:pt x="1" y="238"/>
                  </a:lnTo>
                  <a:lnTo>
                    <a:pt x="593" y="1364"/>
                  </a:lnTo>
                  <a:lnTo>
                    <a:pt x="771" y="1305"/>
                  </a:lnTo>
                  <a:lnTo>
                    <a:pt x="1008" y="124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1808950" y="1889488"/>
              <a:ext cx="25225" cy="34125"/>
            </a:xfrm>
            <a:custGeom>
              <a:avLst/>
              <a:gdLst/>
              <a:ahLst/>
              <a:cxnLst/>
              <a:rect l="l" t="t" r="r" b="b"/>
              <a:pathLst>
                <a:path w="1009" h="1365" fill="none" extrusionOk="0">
                  <a:moveTo>
                    <a:pt x="475" y="1"/>
                  </a:moveTo>
                  <a:lnTo>
                    <a:pt x="1" y="238"/>
                  </a:lnTo>
                  <a:lnTo>
                    <a:pt x="593" y="1364"/>
                  </a:lnTo>
                  <a:lnTo>
                    <a:pt x="593" y="1364"/>
                  </a:lnTo>
                  <a:lnTo>
                    <a:pt x="771" y="1305"/>
                  </a:lnTo>
                  <a:lnTo>
                    <a:pt x="771" y="1305"/>
                  </a:lnTo>
                  <a:lnTo>
                    <a:pt x="1008" y="1246"/>
                  </a:lnTo>
                  <a:lnTo>
                    <a:pt x="4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1791175" y="1870238"/>
              <a:ext cx="48925" cy="35575"/>
            </a:xfrm>
            <a:custGeom>
              <a:avLst/>
              <a:gdLst/>
              <a:ahLst/>
              <a:cxnLst/>
              <a:rect l="l" t="t" r="r" b="b"/>
              <a:pathLst>
                <a:path w="1957" h="1423" extrusionOk="0">
                  <a:moveTo>
                    <a:pt x="712" y="0"/>
                  </a:moveTo>
                  <a:lnTo>
                    <a:pt x="534" y="119"/>
                  </a:lnTo>
                  <a:lnTo>
                    <a:pt x="356" y="178"/>
                  </a:lnTo>
                  <a:lnTo>
                    <a:pt x="178" y="415"/>
                  </a:lnTo>
                  <a:lnTo>
                    <a:pt x="60" y="652"/>
                  </a:lnTo>
                  <a:lnTo>
                    <a:pt x="0" y="771"/>
                  </a:lnTo>
                  <a:lnTo>
                    <a:pt x="0" y="889"/>
                  </a:lnTo>
                  <a:lnTo>
                    <a:pt x="60" y="1127"/>
                  </a:lnTo>
                  <a:lnTo>
                    <a:pt x="238" y="1423"/>
                  </a:lnTo>
                  <a:lnTo>
                    <a:pt x="1956" y="652"/>
                  </a:lnTo>
                  <a:lnTo>
                    <a:pt x="1956" y="534"/>
                  </a:lnTo>
                  <a:lnTo>
                    <a:pt x="1838" y="356"/>
                  </a:lnTo>
                  <a:lnTo>
                    <a:pt x="1719" y="178"/>
                  </a:lnTo>
                  <a:lnTo>
                    <a:pt x="1601" y="119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1811925" y="1917663"/>
              <a:ext cx="139300" cy="250425"/>
            </a:xfrm>
            <a:custGeom>
              <a:avLst/>
              <a:gdLst/>
              <a:ahLst/>
              <a:cxnLst/>
              <a:rect l="l" t="t" r="r" b="b"/>
              <a:pathLst>
                <a:path w="5572" h="10017" extrusionOk="0">
                  <a:moveTo>
                    <a:pt x="1304" y="0"/>
                  </a:moveTo>
                  <a:lnTo>
                    <a:pt x="1067" y="59"/>
                  </a:lnTo>
                  <a:lnTo>
                    <a:pt x="652" y="178"/>
                  </a:lnTo>
                  <a:lnTo>
                    <a:pt x="237" y="415"/>
                  </a:lnTo>
                  <a:lnTo>
                    <a:pt x="60" y="534"/>
                  </a:lnTo>
                  <a:lnTo>
                    <a:pt x="0" y="652"/>
                  </a:lnTo>
                  <a:lnTo>
                    <a:pt x="0" y="771"/>
                  </a:lnTo>
                  <a:lnTo>
                    <a:pt x="415" y="1600"/>
                  </a:lnTo>
                  <a:lnTo>
                    <a:pt x="1364" y="3438"/>
                  </a:lnTo>
                  <a:lnTo>
                    <a:pt x="2371" y="5453"/>
                  </a:lnTo>
                  <a:lnTo>
                    <a:pt x="3082" y="7113"/>
                  </a:lnTo>
                  <a:lnTo>
                    <a:pt x="3853" y="9009"/>
                  </a:lnTo>
                  <a:lnTo>
                    <a:pt x="4090" y="9602"/>
                  </a:lnTo>
                  <a:lnTo>
                    <a:pt x="4268" y="9898"/>
                  </a:lnTo>
                  <a:lnTo>
                    <a:pt x="4446" y="10017"/>
                  </a:lnTo>
                  <a:lnTo>
                    <a:pt x="4623" y="10017"/>
                  </a:lnTo>
                  <a:lnTo>
                    <a:pt x="4861" y="9958"/>
                  </a:lnTo>
                  <a:lnTo>
                    <a:pt x="5098" y="9839"/>
                  </a:lnTo>
                  <a:lnTo>
                    <a:pt x="5335" y="9721"/>
                  </a:lnTo>
                  <a:lnTo>
                    <a:pt x="5513" y="9543"/>
                  </a:lnTo>
                  <a:lnTo>
                    <a:pt x="5572" y="9365"/>
                  </a:lnTo>
                  <a:lnTo>
                    <a:pt x="5572" y="9187"/>
                  </a:lnTo>
                  <a:lnTo>
                    <a:pt x="4564" y="7172"/>
                  </a:lnTo>
                  <a:lnTo>
                    <a:pt x="3794" y="5512"/>
                  </a:lnTo>
                  <a:lnTo>
                    <a:pt x="3142" y="4090"/>
                  </a:lnTo>
                  <a:lnTo>
                    <a:pt x="2075" y="1541"/>
                  </a:lnTo>
                  <a:lnTo>
                    <a:pt x="1423" y="59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1811925" y="1917663"/>
              <a:ext cx="139300" cy="250425"/>
            </a:xfrm>
            <a:custGeom>
              <a:avLst/>
              <a:gdLst/>
              <a:ahLst/>
              <a:cxnLst/>
              <a:rect l="l" t="t" r="r" b="b"/>
              <a:pathLst>
                <a:path w="5572" h="10017" fill="none" extrusionOk="0">
                  <a:moveTo>
                    <a:pt x="652" y="178"/>
                  </a:moveTo>
                  <a:lnTo>
                    <a:pt x="652" y="178"/>
                  </a:lnTo>
                  <a:lnTo>
                    <a:pt x="237" y="415"/>
                  </a:lnTo>
                  <a:lnTo>
                    <a:pt x="60" y="534"/>
                  </a:lnTo>
                  <a:lnTo>
                    <a:pt x="0" y="652"/>
                  </a:lnTo>
                  <a:lnTo>
                    <a:pt x="0" y="771"/>
                  </a:lnTo>
                  <a:lnTo>
                    <a:pt x="0" y="771"/>
                  </a:lnTo>
                  <a:lnTo>
                    <a:pt x="415" y="1600"/>
                  </a:lnTo>
                  <a:lnTo>
                    <a:pt x="1364" y="3438"/>
                  </a:lnTo>
                  <a:lnTo>
                    <a:pt x="2371" y="5453"/>
                  </a:lnTo>
                  <a:lnTo>
                    <a:pt x="3082" y="7113"/>
                  </a:lnTo>
                  <a:lnTo>
                    <a:pt x="3082" y="7113"/>
                  </a:lnTo>
                  <a:lnTo>
                    <a:pt x="3853" y="9009"/>
                  </a:lnTo>
                  <a:lnTo>
                    <a:pt x="4090" y="9602"/>
                  </a:lnTo>
                  <a:lnTo>
                    <a:pt x="4268" y="9898"/>
                  </a:lnTo>
                  <a:lnTo>
                    <a:pt x="4268" y="9898"/>
                  </a:lnTo>
                  <a:lnTo>
                    <a:pt x="4446" y="10017"/>
                  </a:lnTo>
                  <a:lnTo>
                    <a:pt x="4623" y="10017"/>
                  </a:lnTo>
                  <a:lnTo>
                    <a:pt x="4861" y="9958"/>
                  </a:lnTo>
                  <a:lnTo>
                    <a:pt x="5098" y="9839"/>
                  </a:lnTo>
                  <a:lnTo>
                    <a:pt x="5098" y="9839"/>
                  </a:lnTo>
                  <a:lnTo>
                    <a:pt x="5335" y="9721"/>
                  </a:lnTo>
                  <a:lnTo>
                    <a:pt x="5513" y="9543"/>
                  </a:lnTo>
                  <a:lnTo>
                    <a:pt x="5572" y="9365"/>
                  </a:lnTo>
                  <a:lnTo>
                    <a:pt x="5572" y="9187"/>
                  </a:lnTo>
                  <a:lnTo>
                    <a:pt x="5572" y="9187"/>
                  </a:lnTo>
                  <a:lnTo>
                    <a:pt x="4564" y="7172"/>
                  </a:lnTo>
                  <a:lnTo>
                    <a:pt x="3794" y="5512"/>
                  </a:lnTo>
                  <a:lnTo>
                    <a:pt x="3142" y="4090"/>
                  </a:lnTo>
                  <a:lnTo>
                    <a:pt x="3142" y="4090"/>
                  </a:lnTo>
                  <a:lnTo>
                    <a:pt x="2075" y="1541"/>
                  </a:lnTo>
                  <a:lnTo>
                    <a:pt x="1423" y="59"/>
                  </a:lnTo>
                  <a:lnTo>
                    <a:pt x="1423" y="59"/>
                  </a:lnTo>
                  <a:lnTo>
                    <a:pt x="1304" y="0"/>
                  </a:lnTo>
                  <a:lnTo>
                    <a:pt x="1067" y="59"/>
                  </a:lnTo>
                  <a:lnTo>
                    <a:pt x="652" y="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1745250" y="1911713"/>
              <a:ext cx="26675" cy="41525"/>
            </a:xfrm>
            <a:custGeom>
              <a:avLst/>
              <a:gdLst/>
              <a:ahLst/>
              <a:cxnLst/>
              <a:rect l="l" t="t" r="r" b="b"/>
              <a:pathLst>
                <a:path w="1067" h="1661" extrusionOk="0">
                  <a:moveTo>
                    <a:pt x="474" y="1"/>
                  </a:moveTo>
                  <a:lnTo>
                    <a:pt x="0" y="297"/>
                  </a:lnTo>
                  <a:lnTo>
                    <a:pt x="711" y="1661"/>
                  </a:lnTo>
                  <a:lnTo>
                    <a:pt x="1067" y="1483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1745250" y="1911713"/>
              <a:ext cx="26675" cy="41525"/>
            </a:xfrm>
            <a:custGeom>
              <a:avLst/>
              <a:gdLst/>
              <a:ahLst/>
              <a:cxnLst/>
              <a:rect l="l" t="t" r="r" b="b"/>
              <a:pathLst>
                <a:path w="1067" h="1661" fill="none" extrusionOk="0">
                  <a:moveTo>
                    <a:pt x="711" y="1661"/>
                  </a:moveTo>
                  <a:lnTo>
                    <a:pt x="0" y="297"/>
                  </a:lnTo>
                  <a:lnTo>
                    <a:pt x="474" y="1"/>
                  </a:lnTo>
                  <a:lnTo>
                    <a:pt x="1067" y="1483"/>
                  </a:lnTo>
                  <a:lnTo>
                    <a:pt x="711" y="1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1745250" y="1911713"/>
              <a:ext cx="23725" cy="35600"/>
            </a:xfrm>
            <a:custGeom>
              <a:avLst/>
              <a:gdLst/>
              <a:ahLst/>
              <a:cxnLst/>
              <a:rect l="l" t="t" r="r" b="b"/>
              <a:pathLst>
                <a:path w="949" h="1424" extrusionOk="0">
                  <a:moveTo>
                    <a:pt x="474" y="1"/>
                  </a:moveTo>
                  <a:lnTo>
                    <a:pt x="0" y="297"/>
                  </a:lnTo>
                  <a:lnTo>
                    <a:pt x="533" y="1424"/>
                  </a:lnTo>
                  <a:lnTo>
                    <a:pt x="711" y="1364"/>
                  </a:lnTo>
                  <a:lnTo>
                    <a:pt x="948" y="1246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1745250" y="1911713"/>
              <a:ext cx="23725" cy="35600"/>
            </a:xfrm>
            <a:custGeom>
              <a:avLst/>
              <a:gdLst/>
              <a:ahLst/>
              <a:cxnLst/>
              <a:rect l="l" t="t" r="r" b="b"/>
              <a:pathLst>
                <a:path w="949" h="1424" fill="none" extrusionOk="0">
                  <a:moveTo>
                    <a:pt x="474" y="1"/>
                  </a:moveTo>
                  <a:lnTo>
                    <a:pt x="0" y="297"/>
                  </a:lnTo>
                  <a:lnTo>
                    <a:pt x="533" y="1424"/>
                  </a:lnTo>
                  <a:lnTo>
                    <a:pt x="533" y="1424"/>
                  </a:lnTo>
                  <a:lnTo>
                    <a:pt x="711" y="1364"/>
                  </a:lnTo>
                  <a:lnTo>
                    <a:pt x="711" y="1364"/>
                  </a:lnTo>
                  <a:lnTo>
                    <a:pt x="948" y="1246"/>
                  </a:lnTo>
                  <a:lnTo>
                    <a:pt x="4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1725975" y="1892463"/>
              <a:ext cx="48925" cy="37075"/>
            </a:xfrm>
            <a:custGeom>
              <a:avLst/>
              <a:gdLst/>
              <a:ahLst/>
              <a:cxnLst/>
              <a:rect l="l" t="t" r="r" b="b"/>
              <a:pathLst>
                <a:path w="1957" h="1483" extrusionOk="0">
                  <a:moveTo>
                    <a:pt x="949" y="0"/>
                  </a:moveTo>
                  <a:lnTo>
                    <a:pt x="712" y="60"/>
                  </a:lnTo>
                  <a:lnTo>
                    <a:pt x="534" y="119"/>
                  </a:lnTo>
                  <a:lnTo>
                    <a:pt x="356" y="238"/>
                  </a:lnTo>
                  <a:lnTo>
                    <a:pt x="178" y="475"/>
                  </a:lnTo>
                  <a:lnTo>
                    <a:pt x="60" y="652"/>
                  </a:lnTo>
                  <a:lnTo>
                    <a:pt x="1" y="771"/>
                  </a:lnTo>
                  <a:lnTo>
                    <a:pt x="1" y="949"/>
                  </a:lnTo>
                  <a:lnTo>
                    <a:pt x="119" y="1186"/>
                  </a:lnTo>
                  <a:lnTo>
                    <a:pt x="238" y="1482"/>
                  </a:lnTo>
                  <a:lnTo>
                    <a:pt x="1956" y="712"/>
                  </a:lnTo>
                  <a:lnTo>
                    <a:pt x="1956" y="593"/>
                  </a:lnTo>
                  <a:lnTo>
                    <a:pt x="1838" y="356"/>
                  </a:lnTo>
                  <a:lnTo>
                    <a:pt x="1779" y="238"/>
                  </a:lnTo>
                  <a:lnTo>
                    <a:pt x="1601" y="119"/>
                  </a:lnTo>
                  <a:lnTo>
                    <a:pt x="1423" y="60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1748200" y="1941363"/>
              <a:ext cx="137825" cy="248975"/>
            </a:xfrm>
            <a:custGeom>
              <a:avLst/>
              <a:gdLst/>
              <a:ahLst/>
              <a:cxnLst/>
              <a:rect l="l" t="t" r="r" b="b"/>
              <a:pathLst>
                <a:path w="5513" h="9959" extrusionOk="0">
                  <a:moveTo>
                    <a:pt x="1008" y="0"/>
                  </a:moveTo>
                  <a:lnTo>
                    <a:pt x="593" y="178"/>
                  </a:lnTo>
                  <a:lnTo>
                    <a:pt x="178" y="356"/>
                  </a:lnTo>
                  <a:lnTo>
                    <a:pt x="1" y="534"/>
                  </a:lnTo>
                  <a:lnTo>
                    <a:pt x="1" y="593"/>
                  </a:lnTo>
                  <a:lnTo>
                    <a:pt x="1" y="712"/>
                  </a:lnTo>
                  <a:lnTo>
                    <a:pt x="415" y="1601"/>
                  </a:lnTo>
                  <a:lnTo>
                    <a:pt x="1305" y="3379"/>
                  </a:lnTo>
                  <a:lnTo>
                    <a:pt x="2312" y="5453"/>
                  </a:lnTo>
                  <a:lnTo>
                    <a:pt x="3083" y="7054"/>
                  </a:lnTo>
                  <a:lnTo>
                    <a:pt x="3794" y="8950"/>
                  </a:lnTo>
                  <a:lnTo>
                    <a:pt x="4031" y="9543"/>
                  </a:lnTo>
                  <a:lnTo>
                    <a:pt x="4209" y="9840"/>
                  </a:lnTo>
                  <a:lnTo>
                    <a:pt x="4387" y="9958"/>
                  </a:lnTo>
                  <a:lnTo>
                    <a:pt x="4802" y="9958"/>
                  </a:lnTo>
                  <a:lnTo>
                    <a:pt x="5098" y="9840"/>
                  </a:lnTo>
                  <a:lnTo>
                    <a:pt x="5335" y="9662"/>
                  </a:lnTo>
                  <a:lnTo>
                    <a:pt x="5454" y="9484"/>
                  </a:lnTo>
                  <a:lnTo>
                    <a:pt x="5513" y="9306"/>
                  </a:lnTo>
                  <a:lnTo>
                    <a:pt x="5513" y="9188"/>
                  </a:lnTo>
                  <a:lnTo>
                    <a:pt x="4505" y="7113"/>
                  </a:lnTo>
                  <a:lnTo>
                    <a:pt x="3735" y="5453"/>
                  </a:lnTo>
                  <a:lnTo>
                    <a:pt x="3083" y="4090"/>
                  </a:lnTo>
                  <a:lnTo>
                    <a:pt x="2016" y="1541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1748200" y="1941363"/>
              <a:ext cx="137825" cy="248975"/>
            </a:xfrm>
            <a:custGeom>
              <a:avLst/>
              <a:gdLst/>
              <a:ahLst/>
              <a:cxnLst/>
              <a:rect l="l" t="t" r="r" b="b"/>
              <a:pathLst>
                <a:path w="5513" h="9959" fill="none" extrusionOk="0">
                  <a:moveTo>
                    <a:pt x="593" y="178"/>
                  </a:moveTo>
                  <a:lnTo>
                    <a:pt x="593" y="178"/>
                  </a:lnTo>
                  <a:lnTo>
                    <a:pt x="178" y="356"/>
                  </a:lnTo>
                  <a:lnTo>
                    <a:pt x="1" y="534"/>
                  </a:lnTo>
                  <a:lnTo>
                    <a:pt x="1" y="593"/>
                  </a:lnTo>
                  <a:lnTo>
                    <a:pt x="1" y="712"/>
                  </a:lnTo>
                  <a:lnTo>
                    <a:pt x="1" y="712"/>
                  </a:lnTo>
                  <a:lnTo>
                    <a:pt x="415" y="1601"/>
                  </a:lnTo>
                  <a:lnTo>
                    <a:pt x="1305" y="3379"/>
                  </a:lnTo>
                  <a:lnTo>
                    <a:pt x="2312" y="5453"/>
                  </a:lnTo>
                  <a:lnTo>
                    <a:pt x="3083" y="7054"/>
                  </a:lnTo>
                  <a:lnTo>
                    <a:pt x="3083" y="7054"/>
                  </a:lnTo>
                  <a:lnTo>
                    <a:pt x="3794" y="8950"/>
                  </a:lnTo>
                  <a:lnTo>
                    <a:pt x="4031" y="9543"/>
                  </a:lnTo>
                  <a:lnTo>
                    <a:pt x="4209" y="9840"/>
                  </a:lnTo>
                  <a:lnTo>
                    <a:pt x="4209" y="9840"/>
                  </a:lnTo>
                  <a:lnTo>
                    <a:pt x="4387" y="9958"/>
                  </a:lnTo>
                  <a:lnTo>
                    <a:pt x="4565" y="9958"/>
                  </a:lnTo>
                  <a:lnTo>
                    <a:pt x="4802" y="9958"/>
                  </a:lnTo>
                  <a:lnTo>
                    <a:pt x="5098" y="9840"/>
                  </a:lnTo>
                  <a:lnTo>
                    <a:pt x="5098" y="9840"/>
                  </a:lnTo>
                  <a:lnTo>
                    <a:pt x="5335" y="9662"/>
                  </a:lnTo>
                  <a:lnTo>
                    <a:pt x="5454" y="9484"/>
                  </a:lnTo>
                  <a:lnTo>
                    <a:pt x="5513" y="9306"/>
                  </a:lnTo>
                  <a:lnTo>
                    <a:pt x="5513" y="9188"/>
                  </a:lnTo>
                  <a:lnTo>
                    <a:pt x="5513" y="9188"/>
                  </a:lnTo>
                  <a:lnTo>
                    <a:pt x="4505" y="7113"/>
                  </a:lnTo>
                  <a:lnTo>
                    <a:pt x="3735" y="5453"/>
                  </a:lnTo>
                  <a:lnTo>
                    <a:pt x="3083" y="4090"/>
                  </a:lnTo>
                  <a:lnTo>
                    <a:pt x="3083" y="4090"/>
                  </a:lnTo>
                  <a:lnTo>
                    <a:pt x="2016" y="1541"/>
                  </a:lnTo>
                  <a:lnTo>
                    <a:pt x="1364" y="0"/>
                  </a:lnTo>
                  <a:lnTo>
                    <a:pt x="1364" y="0"/>
                  </a:lnTo>
                  <a:lnTo>
                    <a:pt x="1245" y="0"/>
                  </a:lnTo>
                  <a:lnTo>
                    <a:pt x="1008" y="0"/>
                  </a:lnTo>
                  <a:lnTo>
                    <a:pt x="593" y="1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1900825" y="1951738"/>
              <a:ext cx="7425" cy="16325"/>
            </a:xfrm>
            <a:custGeom>
              <a:avLst/>
              <a:gdLst/>
              <a:ahLst/>
              <a:cxnLst/>
              <a:rect l="l" t="t" r="r" b="b"/>
              <a:pathLst>
                <a:path w="297" h="65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7" y="652"/>
                  </a:lnTo>
                  <a:lnTo>
                    <a:pt x="297" y="652"/>
                  </a:lnTo>
                  <a:lnTo>
                    <a:pt x="297" y="6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1900825" y="1951738"/>
              <a:ext cx="7425" cy="16325"/>
            </a:xfrm>
            <a:custGeom>
              <a:avLst/>
              <a:gdLst/>
              <a:ahLst/>
              <a:cxnLst/>
              <a:rect l="l" t="t" r="r" b="b"/>
              <a:pathLst>
                <a:path w="297" h="6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7" y="652"/>
                  </a:lnTo>
                  <a:lnTo>
                    <a:pt x="297" y="652"/>
                  </a:lnTo>
                  <a:lnTo>
                    <a:pt x="297" y="65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1900825" y="1936913"/>
              <a:ext cx="41525" cy="31150"/>
            </a:xfrm>
            <a:custGeom>
              <a:avLst/>
              <a:gdLst/>
              <a:ahLst/>
              <a:cxnLst/>
              <a:rect l="l" t="t" r="r" b="b"/>
              <a:pathLst>
                <a:path w="1661" h="1246" extrusionOk="0">
                  <a:moveTo>
                    <a:pt x="1364" y="1"/>
                  </a:moveTo>
                  <a:lnTo>
                    <a:pt x="1" y="593"/>
                  </a:lnTo>
                  <a:lnTo>
                    <a:pt x="297" y="1245"/>
                  </a:lnTo>
                  <a:lnTo>
                    <a:pt x="356" y="1186"/>
                  </a:lnTo>
                  <a:lnTo>
                    <a:pt x="1660" y="712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1900825" y="1936913"/>
              <a:ext cx="41525" cy="31150"/>
            </a:xfrm>
            <a:custGeom>
              <a:avLst/>
              <a:gdLst/>
              <a:ahLst/>
              <a:cxnLst/>
              <a:rect l="l" t="t" r="r" b="b"/>
              <a:pathLst>
                <a:path w="1661" h="1246" fill="none" extrusionOk="0">
                  <a:moveTo>
                    <a:pt x="1364" y="1"/>
                  </a:moveTo>
                  <a:lnTo>
                    <a:pt x="1364" y="1"/>
                  </a:lnTo>
                  <a:lnTo>
                    <a:pt x="1" y="593"/>
                  </a:lnTo>
                  <a:lnTo>
                    <a:pt x="1" y="593"/>
                  </a:lnTo>
                  <a:lnTo>
                    <a:pt x="297" y="1245"/>
                  </a:lnTo>
                  <a:lnTo>
                    <a:pt x="297" y="1245"/>
                  </a:lnTo>
                  <a:lnTo>
                    <a:pt x="356" y="1186"/>
                  </a:lnTo>
                  <a:lnTo>
                    <a:pt x="356" y="1186"/>
                  </a:lnTo>
                  <a:lnTo>
                    <a:pt x="1660" y="712"/>
                  </a:lnTo>
                  <a:lnTo>
                    <a:pt x="1660" y="712"/>
                  </a:lnTo>
                  <a:lnTo>
                    <a:pt x="13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2006025" y="2093988"/>
              <a:ext cx="4475" cy="10400"/>
            </a:xfrm>
            <a:custGeom>
              <a:avLst/>
              <a:gdLst/>
              <a:ahLst/>
              <a:cxnLst/>
              <a:rect l="l" t="t" r="r" b="b"/>
              <a:pathLst>
                <a:path w="179" h="416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9" y="415"/>
                  </a:lnTo>
                  <a:lnTo>
                    <a:pt x="179" y="4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2006025" y="2093988"/>
              <a:ext cx="4475" cy="10400"/>
            </a:xfrm>
            <a:custGeom>
              <a:avLst/>
              <a:gdLst/>
              <a:ahLst/>
              <a:cxnLst/>
              <a:rect l="l" t="t" r="r" b="b"/>
              <a:pathLst>
                <a:path w="179" h="41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9" y="415"/>
                  </a:lnTo>
                  <a:lnTo>
                    <a:pt x="179" y="41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1971950" y="2093988"/>
              <a:ext cx="43000" cy="35575"/>
            </a:xfrm>
            <a:custGeom>
              <a:avLst/>
              <a:gdLst/>
              <a:ahLst/>
              <a:cxnLst/>
              <a:rect l="l" t="t" r="r" b="b"/>
              <a:pathLst>
                <a:path w="1720" h="1423" extrusionOk="0">
                  <a:moveTo>
                    <a:pt x="1305" y="0"/>
                  </a:moveTo>
                  <a:lnTo>
                    <a:pt x="1" y="534"/>
                  </a:lnTo>
                  <a:lnTo>
                    <a:pt x="416" y="1423"/>
                  </a:lnTo>
                  <a:lnTo>
                    <a:pt x="1008" y="1186"/>
                  </a:lnTo>
                  <a:lnTo>
                    <a:pt x="1601" y="889"/>
                  </a:lnTo>
                  <a:lnTo>
                    <a:pt x="1720" y="771"/>
                  </a:lnTo>
                  <a:lnTo>
                    <a:pt x="1542" y="415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1971950" y="2093988"/>
              <a:ext cx="43000" cy="35575"/>
            </a:xfrm>
            <a:custGeom>
              <a:avLst/>
              <a:gdLst/>
              <a:ahLst/>
              <a:cxnLst/>
              <a:rect l="l" t="t" r="r" b="b"/>
              <a:pathLst>
                <a:path w="1720" h="1423" fill="none" extrusionOk="0">
                  <a:moveTo>
                    <a:pt x="1364" y="0"/>
                  </a:moveTo>
                  <a:lnTo>
                    <a:pt x="1305" y="0"/>
                  </a:lnTo>
                  <a:lnTo>
                    <a:pt x="1305" y="0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416" y="1423"/>
                  </a:lnTo>
                  <a:lnTo>
                    <a:pt x="416" y="1423"/>
                  </a:lnTo>
                  <a:lnTo>
                    <a:pt x="1008" y="1186"/>
                  </a:lnTo>
                  <a:lnTo>
                    <a:pt x="1601" y="889"/>
                  </a:lnTo>
                  <a:lnTo>
                    <a:pt x="1601" y="889"/>
                  </a:lnTo>
                  <a:lnTo>
                    <a:pt x="1720" y="771"/>
                  </a:lnTo>
                  <a:lnTo>
                    <a:pt x="1720" y="771"/>
                  </a:lnTo>
                  <a:lnTo>
                    <a:pt x="1542" y="415"/>
                  </a:lnTo>
                  <a:lnTo>
                    <a:pt x="1542" y="415"/>
                  </a:lnTo>
                  <a:lnTo>
                    <a:pt x="13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1834150" y="1981363"/>
              <a:ext cx="5950" cy="11875"/>
            </a:xfrm>
            <a:custGeom>
              <a:avLst/>
              <a:gdLst/>
              <a:ahLst/>
              <a:cxnLst/>
              <a:rect l="l" t="t" r="r" b="b"/>
              <a:pathLst>
                <a:path w="238" h="475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1834150" y="1981363"/>
              <a:ext cx="5950" cy="11875"/>
            </a:xfrm>
            <a:custGeom>
              <a:avLst/>
              <a:gdLst/>
              <a:ahLst/>
              <a:cxnLst/>
              <a:rect l="l" t="t" r="r" b="b"/>
              <a:pathLst>
                <a:path w="238" h="47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237" y="47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1834150" y="1966563"/>
              <a:ext cx="40025" cy="26675"/>
            </a:xfrm>
            <a:custGeom>
              <a:avLst/>
              <a:gdLst/>
              <a:ahLst/>
              <a:cxnLst/>
              <a:rect l="l" t="t" r="r" b="b"/>
              <a:pathLst>
                <a:path w="1601" h="1067" extrusionOk="0">
                  <a:moveTo>
                    <a:pt x="1364" y="0"/>
                  </a:moveTo>
                  <a:lnTo>
                    <a:pt x="0" y="593"/>
                  </a:lnTo>
                  <a:lnTo>
                    <a:pt x="237" y="1067"/>
                  </a:lnTo>
                  <a:lnTo>
                    <a:pt x="1127" y="771"/>
                  </a:lnTo>
                  <a:lnTo>
                    <a:pt x="1601" y="533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1834150" y="1966563"/>
              <a:ext cx="40025" cy="26675"/>
            </a:xfrm>
            <a:custGeom>
              <a:avLst/>
              <a:gdLst/>
              <a:ahLst/>
              <a:cxnLst/>
              <a:rect l="l" t="t" r="r" b="b"/>
              <a:pathLst>
                <a:path w="1601" h="1067" fill="none" extrusionOk="0">
                  <a:moveTo>
                    <a:pt x="1364" y="0"/>
                  </a:moveTo>
                  <a:lnTo>
                    <a:pt x="1364" y="0"/>
                  </a:lnTo>
                  <a:lnTo>
                    <a:pt x="0" y="593"/>
                  </a:lnTo>
                  <a:lnTo>
                    <a:pt x="0" y="593"/>
                  </a:lnTo>
                  <a:lnTo>
                    <a:pt x="237" y="1067"/>
                  </a:lnTo>
                  <a:lnTo>
                    <a:pt x="237" y="1067"/>
                  </a:lnTo>
                  <a:lnTo>
                    <a:pt x="1127" y="771"/>
                  </a:lnTo>
                  <a:lnTo>
                    <a:pt x="1127" y="771"/>
                  </a:lnTo>
                  <a:lnTo>
                    <a:pt x="1601" y="533"/>
                  </a:lnTo>
                  <a:lnTo>
                    <a:pt x="1601" y="533"/>
                  </a:lnTo>
                  <a:lnTo>
                    <a:pt x="13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1946775" y="2136963"/>
              <a:ext cx="2975" cy="7425"/>
            </a:xfrm>
            <a:custGeom>
              <a:avLst/>
              <a:gdLst/>
              <a:ahLst/>
              <a:cxnLst/>
              <a:rect l="l" t="t" r="r" b="b"/>
              <a:pathLst>
                <a:path w="119" h="297" extrusionOk="0">
                  <a:moveTo>
                    <a:pt x="0" y="0"/>
                  </a:moveTo>
                  <a:lnTo>
                    <a:pt x="0" y="0"/>
                  </a:lnTo>
                  <a:lnTo>
                    <a:pt x="119" y="297"/>
                  </a:lnTo>
                  <a:lnTo>
                    <a:pt x="119" y="297"/>
                  </a:lnTo>
                  <a:lnTo>
                    <a:pt x="119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1946775" y="2136963"/>
              <a:ext cx="2975" cy="7425"/>
            </a:xfrm>
            <a:custGeom>
              <a:avLst/>
              <a:gdLst/>
              <a:ahLst/>
              <a:cxnLst/>
              <a:rect l="l" t="t" r="r" b="b"/>
              <a:pathLst>
                <a:path w="119" h="29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9" y="297"/>
                  </a:lnTo>
                  <a:lnTo>
                    <a:pt x="119" y="297"/>
                  </a:lnTo>
                  <a:lnTo>
                    <a:pt x="119" y="2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1905275" y="2122138"/>
              <a:ext cx="44475" cy="37075"/>
            </a:xfrm>
            <a:custGeom>
              <a:avLst/>
              <a:gdLst/>
              <a:ahLst/>
              <a:cxnLst/>
              <a:rect l="l" t="t" r="r" b="b"/>
              <a:pathLst>
                <a:path w="1779" h="1483" extrusionOk="0">
                  <a:moveTo>
                    <a:pt x="1364" y="1"/>
                  </a:moveTo>
                  <a:lnTo>
                    <a:pt x="1304" y="60"/>
                  </a:lnTo>
                  <a:lnTo>
                    <a:pt x="415" y="415"/>
                  </a:lnTo>
                  <a:lnTo>
                    <a:pt x="0" y="593"/>
                  </a:lnTo>
                  <a:lnTo>
                    <a:pt x="415" y="1482"/>
                  </a:lnTo>
                  <a:lnTo>
                    <a:pt x="949" y="1305"/>
                  </a:lnTo>
                  <a:lnTo>
                    <a:pt x="1482" y="1067"/>
                  </a:lnTo>
                  <a:lnTo>
                    <a:pt x="1779" y="890"/>
                  </a:lnTo>
                  <a:lnTo>
                    <a:pt x="1660" y="593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1905275" y="2122138"/>
              <a:ext cx="44475" cy="37075"/>
            </a:xfrm>
            <a:custGeom>
              <a:avLst/>
              <a:gdLst/>
              <a:ahLst/>
              <a:cxnLst/>
              <a:rect l="l" t="t" r="r" b="b"/>
              <a:pathLst>
                <a:path w="1779" h="1483" fill="none" extrusionOk="0">
                  <a:moveTo>
                    <a:pt x="1364" y="1"/>
                  </a:moveTo>
                  <a:lnTo>
                    <a:pt x="1304" y="60"/>
                  </a:lnTo>
                  <a:lnTo>
                    <a:pt x="1304" y="60"/>
                  </a:lnTo>
                  <a:lnTo>
                    <a:pt x="415" y="415"/>
                  </a:lnTo>
                  <a:lnTo>
                    <a:pt x="415" y="415"/>
                  </a:lnTo>
                  <a:lnTo>
                    <a:pt x="0" y="593"/>
                  </a:lnTo>
                  <a:lnTo>
                    <a:pt x="0" y="593"/>
                  </a:lnTo>
                  <a:lnTo>
                    <a:pt x="415" y="1482"/>
                  </a:lnTo>
                  <a:lnTo>
                    <a:pt x="415" y="1482"/>
                  </a:lnTo>
                  <a:lnTo>
                    <a:pt x="949" y="1305"/>
                  </a:lnTo>
                  <a:lnTo>
                    <a:pt x="1482" y="1067"/>
                  </a:lnTo>
                  <a:lnTo>
                    <a:pt x="1482" y="1067"/>
                  </a:lnTo>
                  <a:lnTo>
                    <a:pt x="1779" y="890"/>
                  </a:lnTo>
                  <a:lnTo>
                    <a:pt x="1779" y="890"/>
                  </a:lnTo>
                  <a:lnTo>
                    <a:pt x="1660" y="593"/>
                  </a:lnTo>
                  <a:lnTo>
                    <a:pt x="1660" y="593"/>
                  </a:lnTo>
                  <a:lnTo>
                    <a:pt x="13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1875625" y="2148813"/>
              <a:ext cx="1525" cy="3000"/>
            </a:xfrm>
            <a:custGeom>
              <a:avLst/>
              <a:gdLst/>
              <a:ahLst/>
              <a:cxnLst/>
              <a:rect l="l" t="t" r="r" b="b"/>
              <a:pathLst>
                <a:path w="61" h="120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1875625" y="2148813"/>
              <a:ext cx="1525" cy="3000"/>
            </a:xfrm>
            <a:custGeom>
              <a:avLst/>
              <a:gdLst/>
              <a:ahLst/>
              <a:cxnLst/>
              <a:rect l="l" t="t" r="r" b="b"/>
              <a:pathLst>
                <a:path w="61" h="12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1843025" y="2148813"/>
              <a:ext cx="41525" cy="35575"/>
            </a:xfrm>
            <a:custGeom>
              <a:avLst/>
              <a:gdLst/>
              <a:ahLst/>
              <a:cxnLst/>
              <a:rect l="l" t="t" r="r" b="b"/>
              <a:pathLst>
                <a:path w="1661" h="1423" extrusionOk="0">
                  <a:moveTo>
                    <a:pt x="1305" y="0"/>
                  </a:moveTo>
                  <a:lnTo>
                    <a:pt x="1" y="593"/>
                  </a:lnTo>
                  <a:lnTo>
                    <a:pt x="357" y="1423"/>
                  </a:lnTo>
                  <a:lnTo>
                    <a:pt x="1364" y="949"/>
                  </a:lnTo>
                  <a:lnTo>
                    <a:pt x="1661" y="771"/>
                  </a:lnTo>
                  <a:lnTo>
                    <a:pt x="1364" y="119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1843025" y="2148813"/>
              <a:ext cx="41525" cy="35575"/>
            </a:xfrm>
            <a:custGeom>
              <a:avLst/>
              <a:gdLst/>
              <a:ahLst/>
              <a:cxnLst/>
              <a:rect l="l" t="t" r="r" b="b"/>
              <a:pathLst>
                <a:path w="1661" h="1423" fill="none" extrusionOk="0">
                  <a:moveTo>
                    <a:pt x="1305" y="0"/>
                  </a:moveTo>
                  <a:lnTo>
                    <a:pt x="1305" y="0"/>
                  </a:lnTo>
                  <a:lnTo>
                    <a:pt x="1" y="593"/>
                  </a:lnTo>
                  <a:lnTo>
                    <a:pt x="1" y="593"/>
                  </a:lnTo>
                  <a:lnTo>
                    <a:pt x="357" y="1423"/>
                  </a:lnTo>
                  <a:lnTo>
                    <a:pt x="357" y="1423"/>
                  </a:lnTo>
                  <a:lnTo>
                    <a:pt x="1364" y="949"/>
                  </a:lnTo>
                  <a:lnTo>
                    <a:pt x="1364" y="949"/>
                  </a:lnTo>
                  <a:lnTo>
                    <a:pt x="1661" y="771"/>
                  </a:lnTo>
                  <a:lnTo>
                    <a:pt x="1661" y="771"/>
                  </a:lnTo>
                  <a:lnTo>
                    <a:pt x="1364" y="119"/>
                  </a:lnTo>
                  <a:lnTo>
                    <a:pt x="1364" y="119"/>
                  </a:lnTo>
                  <a:lnTo>
                    <a:pt x="13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1771900" y="2008038"/>
              <a:ext cx="5975" cy="14850"/>
            </a:xfrm>
            <a:custGeom>
              <a:avLst/>
              <a:gdLst/>
              <a:ahLst/>
              <a:cxnLst/>
              <a:rect l="l" t="t" r="r" b="b"/>
              <a:pathLst>
                <a:path w="239" h="594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38" y="593"/>
                  </a:lnTo>
                  <a:lnTo>
                    <a:pt x="238" y="593"/>
                  </a:lnTo>
                  <a:lnTo>
                    <a:pt x="238" y="5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1771900" y="2008038"/>
              <a:ext cx="5975" cy="14850"/>
            </a:xfrm>
            <a:custGeom>
              <a:avLst/>
              <a:gdLst/>
              <a:ahLst/>
              <a:cxnLst/>
              <a:rect l="l" t="t" r="r" b="b"/>
              <a:pathLst>
                <a:path w="239" h="5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38" y="593"/>
                  </a:lnTo>
                  <a:lnTo>
                    <a:pt x="238" y="593"/>
                  </a:lnTo>
                  <a:lnTo>
                    <a:pt x="238" y="5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1771900" y="1993213"/>
              <a:ext cx="38550" cy="29675"/>
            </a:xfrm>
            <a:custGeom>
              <a:avLst/>
              <a:gdLst/>
              <a:ahLst/>
              <a:cxnLst/>
              <a:rect l="l" t="t" r="r" b="b"/>
              <a:pathLst>
                <a:path w="1542" h="1187" extrusionOk="0">
                  <a:moveTo>
                    <a:pt x="1305" y="1"/>
                  </a:moveTo>
                  <a:lnTo>
                    <a:pt x="1" y="594"/>
                  </a:lnTo>
                  <a:lnTo>
                    <a:pt x="238" y="1186"/>
                  </a:lnTo>
                  <a:lnTo>
                    <a:pt x="890" y="831"/>
                  </a:lnTo>
                  <a:lnTo>
                    <a:pt x="1542" y="475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1771900" y="1993213"/>
              <a:ext cx="38550" cy="29675"/>
            </a:xfrm>
            <a:custGeom>
              <a:avLst/>
              <a:gdLst/>
              <a:ahLst/>
              <a:cxnLst/>
              <a:rect l="l" t="t" r="r" b="b"/>
              <a:pathLst>
                <a:path w="1542" h="1187" fill="none" extrusionOk="0">
                  <a:moveTo>
                    <a:pt x="1305" y="1"/>
                  </a:moveTo>
                  <a:lnTo>
                    <a:pt x="1305" y="1"/>
                  </a:lnTo>
                  <a:lnTo>
                    <a:pt x="1" y="594"/>
                  </a:lnTo>
                  <a:lnTo>
                    <a:pt x="1" y="594"/>
                  </a:lnTo>
                  <a:lnTo>
                    <a:pt x="238" y="1186"/>
                  </a:lnTo>
                  <a:lnTo>
                    <a:pt x="238" y="1186"/>
                  </a:lnTo>
                  <a:lnTo>
                    <a:pt x="890" y="831"/>
                  </a:lnTo>
                  <a:lnTo>
                    <a:pt x="1542" y="475"/>
                  </a:lnTo>
                  <a:lnTo>
                    <a:pt x="1542" y="475"/>
                  </a:lnTo>
                  <a:lnTo>
                    <a:pt x="1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1471100" y="1653888"/>
              <a:ext cx="920225" cy="494950"/>
            </a:xfrm>
            <a:custGeom>
              <a:avLst/>
              <a:gdLst/>
              <a:ahLst/>
              <a:cxnLst/>
              <a:rect l="l" t="t" r="r" b="b"/>
              <a:pathLst>
                <a:path w="36809" h="19798" extrusionOk="0">
                  <a:moveTo>
                    <a:pt x="30467" y="1"/>
                  </a:moveTo>
                  <a:lnTo>
                    <a:pt x="30229" y="60"/>
                  </a:lnTo>
                  <a:lnTo>
                    <a:pt x="29992" y="179"/>
                  </a:lnTo>
                  <a:lnTo>
                    <a:pt x="29874" y="297"/>
                  </a:lnTo>
                  <a:lnTo>
                    <a:pt x="29696" y="475"/>
                  </a:lnTo>
                  <a:lnTo>
                    <a:pt x="29518" y="949"/>
                  </a:lnTo>
                  <a:lnTo>
                    <a:pt x="29400" y="1482"/>
                  </a:lnTo>
                  <a:lnTo>
                    <a:pt x="29281" y="2016"/>
                  </a:lnTo>
                  <a:lnTo>
                    <a:pt x="29222" y="3201"/>
                  </a:lnTo>
                  <a:lnTo>
                    <a:pt x="29163" y="3676"/>
                  </a:lnTo>
                  <a:lnTo>
                    <a:pt x="29044" y="4090"/>
                  </a:lnTo>
                  <a:lnTo>
                    <a:pt x="28807" y="4268"/>
                  </a:lnTo>
                  <a:lnTo>
                    <a:pt x="28333" y="4624"/>
                  </a:lnTo>
                  <a:lnTo>
                    <a:pt x="26614" y="5572"/>
                  </a:lnTo>
                  <a:lnTo>
                    <a:pt x="24539" y="6698"/>
                  </a:lnTo>
                  <a:lnTo>
                    <a:pt x="22583" y="7647"/>
                  </a:lnTo>
                  <a:lnTo>
                    <a:pt x="20153" y="8891"/>
                  </a:lnTo>
                  <a:lnTo>
                    <a:pt x="16656" y="10551"/>
                  </a:lnTo>
                  <a:lnTo>
                    <a:pt x="12863" y="12329"/>
                  </a:lnTo>
                  <a:lnTo>
                    <a:pt x="9484" y="13811"/>
                  </a:lnTo>
                  <a:lnTo>
                    <a:pt x="8002" y="14404"/>
                  </a:lnTo>
                  <a:lnTo>
                    <a:pt x="6402" y="14996"/>
                  </a:lnTo>
                  <a:lnTo>
                    <a:pt x="3439" y="16063"/>
                  </a:lnTo>
                  <a:lnTo>
                    <a:pt x="1127" y="16893"/>
                  </a:lnTo>
                  <a:lnTo>
                    <a:pt x="416" y="17190"/>
                  </a:lnTo>
                  <a:lnTo>
                    <a:pt x="179" y="17308"/>
                  </a:lnTo>
                  <a:lnTo>
                    <a:pt x="60" y="17367"/>
                  </a:lnTo>
                  <a:lnTo>
                    <a:pt x="1" y="17545"/>
                  </a:lnTo>
                  <a:lnTo>
                    <a:pt x="1" y="17723"/>
                  </a:lnTo>
                  <a:lnTo>
                    <a:pt x="1" y="18079"/>
                  </a:lnTo>
                  <a:lnTo>
                    <a:pt x="119" y="18553"/>
                  </a:lnTo>
                  <a:lnTo>
                    <a:pt x="297" y="19145"/>
                  </a:lnTo>
                  <a:lnTo>
                    <a:pt x="475" y="19560"/>
                  </a:lnTo>
                  <a:lnTo>
                    <a:pt x="593" y="19738"/>
                  </a:lnTo>
                  <a:lnTo>
                    <a:pt x="653" y="19797"/>
                  </a:lnTo>
                  <a:lnTo>
                    <a:pt x="890" y="19738"/>
                  </a:lnTo>
                  <a:lnTo>
                    <a:pt x="1423" y="19501"/>
                  </a:lnTo>
                  <a:lnTo>
                    <a:pt x="3142" y="18612"/>
                  </a:lnTo>
                  <a:lnTo>
                    <a:pt x="5394" y="17367"/>
                  </a:lnTo>
                  <a:lnTo>
                    <a:pt x="7884" y="16063"/>
                  </a:lnTo>
                  <a:lnTo>
                    <a:pt x="9662" y="15234"/>
                  </a:lnTo>
                  <a:lnTo>
                    <a:pt x="12329" y="14048"/>
                  </a:lnTo>
                  <a:lnTo>
                    <a:pt x="18968" y="11144"/>
                  </a:lnTo>
                  <a:lnTo>
                    <a:pt x="25251" y="8477"/>
                  </a:lnTo>
                  <a:lnTo>
                    <a:pt x="27384" y="7587"/>
                  </a:lnTo>
                  <a:lnTo>
                    <a:pt x="28451" y="7173"/>
                  </a:lnTo>
                  <a:lnTo>
                    <a:pt x="28688" y="7173"/>
                  </a:lnTo>
                  <a:lnTo>
                    <a:pt x="29044" y="7232"/>
                  </a:lnTo>
                  <a:lnTo>
                    <a:pt x="29400" y="7410"/>
                  </a:lnTo>
                  <a:lnTo>
                    <a:pt x="29815" y="7647"/>
                  </a:lnTo>
                  <a:lnTo>
                    <a:pt x="30763" y="8239"/>
                  </a:lnTo>
                  <a:lnTo>
                    <a:pt x="31770" y="9010"/>
                  </a:lnTo>
                  <a:lnTo>
                    <a:pt x="33667" y="10492"/>
                  </a:lnTo>
                  <a:lnTo>
                    <a:pt x="34378" y="11025"/>
                  </a:lnTo>
                  <a:lnTo>
                    <a:pt x="34853" y="11322"/>
                  </a:lnTo>
                  <a:lnTo>
                    <a:pt x="35090" y="11381"/>
                  </a:lnTo>
                  <a:lnTo>
                    <a:pt x="35386" y="11381"/>
                  </a:lnTo>
                  <a:lnTo>
                    <a:pt x="35564" y="11262"/>
                  </a:lnTo>
                  <a:lnTo>
                    <a:pt x="35801" y="11085"/>
                  </a:lnTo>
                  <a:lnTo>
                    <a:pt x="36038" y="10788"/>
                  </a:lnTo>
                  <a:lnTo>
                    <a:pt x="36216" y="10433"/>
                  </a:lnTo>
                  <a:lnTo>
                    <a:pt x="36572" y="9484"/>
                  </a:lnTo>
                  <a:lnTo>
                    <a:pt x="36631" y="9129"/>
                  </a:lnTo>
                  <a:lnTo>
                    <a:pt x="36749" y="8654"/>
                  </a:lnTo>
                  <a:lnTo>
                    <a:pt x="36809" y="8121"/>
                  </a:lnTo>
                  <a:lnTo>
                    <a:pt x="36749" y="7410"/>
                  </a:lnTo>
                  <a:lnTo>
                    <a:pt x="36690" y="6639"/>
                  </a:lnTo>
                  <a:lnTo>
                    <a:pt x="36512" y="5809"/>
                  </a:lnTo>
                  <a:lnTo>
                    <a:pt x="36157" y="4861"/>
                  </a:lnTo>
                  <a:lnTo>
                    <a:pt x="35682" y="3913"/>
                  </a:lnTo>
                  <a:lnTo>
                    <a:pt x="35327" y="3379"/>
                  </a:lnTo>
                  <a:lnTo>
                    <a:pt x="35030" y="2905"/>
                  </a:lnTo>
                  <a:lnTo>
                    <a:pt x="34675" y="2490"/>
                  </a:lnTo>
                  <a:lnTo>
                    <a:pt x="34260" y="2075"/>
                  </a:lnTo>
                  <a:lnTo>
                    <a:pt x="33430" y="1305"/>
                  </a:lnTo>
                  <a:lnTo>
                    <a:pt x="32600" y="771"/>
                  </a:lnTo>
                  <a:lnTo>
                    <a:pt x="31830" y="297"/>
                  </a:lnTo>
                  <a:lnTo>
                    <a:pt x="31415" y="179"/>
                  </a:lnTo>
                  <a:lnTo>
                    <a:pt x="31059" y="60"/>
                  </a:lnTo>
                  <a:lnTo>
                    <a:pt x="30763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1471100" y="1653888"/>
              <a:ext cx="920225" cy="494950"/>
            </a:xfrm>
            <a:custGeom>
              <a:avLst/>
              <a:gdLst/>
              <a:ahLst/>
              <a:cxnLst/>
              <a:rect l="l" t="t" r="r" b="b"/>
              <a:pathLst>
                <a:path w="36809" h="19798" fill="none" extrusionOk="0">
                  <a:moveTo>
                    <a:pt x="119" y="18553"/>
                  </a:moveTo>
                  <a:lnTo>
                    <a:pt x="119" y="18553"/>
                  </a:lnTo>
                  <a:lnTo>
                    <a:pt x="1" y="18079"/>
                  </a:lnTo>
                  <a:lnTo>
                    <a:pt x="1" y="17723"/>
                  </a:lnTo>
                  <a:lnTo>
                    <a:pt x="1" y="17545"/>
                  </a:lnTo>
                  <a:lnTo>
                    <a:pt x="60" y="17367"/>
                  </a:lnTo>
                  <a:lnTo>
                    <a:pt x="60" y="17367"/>
                  </a:lnTo>
                  <a:lnTo>
                    <a:pt x="179" y="17308"/>
                  </a:lnTo>
                  <a:lnTo>
                    <a:pt x="416" y="17190"/>
                  </a:lnTo>
                  <a:lnTo>
                    <a:pt x="1127" y="16893"/>
                  </a:lnTo>
                  <a:lnTo>
                    <a:pt x="3439" y="16063"/>
                  </a:lnTo>
                  <a:lnTo>
                    <a:pt x="6402" y="14996"/>
                  </a:lnTo>
                  <a:lnTo>
                    <a:pt x="8002" y="14404"/>
                  </a:lnTo>
                  <a:lnTo>
                    <a:pt x="9484" y="13811"/>
                  </a:lnTo>
                  <a:lnTo>
                    <a:pt x="9484" y="13811"/>
                  </a:lnTo>
                  <a:lnTo>
                    <a:pt x="12863" y="12329"/>
                  </a:lnTo>
                  <a:lnTo>
                    <a:pt x="16656" y="10551"/>
                  </a:lnTo>
                  <a:lnTo>
                    <a:pt x="20153" y="8891"/>
                  </a:lnTo>
                  <a:lnTo>
                    <a:pt x="22583" y="7647"/>
                  </a:lnTo>
                  <a:lnTo>
                    <a:pt x="22583" y="7647"/>
                  </a:lnTo>
                  <a:lnTo>
                    <a:pt x="24539" y="6698"/>
                  </a:lnTo>
                  <a:lnTo>
                    <a:pt x="26614" y="5572"/>
                  </a:lnTo>
                  <a:lnTo>
                    <a:pt x="28333" y="4624"/>
                  </a:lnTo>
                  <a:lnTo>
                    <a:pt x="28807" y="4268"/>
                  </a:lnTo>
                  <a:lnTo>
                    <a:pt x="29044" y="4090"/>
                  </a:lnTo>
                  <a:lnTo>
                    <a:pt x="29044" y="4090"/>
                  </a:lnTo>
                  <a:lnTo>
                    <a:pt x="29163" y="3676"/>
                  </a:lnTo>
                  <a:lnTo>
                    <a:pt x="29222" y="3201"/>
                  </a:lnTo>
                  <a:lnTo>
                    <a:pt x="29281" y="2016"/>
                  </a:lnTo>
                  <a:lnTo>
                    <a:pt x="29400" y="1482"/>
                  </a:lnTo>
                  <a:lnTo>
                    <a:pt x="29518" y="949"/>
                  </a:lnTo>
                  <a:lnTo>
                    <a:pt x="29696" y="475"/>
                  </a:lnTo>
                  <a:lnTo>
                    <a:pt x="29874" y="297"/>
                  </a:lnTo>
                  <a:lnTo>
                    <a:pt x="29992" y="179"/>
                  </a:lnTo>
                  <a:lnTo>
                    <a:pt x="29992" y="179"/>
                  </a:lnTo>
                  <a:lnTo>
                    <a:pt x="30229" y="60"/>
                  </a:lnTo>
                  <a:lnTo>
                    <a:pt x="30467" y="1"/>
                  </a:lnTo>
                  <a:lnTo>
                    <a:pt x="30763" y="1"/>
                  </a:lnTo>
                  <a:lnTo>
                    <a:pt x="31059" y="60"/>
                  </a:lnTo>
                  <a:lnTo>
                    <a:pt x="31415" y="179"/>
                  </a:lnTo>
                  <a:lnTo>
                    <a:pt x="31830" y="297"/>
                  </a:lnTo>
                  <a:lnTo>
                    <a:pt x="32600" y="771"/>
                  </a:lnTo>
                  <a:lnTo>
                    <a:pt x="33430" y="1305"/>
                  </a:lnTo>
                  <a:lnTo>
                    <a:pt x="34260" y="2075"/>
                  </a:lnTo>
                  <a:lnTo>
                    <a:pt x="34675" y="2490"/>
                  </a:lnTo>
                  <a:lnTo>
                    <a:pt x="35030" y="2905"/>
                  </a:lnTo>
                  <a:lnTo>
                    <a:pt x="35327" y="3379"/>
                  </a:lnTo>
                  <a:lnTo>
                    <a:pt x="35682" y="3913"/>
                  </a:lnTo>
                  <a:lnTo>
                    <a:pt x="35682" y="3913"/>
                  </a:lnTo>
                  <a:lnTo>
                    <a:pt x="36157" y="4861"/>
                  </a:lnTo>
                  <a:lnTo>
                    <a:pt x="36512" y="5809"/>
                  </a:lnTo>
                  <a:lnTo>
                    <a:pt x="36690" y="6639"/>
                  </a:lnTo>
                  <a:lnTo>
                    <a:pt x="36749" y="7410"/>
                  </a:lnTo>
                  <a:lnTo>
                    <a:pt x="36809" y="8121"/>
                  </a:lnTo>
                  <a:lnTo>
                    <a:pt x="36749" y="8654"/>
                  </a:lnTo>
                  <a:lnTo>
                    <a:pt x="36631" y="9129"/>
                  </a:lnTo>
                  <a:lnTo>
                    <a:pt x="36572" y="9484"/>
                  </a:lnTo>
                  <a:lnTo>
                    <a:pt x="36572" y="9484"/>
                  </a:lnTo>
                  <a:lnTo>
                    <a:pt x="36216" y="10433"/>
                  </a:lnTo>
                  <a:lnTo>
                    <a:pt x="36038" y="10788"/>
                  </a:lnTo>
                  <a:lnTo>
                    <a:pt x="35801" y="11085"/>
                  </a:lnTo>
                  <a:lnTo>
                    <a:pt x="35564" y="11262"/>
                  </a:lnTo>
                  <a:lnTo>
                    <a:pt x="35386" y="11381"/>
                  </a:lnTo>
                  <a:lnTo>
                    <a:pt x="35090" y="11381"/>
                  </a:lnTo>
                  <a:lnTo>
                    <a:pt x="34853" y="11322"/>
                  </a:lnTo>
                  <a:lnTo>
                    <a:pt x="34853" y="11322"/>
                  </a:lnTo>
                  <a:lnTo>
                    <a:pt x="34378" y="11025"/>
                  </a:lnTo>
                  <a:lnTo>
                    <a:pt x="33667" y="10492"/>
                  </a:lnTo>
                  <a:lnTo>
                    <a:pt x="31770" y="9010"/>
                  </a:lnTo>
                  <a:lnTo>
                    <a:pt x="30763" y="8239"/>
                  </a:lnTo>
                  <a:lnTo>
                    <a:pt x="29815" y="7647"/>
                  </a:lnTo>
                  <a:lnTo>
                    <a:pt x="29400" y="7410"/>
                  </a:lnTo>
                  <a:lnTo>
                    <a:pt x="29044" y="7232"/>
                  </a:lnTo>
                  <a:lnTo>
                    <a:pt x="28688" y="7173"/>
                  </a:lnTo>
                  <a:lnTo>
                    <a:pt x="28451" y="7173"/>
                  </a:lnTo>
                  <a:lnTo>
                    <a:pt x="28451" y="7173"/>
                  </a:lnTo>
                  <a:lnTo>
                    <a:pt x="27384" y="7587"/>
                  </a:lnTo>
                  <a:lnTo>
                    <a:pt x="25251" y="8477"/>
                  </a:lnTo>
                  <a:lnTo>
                    <a:pt x="18968" y="11144"/>
                  </a:lnTo>
                  <a:lnTo>
                    <a:pt x="12329" y="14048"/>
                  </a:lnTo>
                  <a:lnTo>
                    <a:pt x="9662" y="15234"/>
                  </a:lnTo>
                  <a:lnTo>
                    <a:pt x="7884" y="16063"/>
                  </a:lnTo>
                  <a:lnTo>
                    <a:pt x="7884" y="16063"/>
                  </a:lnTo>
                  <a:lnTo>
                    <a:pt x="5394" y="17367"/>
                  </a:lnTo>
                  <a:lnTo>
                    <a:pt x="3142" y="18612"/>
                  </a:lnTo>
                  <a:lnTo>
                    <a:pt x="1423" y="19501"/>
                  </a:lnTo>
                  <a:lnTo>
                    <a:pt x="890" y="19738"/>
                  </a:lnTo>
                  <a:lnTo>
                    <a:pt x="653" y="19797"/>
                  </a:lnTo>
                  <a:lnTo>
                    <a:pt x="653" y="19797"/>
                  </a:lnTo>
                  <a:lnTo>
                    <a:pt x="593" y="19738"/>
                  </a:lnTo>
                  <a:lnTo>
                    <a:pt x="475" y="19560"/>
                  </a:lnTo>
                  <a:lnTo>
                    <a:pt x="297" y="19145"/>
                  </a:lnTo>
                  <a:lnTo>
                    <a:pt x="119" y="185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1613350" y="1871713"/>
              <a:ext cx="580900" cy="366025"/>
            </a:xfrm>
            <a:custGeom>
              <a:avLst/>
              <a:gdLst/>
              <a:ahLst/>
              <a:cxnLst/>
              <a:rect l="l" t="t" r="r" b="b"/>
              <a:pathLst>
                <a:path w="23236" h="14641" extrusionOk="0">
                  <a:moveTo>
                    <a:pt x="19205" y="1"/>
                  </a:moveTo>
                  <a:lnTo>
                    <a:pt x="18909" y="60"/>
                  </a:lnTo>
                  <a:lnTo>
                    <a:pt x="18375" y="60"/>
                  </a:lnTo>
                  <a:lnTo>
                    <a:pt x="17842" y="178"/>
                  </a:lnTo>
                  <a:lnTo>
                    <a:pt x="17308" y="416"/>
                  </a:lnTo>
                  <a:lnTo>
                    <a:pt x="16716" y="653"/>
                  </a:lnTo>
                  <a:lnTo>
                    <a:pt x="17071" y="712"/>
                  </a:lnTo>
                  <a:lnTo>
                    <a:pt x="18020" y="771"/>
                  </a:lnTo>
                  <a:lnTo>
                    <a:pt x="18612" y="890"/>
                  </a:lnTo>
                  <a:lnTo>
                    <a:pt x="19264" y="1008"/>
                  </a:lnTo>
                  <a:lnTo>
                    <a:pt x="19916" y="1245"/>
                  </a:lnTo>
                  <a:lnTo>
                    <a:pt x="20509" y="1482"/>
                  </a:lnTo>
                  <a:lnTo>
                    <a:pt x="21042" y="1838"/>
                  </a:lnTo>
                  <a:lnTo>
                    <a:pt x="21398" y="2134"/>
                  </a:lnTo>
                  <a:lnTo>
                    <a:pt x="21694" y="2490"/>
                  </a:lnTo>
                  <a:lnTo>
                    <a:pt x="21872" y="2786"/>
                  </a:lnTo>
                  <a:lnTo>
                    <a:pt x="21991" y="3142"/>
                  </a:lnTo>
                  <a:lnTo>
                    <a:pt x="22050" y="3438"/>
                  </a:lnTo>
                  <a:lnTo>
                    <a:pt x="22050" y="3794"/>
                  </a:lnTo>
                  <a:lnTo>
                    <a:pt x="21991" y="4090"/>
                  </a:lnTo>
                  <a:lnTo>
                    <a:pt x="21931" y="4446"/>
                  </a:lnTo>
                  <a:lnTo>
                    <a:pt x="21813" y="4742"/>
                  </a:lnTo>
                  <a:lnTo>
                    <a:pt x="21635" y="5039"/>
                  </a:lnTo>
                  <a:lnTo>
                    <a:pt x="21457" y="5335"/>
                  </a:lnTo>
                  <a:lnTo>
                    <a:pt x="21220" y="5572"/>
                  </a:lnTo>
                  <a:lnTo>
                    <a:pt x="20924" y="5869"/>
                  </a:lnTo>
                  <a:lnTo>
                    <a:pt x="20272" y="6283"/>
                  </a:lnTo>
                  <a:lnTo>
                    <a:pt x="18020" y="7350"/>
                  </a:lnTo>
                  <a:lnTo>
                    <a:pt x="13811" y="9188"/>
                  </a:lnTo>
                  <a:lnTo>
                    <a:pt x="9603" y="11025"/>
                  </a:lnTo>
                  <a:lnTo>
                    <a:pt x="7232" y="12033"/>
                  </a:lnTo>
                  <a:lnTo>
                    <a:pt x="6699" y="12270"/>
                  </a:lnTo>
                  <a:lnTo>
                    <a:pt x="6106" y="12566"/>
                  </a:lnTo>
                  <a:lnTo>
                    <a:pt x="5454" y="12863"/>
                  </a:lnTo>
                  <a:lnTo>
                    <a:pt x="4802" y="13100"/>
                  </a:lnTo>
                  <a:lnTo>
                    <a:pt x="4091" y="13278"/>
                  </a:lnTo>
                  <a:lnTo>
                    <a:pt x="3735" y="13337"/>
                  </a:lnTo>
                  <a:lnTo>
                    <a:pt x="3379" y="13278"/>
                  </a:lnTo>
                  <a:lnTo>
                    <a:pt x="3083" y="13218"/>
                  </a:lnTo>
                  <a:lnTo>
                    <a:pt x="2787" y="13040"/>
                  </a:lnTo>
                  <a:lnTo>
                    <a:pt x="2490" y="12863"/>
                  </a:lnTo>
                  <a:lnTo>
                    <a:pt x="2194" y="12566"/>
                  </a:lnTo>
                  <a:lnTo>
                    <a:pt x="1838" y="12033"/>
                  </a:lnTo>
                  <a:lnTo>
                    <a:pt x="1601" y="11499"/>
                  </a:lnTo>
                  <a:lnTo>
                    <a:pt x="1483" y="10966"/>
                  </a:lnTo>
                  <a:lnTo>
                    <a:pt x="1423" y="10492"/>
                  </a:lnTo>
                  <a:lnTo>
                    <a:pt x="1483" y="10018"/>
                  </a:lnTo>
                  <a:lnTo>
                    <a:pt x="1542" y="9543"/>
                  </a:lnTo>
                  <a:lnTo>
                    <a:pt x="1838" y="8654"/>
                  </a:lnTo>
                  <a:lnTo>
                    <a:pt x="1957" y="8299"/>
                  </a:lnTo>
                  <a:lnTo>
                    <a:pt x="2135" y="7943"/>
                  </a:lnTo>
                  <a:lnTo>
                    <a:pt x="2550" y="7291"/>
                  </a:lnTo>
                  <a:lnTo>
                    <a:pt x="3083" y="6580"/>
                  </a:lnTo>
                  <a:lnTo>
                    <a:pt x="3083" y="6580"/>
                  </a:lnTo>
                  <a:lnTo>
                    <a:pt x="1068" y="7291"/>
                  </a:lnTo>
                  <a:lnTo>
                    <a:pt x="949" y="7469"/>
                  </a:lnTo>
                  <a:lnTo>
                    <a:pt x="653" y="7884"/>
                  </a:lnTo>
                  <a:lnTo>
                    <a:pt x="475" y="8239"/>
                  </a:lnTo>
                  <a:lnTo>
                    <a:pt x="297" y="8714"/>
                  </a:lnTo>
                  <a:lnTo>
                    <a:pt x="179" y="9247"/>
                  </a:lnTo>
                  <a:lnTo>
                    <a:pt x="60" y="9899"/>
                  </a:lnTo>
                  <a:lnTo>
                    <a:pt x="1" y="10551"/>
                  </a:lnTo>
                  <a:lnTo>
                    <a:pt x="1" y="11262"/>
                  </a:lnTo>
                  <a:lnTo>
                    <a:pt x="119" y="11855"/>
                  </a:lnTo>
                  <a:lnTo>
                    <a:pt x="297" y="12507"/>
                  </a:lnTo>
                  <a:lnTo>
                    <a:pt x="534" y="13040"/>
                  </a:lnTo>
                  <a:lnTo>
                    <a:pt x="831" y="13515"/>
                  </a:lnTo>
                  <a:lnTo>
                    <a:pt x="1186" y="13930"/>
                  </a:lnTo>
                  <a:lnTo>
                    <a:pt x="1542" y="14226"/>
                  </a:lnTo>
                  <a:lnTo>
                    <a:pt x="1957" y="14463"/>
                  </a:lnTo>
                  <a:lnTo>
                    <a:pt x="2372" y="14582"/>
                  </a:lnTo>
                  <a:lnTo>
                    <a:pt x="2727" y="14641"/>
                  </a:lnTo>
                  <a:lnTo>
                    <a:pt x="3142" y="14641"/>
                  </a:lnTo>
                  <a:lnTo>
                    <a:pt x="3557" y="14582"/>
                  </a:lnTo>
                  <a:lnTo>
                    <a:pt x="4031" y="14404"/>
                  </a:lnTo>
                  <a:lnTo>
                    <a:pt x="5157" y="14048"/>
                  </a:lnTo>
                  <a:lnTo>
                    <a:pt x="7765" y="12981"/>
                  </a:lnTo>
                  <a:lnTo>
                    <a:pt x="11796" y="11144"/>
                  </a:lnTo>
                  <a:lnTo>
                    <a:pt x="18316" y="8299"/>
                  </a:lnTo>
                  <a:lnTo>
                    <a:pt x="19561" y="7765"/>
                  </a:lnTo>
                  <a:lnTo>
                    <a:pt x="20213" y="7410"/>
                  </a:lnTo>
                  <a:lnTo>
                    <a:pt x="20924" y="7113"/>
                  </a:lnTo>
                  <a:lnTo>
                    <a:pt x="21576" y="6698"/>
                  </a:lnTo>
                  <a:lnTo>
                    <a:pt x="22109" y="6283"/>
                  </a:lnTo>
                  <a:lnTo>
                    <a:pt x="22583" y="5869"/>
                  </a:lnTo>
                  <a:lnTo>
                    <a:pt x="22761" y="5572"/>
                  </a:lnTo>
                  <a:lnTo>
                    <a:pt x="22880" y="5335"/>
                  </a:lnTo>
                  <a:lnTo>
                    <a:pt x="23117" y="4742"/>
                  </a:lnTo>
                  <a:lnTo>
                    <a:pt x="23235" y="4209"/>
                  </a:lnTo>
                  <a:lnTo>
                    <a:pt x="23235" y="3616"/>
                  </a:lnTo>
                  <a:lnTo>
                    <a:pt x="23117" y="3024"/>
                  </a:lnTo>
                  <a:lnTo>
                    <a:pt x="22939" y="2431"/>
                  </a:lnTo>
                  <a:lnTo>
                    <a:pt x="22643" y="1897"/>
                  </a:lnTo>
                  <a:lnTo>
                    <a:pt x="22169" y="1364"/>
                  </a:lnTo>
                  <a:lnTo>
                    <a:pt x="21635" y="949"/>
                  </a:lnTo>
                  <a:lnTo>
                    <a:pt x="21042" y="534"/>
                  </a:lnTo>
                  <a:lnTo>
                    <a:pt x="20509" y="297"/>
                  </a:lnTo>
                  <a:lnTo>
                    <a:pt x="20035" y="178"/>
                  </a:lnTo>
                  <a:lnTo>
                    <a:pt x="19620" y="60"/>
                  </a:lnTo>
                  <a:lnTo>
                    <a:pt x="19205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2246075" y="1680563"/>
              <a:ext cx="123025" cy="226750"/>
            </a:xfrm>
            <a:custGeom>
              <a:avLst/>
              <a:gdLst/>
              <a:ahLst/>
              <a:cxnLst/>
              <a:rect l="l" t="t" r="r" b="b"/>
              <a:pathLst>
                <a:path w="4921" h="9070" extrusionOk="0">
                  <a:moveTo>
                    <a:pt x="179" y="1"/>
                  </a:moveTo>
                  <a:lnTo>
                    <a:pt x="60" y="119"/>
                  </a:lnTo>
                  <a:lnTo>
                    <a:pt x="1" y="238"/>
                  </a:lnTo>
                  <a:lnTo>
                    <a:pt x="1" y="415"/>
                  </a:lnTo>
                  <a:lnTo>
                    <a:pt x="60" y="1008"/>
                  </a:lnTo>
                  <a:lnTo>
                    <a:pt x="179" y="1719"/>
                  </a:lnTo>
                  <a:lnTo>
                    <a:pt x="416" y="2549"/>
                  </a:lnTo>
                  <a:lnTo>
                    <a:pt x="712" y="3438"/>
                  </a:lnTo>
                  <a:lnTo>
                    <a:pt x="1068" y="4387"/>
                  </a:lnTo>
                  <a:lnTo>
                    <a:pt x="1423" y="5276"/>
                  </a:lnTo>
                  <a:lnTo>
                    <a:pt x="1779" y="6046"/>
                  </a:lnTo>
                  <a:lnTo>
                    <a:pt x="2490" y="7350"/>
                  </a:lnTo>
                  <a:lnTo>
                    <a:pt x="2787" y="7884"/>
                  </a:lnTo>
                  <a:lnTo>
                    <a:pt x="3142" y="8299"/>
                  </a:lnTo>
                  <a:lnTo>
                    <a:pt x="3439" y="8654"/>
                  </a:lnTo>
                  <a:lnTo>
                    <a:pt x="3735" y="8891"/>
                  </a:lnTo>
                  <a:lnTo>
                    <a:pt x="4091" y="9010"/>
                  </a:lnTo>
                  <a:lnTo>
                    <a:pt x="4387" y="9069"/>
                  </a:lnTo>
                  <a:lnTo>
                    <a:pt x="4446" y="9069"/>
                  </a:lnTo>
                  <a:lnTo>
                    <a:pt x="4565" y="9010"/>
                  </a:lnTo>
                  <a:lnTo>
                    <a:pt x="4683" y="8951"/>
                  </a:lnTo>
                  <a:lnTo>
                    <a:pt x="4743" y="8773"/>
                  </a:lnTo>
                  <a:lnTo>
                    <a:pt x="4861" y="8536"/>
                  </a:lnTo>
                  <a:lnTo>
                    <a:pt x="4921" y="8002"/>
                  </a:lnTo>
                  <a:lnTo>
                    <a:pt x="4861" y="7232"/>
                  </a:lnTo>
                  <a:lnTo>
                    <a:pt x="4743" y="6343"/>
                  </a:lnTo>
                  <a:lnTo>
                    <a:pt x="4446" y="5335"/>
                  </a:lnTo>
                  <a:lnTo>
                    <a:pt x="4091" y="4209"/>
                  </a:lnTo>
                  <a:lnTo>
                    <a:pt x="3676" y="3083"/>
                  </a:lnTo>
                  <a:lnTo>
                    <a:pt x="3261" y="2371"/>
                  </a:lnTo>
                  <a:lnTo>
                    <a:pt x="2846" y="1779"/>
                  </a:lnTo>
                  <a:lnTo>
                    <a:pt x="2431" y="1245"/>
                  </a:lnTo>
                  <a:lnTo>
                    <a:pt x="1957" y="771"/>
                  </a:lnTo>
                  <a:lnTo>
                    <a:pt x="1483" y="475"/>
                  </a:lnTo>
                  <a:lnTo>
                    <a:pt x="1068" y="178"/>
                  </a:lnTo>
                  <a:lnTo>
                    <a:pt x="712" y="6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6C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2246075" y="1680563"/>
              <a:ext cx="123025" cy="226750"/>
            </a:xfrm>
            <a:custGeom>
              <a:avLst/>
              <a:gdLst/>
              <a:ahLst/>
              <a:cxnLst/>
              <a:rect l="l" t="t" r="r" b="b"/>
              <a:pathLst>
                <a:path w="4921" h="9070" fill="none" extrusionOk="0">
                  <a:moveTo>
                    <a:pt x="357" y="1"/>
                  </a:moveTo>
                  <a:lnTo>
                    <a:pt x="357" y="1"/>
                  </a:lnTo>
                  <a:lnTo>
                    <a:pt x="179" y="1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1" y="238"/>
                  </a:lnTo>
                  <a:lnTo>
                    <a:pt x="1" y="415"/>
                  </a:lnTo>
                  <a:lnTo>
                    <a:pt x="60" y="1008"/>
                  </a:lnTo>
                  <a:lnTo>
                    <a:pt x="179" y="1719"/>
                  </a:lnTo>
                  <a:lnTo>
                    <a:pt x="416" y="2549"/>
                  </a:lnTo>
                  <a:lnTo>
                    <a:pt x="712" y="3438"/>
                  </a:lnTo>
                  <a:lnTo>
                    <a:pt x="1068" y="4387"/>
                  </a:lnTo>
                  <a:lnTo>
                    <a:pt x="1423" y="5276"/>
                  </a:lnTo>
                  <a:lnTo>
                    <a:pt x="1779" y="6046"/>
                  </a:lnTo>
                  <a:lnTo>
                    <a:pt x="1779" y="6046"/>
                  </a:lnTo>
                  <a:lnTo>
                    <a:pt x="2490" y="7350"/>
                  </a:lnTo>
                  <a:lnTo>
                    <a:pt x="2787" y="7884"/>
                  </a:lnTo>
                  <a:lnTo>
                    <a:pt x="3142" y="8299"/>
                  </a:lnTo>
                  <a:lnTo>
                    <a:pt x="3439" y="8654"/>
                  </a:lnTo>
                  <a:lnTo>
                    <a:pt x="3735" y="8891"/>
                  </a:lnTo>
                  <a:lnTo>
                    <a:pt x="4091" y="9010"/>
                  </a:lnTo>
                  <a:lnTo>
                    <a:pt x="4387" y="9069"/>
                  </a:lnTo>
                  <a:lnTo>
                    <a:pt x="4387" y="9069"/>
                  </a:lnTo>
                  <a:lnTo>
                    <a:pt x="4446" y="9069"/>
                  </a:lnTo>
                  <a:lnTo>
                    <a:pt x="4446" y="9069"/>
                  </a:lnTo>
                  <a:lnTo>
                    <a:pt x="4565" y="9010"/>
                  </a:lnTo>
                  <a:lnTo>
                    <a:pt x="4683" y="8951"/>
                  </a:lnTo>
                  <a:lnTo>
                    <a:pt x="4743" y="8773"/>
                  </a:lnTo>
                  <a:lnTo>
                    <a:pt x="4861" y="8536"/>
                  </a:lnTo>
                  <a:lnTo>
                    <a:pt x="4921" y="8002"/>
                  </a:lnTo>
                  <a:lnTo>
                    <a:pt x="4861" y="7232"/>
                  </a:lnTo>
                  <a:lnTo>
                    <a:pt x="4743" y="6343"/>
                  </a:lnTo>
                  <a:lnTo>
                    <a:pt x="4446" y="5335"/>
                  </a:lnTo>
                  <a:lnTo>
                    <a:pt x="4091" y="4209"/>
                  </a:lnTo>
                  <a:lnTo>
                    <a:pt x="3676" y="3083"/>
                  </a:lnTo>
                  <a:lnTo>
                    <a:pt x="3676" y="3083"/>
                  </a:lnTo>
                  <a:lnTo>
                    <a:pt x="3261" y="2371"/>
                  </a:lnTo>
                  <a:lnTo>
                    <a:pt x="2846" y="1779"/>
                  </a:lnTo>
                  <a:lnTo>
                    <a:pt x="2431" y="1245"/>
                  </a:lnTo>
                  <a:lnTo>
                    <a:pt x="1957" y="771"/>
                  </a:lnTo>
                  <a:lnTo>
                    <a:pt x="1483" y="475"/>
                  </a:lnTo>
                  <a:lnTo>
                    <a:pt x="1068" y="178"/>
                  </a:lnTo>
                  <a:lnTo>
                    <a:pt x="712" y="60"/>
                  </a:lnTo>
                  <a:lnTo>
                    <a:pt x="3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1484450" y="1926538"/>
              <a:ext cx="403075" cy="188225"/>
            </a:xfrm>
            <a:custGeom>
              <a:avLst/>
              <a:gdLst/>
              <a:ahLst/>
              <a:cxnLst/>
              <a:rect l="l" t="t" r="r" b="b"/>
              <a:pathLst>
                <a:path w="16123" h="7529" extrusionOk="0">
                  <a:moveTo>
                    <a:pt x="16122" y="1"/>
                  </a:moveTo>
                  <a:lnTo>
                    <a:pt x="13040" y="1364"/>
                  </a:lnTo>
                  <a:lnTo>
                    <a:pt x="10136" y="2609"/>
                  </a:lnTo>
                  <a:lnTo>
                    <a:pt x="7528" y="3676"/>
                  </a:lnTo>
                  <a:lnTo>
                    <a:pt x="5157" y="4565"/>
                  </a:lnTo>
                  <a:lnTo>
                    <a:pt x="1601" y="5928"/>
                  </a:lnTo>
                  <a:lnTo>
                    <a:pt x="593" y="6284"/>
                  </a:lnTo>
                  <a:lnTo>
                    <a:pt x="119" y="6521"/>
                  </a:lnTo>
                  <a:lnTo>
                    <a:pt x="0" y="6639"/>
                  </a:lnTo>
                  <a:lnTo>
                    <a:pt x="0" y="6817"/>
                  </a:lnTo>
                  <a:lnTo>
                    <a:pt x="0" y="6995"/>
                  </a:lnTo>
                  <a:lnTo>
                    <a:pt x="0" y="7113"/>
                  </a:lnTo>
                  <a:lnTo>
                    <a:pt x="119" y="7410"/>
                  </a:lnTo>
                  <a:lnTo>
                    <a:pt x="178" y="7528"/>
                  </a:lnTo>
                  <a:lnTo>
                    <a:pt x="1126" y="7113"/>
                  </a:lnTo>
                  <a:lnTo>
                    <a:pt x="3971" y="5869"/>
                  </a:lnTo>
                  <a:lnTo>
                    <a:pt x="8891" y="3557"/>
                  </a:lnTo>
                  <a:lnTo>
                    <a:pt x="12210" y="1957"/>
                  </a:lnTo>
                  <a:lnTo>
                    <a:pt x="16122" y="1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2219425" y="1661313"/>
              <a:ext cx="42975" cy="161525"/>
            </a:xfrm>
            <a:custGeom>
              <a:avLst/>
              <a:gdLst/>
              <a:ahLst/>
              <a:cxnLst/>
              <a:rect l="l" t="t" r="r" b="b"/>
              <a:pathLst>
                <a:path w="1719" h="6461" extrusionOk="0">
                  <a:moveTo>
                    <a:pt x="771" y="0"/>
                  </a:moveTo>
                  <a:lnTo>
                    <a:pt x="593" y="59"/>
                  </a:lnTo>
                  <a:lnTo>
                    <a:pt x="474" y="119"/>
                  </a:lnTo>
                  <a:lnTo>
                    <a:pt x="356" y="237"/>
                  </a:lnTo>
                  <a:lnTo>
                    <a:pt x="178" y="533"/>
                  </a:lnTo>
                  <a:lnTo>
                    <a:pt x="59" y="948"/>
                  </a:lnTo>
                  <a:lnTo>
                    <a:pt x="0" y="1423"/>
                  </a:lnTo>
                  <a:lnTo>
                    <a:pt x="59" y="2193"/>
                  </a:lnTo>
                  <a:lnTo>
                    <a:pt x="178" y="2786"/>
                  </a:lnTo>
                  <a:lnTo>
                    <a:pt x="356" y="3379"/>
                  </a:lnTo>
                  <a:lnTo>
                    <a:pt x="830" y="4683"/>
                  </a:lnTo>
                  <a:lnTo>
                    <a:pt x="1304" y="5809"/>
                  </a:lnTo>
                  <a:lnTo>
                    <a:pt x="1719" y="6461"/>
                  </a:lnTo>
                  <a:lnTo>
                    <a:pt x="1185" y="4979"/>
                  </a:lnTo>
                  <a:lnTo>
                    <a:pt x="889" y="3853"/>
                  </a:lnTo>
                  <a:lnTo>
                    <a:pt x="711" y="2786"/>
                  </a:lnTo>
                  <a:lnTo>
                    <a:pt x="534" y="1660"/>
                  </a:lnTo>
                  <a:lnTo>
                    <a:pt x="474" y="1304"/>
                  </a:lnTo>
                  <a:lnTo>
                    <a:pt x="534" y="1008"/>
                  </a:lnTo>
                  <a:lnTo>
                    <a:pt x="593" y="771"/>
                  </a:lnTo>
                  <a:lnTo>
                    <a:pt x="711" y="533"/>
                  </a:lnTo>
                  <a:lnTo>
                    <a:pt x="889" y="415"/>
                  </a:lnTo>
                  <a:lnTo>
                    <a:pt x="1067" y="296"/>
                  </a:lnTo>
                  <a:lnTo>
                    <a:pt x="1245" y="237"/>
                  </a:lnTo>
                  <a:lnTo>
                    <a:pt x="1482" y="237"/>
                  </a:lnTo>
                  <a:lnTo>
                    <a:pt x="1185" y="119"/>
                  </a:lnTo>
                  <a:lnTo>
                    <a:pt x="948" y="5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1933425" y="1966563"/>
              <a:ext cx="50400" cy="115600"/>
            </a:xfrm>
            <a:custGeom>
              <a:avLst/>
              <a:gdLst/>
              <a:ahLst/>
              <a:cxnLst/>
              <a:rect l="l" t="t" r="r" b="b"/>
              <a:pathLst>
                <a:path w="2016" h="4624" extrusionOk="0">
                  <a:moveTo>
                    <a:pt x="356" y="0"/>
                  </a:moveTo>
                  <a:lnTo>
                    <a:pt x="1" y="356"/>
                  </a:lnTo>
                  <a:lnTo>
                    <a:pt x="2016" y="462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1862300" y="1994713"/>
              <a:ext cx="50400" cy="115600"/>
            </a:xfrm>
            <a:custGeom>
              <a:avLst/>
              <a:gdLst/>
              <a:ahLst/>
              <a:cxnLst/>
              <a:rect l="l" t="t" r="r" b="b"/>
              <a:pathLst>
                <a:path w="2016" h="4624" extrusionOk="0">
                  <a:moveTo>
                    <a:pt x="415" y="0"/>
                  </a:moveTo>
                  <a:lnTo>
                    <a:pt x="1" y="356"/>
                  </a:lnTo>
                  <a:lnTo>
                    <a:pt x="2016" y="462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1800075" y="2021388"/>
              <a:ext cx="51875" cy="115600"/>
            </a:xfrm>
            <a:custGeom>
              <a:avLst/>
              <a:gdLst/>
              <a:ahLst/>
              <a:cxnLst/>
              <a:rect l="l" t="t" r="r" b="b"/>
              <a:pathLst>
                <a:path w="2075" h="4624" extrusionOk="0">
                  <a:moveTo>
                    <a:pt x="415" y="0"/>
                  </a:moveTo>
                  <a:lnTo>
                    <a:pt x="0" y="356"/>
                  </a:lnTo>
                  <a:lnTo>
                    <a:pt x="2075" y="462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2006025" y="1802063"/>
              <a:ext cx="194150" cy="93375"/>
            </a:xfrm>
            <a:custGeom>
              <a:avLst/>
              <a:gdLst/>
              <a:ahLst/>
              <a:cxnLst/>
              <a:rect l="l" t="t" r="r" b="b"/>
              <a:pathLst>
                <a:path w="7766" h="3735" extrusionOk="0">
                  <a:moveTo>
                    <a:pt x="7173" y="1"/>
                  </a:moveTo>
                  <a:lnTo>
                    <a:pt x="1" y="3735"/>
                  </a:lnTo>
                  <a:lnTo>
                    <a:pt x="5632" y="1364"/>
                  </a:lnTo>
                  <a:lnTo>
                    <a:pt x="6284" y="1127"/>
                  </a:lnTo>
                  <a:lnTo>
                    <a:pt x="6876" y="949"/>
                  </a:lnTo>
                  <a:lnTo>
                    <a:pt x="7351" y="890"/>
                  </a:lnTo>
                  <a:lnTo>
                    <a:pt x="7528" y="949"/>
                  </a:lnTo>
                  <a:lnTo>
                    <a:pt x="7647" y="1008"/>
                  </a:lnTo>
                  <a:lnTo>
                    <a:pt x="7766" y="1008"/>
                  </a:lnTo>
                  <a:lnTo>
                    <a:pt x="7647" y="831"/>
                  </a:lnTo>
                  <a:lnTo>
                    <a:pt x="7469" y="653"/>
                  </a:lnTo>
                  <a:lnTo>
                    <a:pt x="7351" y="416"/>
                  </a:lnTo>
                  <a:lnTo>
                    <a:pt x="7232" y="119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1742275" y="1895413"/>
              <a:ext cx="28175" cy="17825"/>
            </a:xfrm>
            <a:custGeom>
              <a:avLst/>
              <a:gdLst/>
              <a:ahLst/>
              <a:cxnLst/>
              <a:rect l="l" t="t" r="r" b="b"/>
              <a:pathLst>
                <a:path w="1127" h="713" extrusionOk="0">
                  <a:moveTo>
                    <a:pt x="415" y="1"/>
                  </a:moveTo>
                  <a:lnTo>
                    <a:pt x="238" y="60"/>
                  </a:lnTo>
                  <a:lnTo>
                    <a:pt x="0" y="120"/>
                  </a:lnTo>
                  <a:lnTo>
                    <a:pt x="178" y="120"/>
                  </a:lnTo>
                  <a:lnTo>
                    <a:pt x="356" y="179"/>
                  </a:lnTo>
                  <a:lnTo>
                    <a:pt x="534" y="297"/>
                  </a:lnTo>
                  <a:lnTo>
                    <a:pt x="593" y="416"/>
                  </a:lnTo>
                  <a:lnTo>
                    <a:pt x="652" y="534"/>
                  </a:lnTo>
                  <a:lnTo>
                    <a:pt x="652" y="712"/>
                  </a:lnTo>
                  <a:lnTo>
                    <a:pt x="1127" y="475"/>
                  </a:lnTo>
                  <a:lnTo>
                    <a:pt x="1067" y="357"/>
                  </a:lnTo>
                  <a:lnTo>
                    <a:pt x="890" y="179"/>
                  </a:lnTo>
                  <a:lnTo>
                    <a:pt x="712" y="60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1806000" y="1873188"/>
              <a:ext cx="28175" cy="16325"/>
            </a:xfrm>
            <a:custGeom>
              <a:avLst/>
              <a:gdLst/>
              <a:ahLst/>
              <a:cxnLst/>
              <a:rect l="l" t="t" r="r" b="b"/>
              <a:pathLst>
                <a:path w="1127" h="653" extrusionOk="0">
                  <a:moveTo>
                    <a:pt x="178" y="1"/>
                  </a:moveTo>
                  <a:lnTo>
                    <a:pt x="0" y="119"/>
                  </a:lnTo>
                  <a:lnTo>
                    <a:pt x="178" y="119"/>
                  </a:lnTo>
                  <a:lnTo>
                    <a:pt x="356" y="179"/>
                  </a:lnTo>
                  <a:lnTo>
                    <a:pt x="534" y="297"/>
                  </a:lnTo>
                  <a:lnTo>
                    <a:pt x="593" y="357"/>
                  </a:lnTo>
                  <a:lnTo>
                    <a:pt x="652" y="534"/>
                  </a:lnTo>
                  <a:lnTo>
                    <a:pt x="652" y="653"/>
                  </a:lnTo>
                  <a:lnTo>
                    <a:pt x="1126" y="475"/>
                  </a:lnTo>
                  <a:lnTo>
                    <a:pt x="1008" y="297"/>
                  </a:lnTo>
                  <a:lnTo>
                    <a:pt x="889" y="179"/>
                  </a:lnTo>
                  <a:lnTo>
                    <a:pt x="652" y="60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1871200" y="1842088"/>
              <a:ext cx="28175" cy="16325"/>
            </a:xfrm>
            <a:custGeom>
              <a:avLst/>
              <a:gdLst/>
              <a:ahLst/>
              <a:cxnLst/>
              <a:rect l="l" t="t" r="r" b="b"/>
              <a:pathLst>
                <a:path w="1127" h="653" extrusionOk="0">
                  <a:moveTo>
                    <a:pt x="415" y="0"/>
                  </a:moveTo>
                  <a:lnTo>
                    <a:pt x="178" y="59"/>
                  </a:lnTo>
                  <a:lnTo>
                    <a:pt x="0" y="119"/>
                  </a:lnTo>
                  <a:lnTo>
                    <a:pt x="178" y="119"/>
                  </a:lnTo>
                  <a:lnTo>
                    <a:pt x="356" y="178"/>
                  </a:lnTo>
                  <a:lnTo>
                    <a:pt x="534" y="297"/>
                  </a:lnTo>
                  <a:lnTo>
                    <a:pt x="593" y="415"/>
                  </a:lnTo>
                  <a:lnTo>
                    <a:pt x="652" y="534"/>
                  </a:lnTo>
                  <a:lnTo>
                    <a:pt x="652" y="652"/>
                  </a:lnTo>
                  <a:lnTo>
                    <a:pt x="1126" y="474"/>
                  </a:lnTo>
                  <a:lnTo>
                    <a:pt x="1008" y="297"/>
                  </a:lnTo>
                  <a:lnTo>
                    <a:pt x="889" y="178"/>
                  </a:lnTo>
                  <a:lnTo>
                    <a:pt x="652" y="5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56"/>
          <p:cNvGrpSpPr/>
          <p:nvPr/>
        </p:nvGrpSpPr>
        <p:grpSpPr>
          <a:xfrm>
            <a:off x="516825" y="2968863"/>
            <a:ext cx="663850" cy="1452175"/>
            <a:chOff x="1460750" y="872125"/>
            <a:chExt cx="663850" cy="1452175"/>
          </a:xfrm>
        </p:grpSpPr>
        <p:sp>
          <p:nvSpPr>
            <p:cNvPr id="1763" name="Google Shape;1763;p56"/>
            <p:cNvSpPr/>
            <p:nvPr/>
          </p:nvSpPr>
          <p:spPr>
            <a:xfrm>
              <a:off x="1548175" y="891375"/>
              <a:ext cx="576425" cy="1432925"/>
            </a:xfrm>
            <a:custGeom>
              <a:avLst/>
              <a:gdLst/>
              <a:ahLst/>
              <a:cxnLst/>
              <a:rect l="l" t="t" r="r" b="b"/>
              <a:pathLst>
                <a:path w="23057" h="57317" extrusionOk="0">
                  <a:moveTo>
                    <a:pt x="19145" y="1"/>
                  </a:moveTo>
                  <a:lnTo>
                    <a:pt x="17722" y="179"/>
                  </a:lnTo>
                  <a:lnTo>
                    <a:pt x="16241" y="356"/>
                  </a:lnTo>
                  <a:lnTo>
                    <a:pt x="14462" y="594"/>
                  </a:lnTo>
                  <a:lnTo>
                    <a:pt x="12566" y="1008"/>
                  </a:lnTo>
                  <a:lnTo>
                    <a:pt x="11617" y="1245"/>
                  </a:lnTo>
                  <a:lnTo>
                    <a:pt x="10728" y="1542"/>
                  </a:lnTo>
                  <a:lnTo>
                    <a:pt x="9839" y="1897"/>
                  </a:lnTo>
                  <a:lnTo>
                    <a:pt x="9069" y="2253"/>
                  </a:lnTo>
                  <a:lnTo>
                    <a:pt x="8357" y="2609"/>
                  </a:lnTo>
                  <a:lnTo>
                    <a:pt x="7824" y="3083"/>
                  </a:lnTo>
                  <a:lnTo>
                    <a:pt x="7350" y="3557"/>
                  </a:lnTo>
                  <a:lnTo>
                    <a:pt x="6994" y="4150"/>
                  </a:lnTo>
                  <a:lnTo>
                    <a:pt x="6698" y="4743"/>
                  </a:lnTo>
                  <a:lnTo>
                    <a:pt x="6461" y="5454"/>
                  </a:lnTo>
                  <a:lnTo>
                    <a:pt x="6342" y="6165"/>
                  </a:lnTo>
                  <a:lnTo>
                    <a:pt x="6283" y="6995"/>
                  </a:lnTo>
                  <a:lnTo>
                    <a:pt x="6283" y="7825"/>
                  </a:lnTo>
                  <a:lnTo>
                    <a:pt x="6342" y="8714"/>
                  </a:lnTo>
                  <a:lnTo>
                    <a:pt x="6461" y="9662"/>
                  </a:lnTo>
                  <a:lnTo>
                    <a:pt x="6579" y="10670"/>
                  </a:lnTo>
                  <a:lnTo>
                    <a:pt x="6816" y="11677"/>
                  </a:lnTo>
                  <a:lnTo>
                    <a:pt x="7113" y="12685"/>
                  </a:lnTo>
                  <a:lnTo>
                    <a:pt x="7765" y="14878"/>
                  </a:lnTo>
                  <a:lnTo>
                    <a:pt x="8535" y="17130"/>
                  </a:lnTo>
                  <a:lnTo>
                    <a:pt x="9424" y="19383"/>
                  </a:lnTo>
                  <a:lnTo>
                    <a:pt x="10313" y="21516"/>
                  </a:lnTo>
                  <a:lnTo>
                    <a:pt x="12032" y="25725"/>
                  </a:lnTo>
                  <a:lnTo>
                    <a:pt x="12862" y="27799"/>
                  </a:lnTo>
                  <a:lnTo>
                    <a:pt x="13633" y="29992"/>
                  </a:lnTo>
                  <a:lnTo>
                    <a:pt x="14344" y="32245"/>
                  </a:lnTo>
                  <a:lnTo>
                    <a:pt x="14937" y="34675"/>
                  </a:lnTo>
                  <a:lnTo>
                    <a:pt x="16003" y="39239"/>
                  </a:lnTo>
                  <a:lnTo>
                    <a:pt x="16418" y="41135"/>
                  </a:lnTo>
                  <a:lnTo>
                    <a:pt x="16715" y="42854"/>
                  </a:lnTo>
                  <a:lnTo>
                    <a:pt x="16893" y="44336"/>
                  </a:lnTo>
                  <a:lnTo>
                    <a:pt x="17011" y="45581"/>
                  </a:lnTo>
                  <a:lnTo>
                    <a:pt x="16952" y="46588"/>
                  </a:lnTo>
                  <a:lnTo>
                    <a:pt x="16893" y="47063"/>
                  </a:lnTo>
                  <a:lnTo>
                    <a:pt x="16833" y="47418"/>
                  </a:lnTo>
                  <a:lnTo>
                    <a:pt x="16596" y="48070"/>
                  </a:lnTo>
                  <a:lnTo>
                    <a:pt x="16359" y="48485"/>
                  </a:lnTo>
                  <a:lnTo>
                    <a:pt x="16063" y="48722"/>
                  </a:lnTo>
                  <a:lnTo>
                    <a:pt x="15944" y="48781"/>
                  </a:lnTo>
                  <a:lnTo>
                    <a:pt x="15826" y="48841"/>
                  </a:lnTo>
                  <a:lnTo>
                    <a:pt x="15707" y="48781"/>
                  </a:lnTo>
                  <a:lnTo>
                    <a:pt x="15529" y="48722"/>
                  </a:lnTo>
                  <a:lnTo>
                    <a:pt x="15292" y="48485"/>
                  </a:lnTo>
                  <a:lnTo>
                    <a:pt x="15055" y="48070"/>
                  </a:lnTo>
                  <a:lnTo>
                    <a:pt x="14818" y="47596"/>
                  </a:lnTo>
                  <a:lnTo>
                    <a:pt x="14640" y="46826"/>
                  </a:lnTo>
                  <a:lnTo>
                    <a:pt x="14462" y="45818"/>
                  </a:lnTo>
                  <a:lnTo>
                    <a:pt x="14166" y="43210"/>
                  </a:lnTo>
                  <a:lnTo>
                    <a:pt x="13929" y="41728"/>
                  </a:lnTo>
                  <a:lnTo>
                    <a:pt x="13633" y="40246"/>
                  </a:lnTo>
                  <a:lnTo>
                    <a:pt x="13277" y="38705"/>
                  </a:lnTo>
                  <a:lnTo>
                    <a:pt x="13040" y="37994"/>
                  </a:lnTo>
                  <a:lnTo>
                    <a:pt x="12803" y="37283"/>
                  </a:lnTo>
                  <a:lnTo>
                    <a:pt x="12269" y="36038"/>
                  </a:lnTo>
                  <a:lnTo>
                    <a:pt x="11677" y="34853"/>
                  </a:lnTo>
                  <a:lnTo>
                    <a:pt x="11143" y="33904"/>
                  </a:lnTo>
                  <a:lnTo>
                    <a:pt x="10610" y="33015"/>
                  </a:lnTo>
                  <a:lnTo>
                    <a:pt x="10076" y="32245"/>
                  </a:lnTo>
                  <a:lnTo>
                    <a:pt x="9543" y="31593"/>
                  </a:lnTo>
                  <a:lnTo>
                    <a:pt x="9009" y="31000"/>
                  </a:lnTo>
                  <a:lnTo>
                    <a:pt x="8476" y="30526"/>
                  </a:lnTo>
                  <a:lnTo>
                    <a:pt x="7587" y="29755"/>
                  </a:lnTo>
                  <a:lnTo>
                    <a:pt x="6994" y="29281"/>
                  </a:lnTo>
                  <a:lnTo>
                    <a:pt x="6461" y="28925"/>
                  </a:lnTo>
                  <a:lnTo>
                    <a:pt x="0" y="35801"/>
                  </a:lnTo>
                  <a:lnTo>
                    <a:pt x="415" y="36038"/>
                  </a:lnTo>
                  <a:lnTo>
                    <a:pt x="889" y="36275"/>
                  </a:lnTo>
                  <a:lnTo>
                    <a:pt x="1423" y="36749"/>
                  </a:lnTo>
                  <a:lnTo>
                    <a:pt x="2075" y="37342"/>
                  </a:lnTo>
                  <a:lnTo>
                    <a:pt x="2786" y="38113"/>
                  </a:lnTo>
                  <a:lnTo>
                    <a:pt x="3141" y="38587"/>
                  </a:lnTo>
                  <a:lnTo>
                    <a:pt x="3497" y="39120"/>
                  </a:lnTo>
                  <a:lnTo>
                    <a:pt x="3853" y="39713"/>
                  </a:lnTo>
                  <a:lnTo>
                    <a:pt x="4149" y="40365"/>
                  </a:lnTo>
                  <a:lnTo>
                    <a:pt x="4505" y="41076"/>
                  </a:lnTo>
                  <a:lnTo>
                    <a:pt x="4801" y="41906"/>
                  </a:lnTo>
                  <a:lnTo>
                    <a:pt x="5453" y="43743"/>
                  </a:lnTo>
                  <a:lnTo>
                    <a:pt x="6105" y="45759"/>
                  </a:lnTo>
                  <a:lnTo>
                    <a:pt x="6816" y="47833"/>
                  </a:lnTo>
                  <a:lnTo>
                    <a:pt x="7587" y="49908"/>
                  </a:lnTo>
                  <a:lnTo>
                    <a:pt x="8002" y="50915"/>
                  </a:lnTo>
                  <a:lnTo>
                    <a:pt x="8476" y="51804"/>
                  </a:lnTo>
                  <a:lnTo>
                    <a:pt x="9009" y="52693"/>
                  </a:lnTo>
                  <a:lnTo>
                    <a:pt x="9543" y="53523"/>
                  </a:lnTo>
                  <a:lnTo>
                    <a:pt x="10076" y="54234"/>
                  </a:lnTo>
                  <a:lnTo>
                    <a:pt x="10728" y="54886"/>
                  </a:lnTo>
                  <a:lnTo>
                    <a:pt x="11380" y="55420"/>
                  </a:lnTo>
                  <a:lnTo>
                    <a:pt x="12032" y="55894"/>
                  </a:lnTo>
                  <a:lnTo>
                    <a:pt x="12684" y="56309"/>
                  </a:lnTo>
                  <a:lnTo>
                    <a:pt x="13277" y="56605"/>
                  </a:lnTo>
                  <a:lnTo>
                    <a:pt x="13929" y="56902"/>
                  </a:lnTo>
                  <a:lnTo>
                    <a:pt x="14581" y="57080"/>
                  </a:lnTo>
                  <a:lnTo>
                    <a:pt x="15233" y="57257"/>
                  </a:lnTo>
                  <a:lnTo>
                    <a:pt x="15826" y="57317"/>
                  </a:lnTo>
                  <a:lnTo>
                    <a:pt x="16478" y="57257"/>
                  </a:lnTo>
                  <a:lnTo>
                    <a:pt x="17070" y="57198"/>
                  </a:lnTo>
                  <a:lnTo>
                    <a:pt x="17663" y="57020"/>
                  </a:lnTo>
                  <a:lnTo>
                    <a:pt x="18256" y="56842"/>
                  </a:lnTo>
                  <a:lnTo>
                    <a:pt x="18849" y="56487"/>
                  </a:lnTo>
                  <a:lnTo>
                    <a:pt x="19382" y="56131"/>
                  </a:lnTo>
                  <a:lnTo>
                    <a:pt x="19975" y="55716"/>
                  </a:lnTo>
                  <a:lnTo>
                    <a:pt x="20449" y="55183"/>
                  </a:lnTo>
                  <a:lnTo>
                    <a:pt x="21101" y="54353"/>
                  </a:lnTo>
                  <a:lnTo>
                    <a:pt x="21694" y="53464"/>
                  </a:lnTo>
                  <a:lnTo>
                    <a:pt x="22108" y="52456"/>
                  </a:lnTo>
                  <a:lnTo>
                    <a:pt x="22464" y="51449"/>
                  </a:lnTo>
                  <a:lnTo>
                    <a:pt x="22760" y="50382"/>
                  </a:lnTo>
                  <a:lnTo>
                    <a:pt x="22938" y="49256"/>
                  </a:lnTo>
                  <a:lnTo>
                    <a:pt x="22998" y="48129"/>
                  </a:lnTo>
                  <a:lnTo>
                    <a:pt x="23057" y="47003"/>
                  </a:lnTo>
                  <a:lnTo>
                    <a:pt x="23057" y="45818"/>
                  </a:lnTo>
                  <a:lnTo>
                    <a:pt x="22998" y="44692"/>
                  </a:lnTo>
                  <a:lnTo>
                    <a:pt x="22879" y="43506"/>
                  </a:lnTo>
                  <a:lnTo>
                    <a:pt x="22760" y="42380"/>
                  </a:lnTo>
                  <a:lnTo>
                    <a:pt x="22346" y="40187"/>
                  </a:lnTo>
                  <a:lnTo>
                    <a:pt x="21931" y="38113"/>
                  </a:lnTo>
                  <a:lnTo>
                    <a:pt x="21694" y="37046"/>
                  </a:lnTo>
                  <a:lnTo>
                    <a:pt x="21338" y="35860"/>
                  </a:lnTo>
                  <a:lnTo>
                    <a:pt x="20449" y="33074"/>
                  </a:lnTo>
                  <a:lnTo>
                    <a:pt x="19323" y="29933"/>
                  </a:lnTo>
                  <a:lnTo>
                    <a:pt x="18137" y="26673"/>
                  </a:lnTo>
                  <a:lnTo>
                    <a:pt x="15766" y="20568"/>
                  </a:lnTo>
                  <a:lnTo>
                    <a:pt x="14166" y="16419"/>
                  </a:lnTo>
                  <a:lnTo>
                    <a:pt x="13040" y="13574"/>
                  </a:lnTo>
                  <a:lnTo>
                    <a:pt x="12447" y="12033"/>
                  </a:lnTo>
                  <a:lnTo>
                    <a:pt x="11914" y="10551"/>
                  </a:lnTo>
                  <a:lnTo>
                    <a:pt x="11499" y="9129"/>
                  </a:lnTo>
                  <a:lnTo>
                    <a:pt x="11380" y="8417"/>
                  </a:lnTo>
                  <a:lnTo>
                    <a:pt x="11262" y="7706"/>
                  </a:lnTo>
                  <a:lnTo>
                    <a:pt x="11202" y="7054"/>
                  </a:lnTo>
                  <a:lnTo>
                    <a:pt x="11202" y="6461"/>
                  </a:lnTo>
                  <a:lnTo>
                    <a:pt x="11321" y="5869"/>
                  </a:lnTo>
                  <a:lnTo>
                    <a:pt x="11440" y="5276"/>
                  </a:lnTo>
                  <a:lnTo>
                    <a:pt x="11677" y="4802"/>
                  </a:lnTo>
                  <a:lnTo>
                    <a:pt x="11914" y="4387"/>
                  </a:lnTo>
                  <a:lnTo>
                    <a:pt x="12151" y="3972"/>
                  </a:lnTo>
                  <a:lnTo>
                    <a:pt x="12447" y="3616"/>
                  </a:lnTo>
                  <a:lnTo>
                    <a:pt x="12744" y="3320"/>
                  </a:lnTo>
                  <a:lnTo>
                    <a:pt x="13099" y="3083"/>
                  </a:lnTo>
                  <a:lnTo>
                    <a:pt x="13396" y="2846"/>
                  </a:lnTo>
                  <a:lnTo>
                    <a:pt x="13751" y="2668"/>
                  </a:lnTo>
                  <a:lnTo>
                    <a:pt x="14462" y="2431"/>
                  </a:lnTo>
                  <a:lnTo>
                    <a:pt x="15114" y="2253"/>
                  </a:lnTo>
                  <a:lnTo>
                    <a:pt x="16418" y="2016"/>
                  </a:lnTo>
                  <a:lnTo>
                    <a:pt x="17545" y="1957"/>
                  </a:lnTo>
                  <a:lnTo>
                    <a:pt x="18552" y="1957"/>
                  </a:lnTo>
                  <a:lnTo>
                    <a:pt x="19501" y="2016"/>
                  </a:lnTo>
                  <a:lnTo>
                    <a:pt x="191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1548175" y="891375"/>
              <a:ext cx="576425" cy="1432925"/>
            </a:xfrm>
            <a:custGeom>
              <a:avLst/>
              <a:gdLst/>
              <a:ahLst/>
              <a:cxnLst/>
              <a:rect l="l" t="t" r="r" b="b"/>
              <a:pathLst>
                <a:path w="23057" h="57317" fill="none" extrusionOk="0">
                  <a:moveTo>
                    <a:pt x="19145" y="1"/>
                  </a:moveTo>
                  <a:lnTo>
                    <a:pt x="19145" y="1"/>
                  </a:lnTo>
                  <a:lnTo>
                    <a:pt x="17722" y="179"/>
                  </a:lnTo>
                  <a:lnTo>
                    <a:pt x="16241" y="356"/>
                  </a:lnTo>
                  <a:lnTo>
                    <a:pt x="14462" y="594"/>
                  </a:lnTo>
                  <a:lnTo>
                    <a:pt x="12566" y="1008"/>
                  </a:lnTo>
                  <a:lnTo>
                    <a:pt x="11617" y="1245"/>
                  </a:lnTo>
                  <a:lnTo>
                    <a:pt x="10728" y="1542"/>
                  </a:lnTo>
                  <a:lnTo>
                    <a:pt x="9839" y="1897"/>
                  </a:lnTo>
                  <a:lnTo>
                    <a:pt x="9069" y="2253"/>
                  </a:lnTo>
                  <a:lnTo>
                    <a:pt x="8357" y="2609"/>
                  </a:lnTo>
                  <a:lnTo>
                    <a:pt x="7824" y="3083"/>
                  </a:lnTo>
                  <a:lnTo>
                    <a:pt x="7824" y="3083"/>
                  </a:lnTo>
                  <a:lnTo>
                    <a:pt x="7350" y="3557"/>
                  </a:lnTo>
                  <a:lnTo>
                    <a:pt x="6994" y="4150"/>
                  </a:lnTo>
                  <a:lnTo>
                    <a:pt x="6698" y="4743"/>
                  </a:lnTo>
                  <a:lnTo>
                    <a:pt x="6461" y="5454"/>
                  </a:lnTo>
                  <a:lnTo>
                    <a:pt x="6342" y="6165"/>
                  </a:lnTo>
                  <a:lnTo>
                    <a:pt x="6283" y="6995"/>
                  </a:lnTo>
                  <a:lnTo>
                    <a:pt x="6283" y="7825"/>
                  </a:lnTo>
                  <a:lnTo>
                    <a:pt x="6342" y="8714"/>
                  </a:lnTo>
                  <a:lnTo>
                    <a:pt x="6461" y="9662"/>
                  </a:lnTo>
                  <a:lnTo>
                    <a:pt x="6579" y="10670"/>
                  </a:lnTo>
                  <a:lnTo>
                    <a:pt x="6816" y="11677"/>
                  </a:lnTo>
                  <a:lnTo>
                    <a:pt x="7113" y="12685"/>
                  </a:lnTo>
                  <a:lnTo>
                    <a:pt x="7765" y="14878"/>
                  </a:lnTo>
                  <a:lnTo>
                    <a:pt x="8535" y="17130"/>
                  </a:lnTo>
                  <a:lnTo>
                    <a:pt x="8535" y="17130"/>
                  </a:lnTo>
                  <a:lnTo>
                    <a:pt x="9424" y="19383"/>
                  </a:lnTo>
                  <a:lnTo>
                    <a:pt x="10313" y="21516"/>
                  </a:lnTo>
                  <a:lnTo>
                    <a:pt x="12032" y="25725"/>
                  </a:lnTo>
                  <a:lnTo>
                    <a:pt x="12862" y="27799"/>
                  </a:lnTo>
                  <a:lnTo>
                    <a:pt x="13633" y="29992"/>
                  </a:lnTo>
                  <a:lnTo>
                    <a:pt x="14344" y="32245"/>
                  </a:lnTo>
                  <a:lnTo>
                    <a:pt x="14937" y="34675"/>
                  </a:lnTo>
                  <a:lnTo>
                    <a:pt x="14937" y="34675"/>
                  </a:lnTo>
                  <a:lnTo>
                    <a:pt x="16003" y="39239"/>
                  </a:lnTo>
                  <a:lnTo>
                    <a:pt x="16418" y="41135"/>
                  </a:lnTo>
                  <a:lnTo>
                    <a:pt x="16715" y="42854"/>
                  </a:lnTo>
                  <a:lnTo>
                    <a:pt x="16893" y="44336"/>
                  </a:lnTo>
                  <a:lnTo>
                    <a:pt x="17011" y="45581"/>
                  </a:lnTo>
                  <a:lnTo>
                    <a:pt x="16952" y="46588"/>
                  </a:lnTo>
                  <a:lnTo>
                    <a:pt x="16893" y="47063"/>
                  </a:lnTo>
                  <a:lnTo>
                    <a:pt x="16833" y="47418"/>
                  </a:lnTo>
                  <a:lnTo>
                    <a:pt x="16833" y="47418"/>
                  </a:lnTo>
                  <a:lnTo>
                    <a:pt x="16596" y="48070"/>
                  </a:lnTo>
                  <a:lnTo>
                    <a:pt x="16359" y="48485"/>
                  </a:lnTo>
                  <a:lnTo>
                    <a:pt x="16063" y="48722"/>
                  </a:lnTo>
                  <a:lnTo>
                    <a:pt x="15944" y="48781"/>
                  </a:lnTo>
                  <a:lnTo>
                    <a:pt x="15826" y="48841"/>
                  </a:lnTo>
                  <a:lnTo>
                    <a:pt x="15707" y="48781"/>
                  </a:lnTo>
                  <a:lnTo>
                    <a:pt x="15529" y="48722"/>
                  </a:lnTo>
                  <a:lnTo>
                    <a:pt x="15292" y="48485"/>
                  </a:lnTo>
                  <a:lnTo>
                    <a:pt x="15055" y="48070"/>
                  </a:lnTo>
                  <a:lnTo>
                    <a:pt x="14818" y="47596"/>
                  </a:lnTo>
                  <a:lnTo>
                    <a:pt x="14818" y="47596"/>
                  </a:lnTo>
                  <a:lnTo>
                    <a:pt x="14640" y="46826"/>
                  </a:lnTo>
                  <a:lnTo>
                    <a:pt x="14462" y="45818"/>
                  </a:lnTo>
                  <a:lnTo>
                    <a:pt x="14166" y="43210"/>
                  </a:lnTo>
                  <a:lnTo>
                    <a:pt x="13929" y="41728"/>
                  </a:lnTo>
                  <a:lnTo>
                    <a:pt x="13633" y="40246"/>
                  </a:lnTo>
                  <a:lnTo>
                    <a:pt x="13277" y="38705"/>
                  </a:lnTo>
                  <a:lnTo>
                    <a:pt x="13040" y="37994"/>
                  </a:lnTo>
                  <a:lnTo>
                    <a:pt x="12803" y="37283"/>
                  </a:lnTo>
                  <a:lnTo>
                    <a:pt x="12803" y="37283"/>
                  </a:lnTo>
                  <a:lnTo>
                    <a:pt x="12269" y="36038"/>
                  </a:lnTo>
                  <a:lnTo>
                    <a:pt x="11677" y="34853"/>
                  </a:lnTo>
                  <a:lnTo>
                    <a:pt x="11143" y="33904"/>
                  </a:lnTo>
                  <a:lnTo>
                    <a:pt x="10610" y="33015"/>
                  </a:lnTo>
                  <a:lnTo>
                    <a:pt x="10076" y="32245"/>
                  </a:lnTo>
                  <a:lnTo>
                    <a:pt x="9543" y="31593"/>
                  </a:lnTo>
                  <a:lnTo>
                    <a:pt x="9009" y="31000"/>
                  </a:lnTo>
                  <a:lnTo>
                    <a:pt x="8476" y="30526"/>
                  </a:lnTo>
                  <a:lnTo>
                    <a:pt x="8476" y="30526"/>
                  </a:lnTo>
                  <a:lnTo>
                    <a:pt x="7587" y="29755"/>
                  </a:lnTo>
                  <a:lnTo>
                    <a:pt x="6994" y="29281"/>
                  </a:lnTo>
                  <a:lnTo>
                    <a:pt x="6461" y="28925"/>
                  </a:lnTo>
                  <a:lnTo>
                    <a:pt x="0" y="35801"/>
                  </a:lnTo>
                  <a:lnTo>
                    <a:pt x="0" y="35801"/>
                  </a:lnTo>
                  <a:lnTo>
                    <a:pt x="415" y="36038"/>
                  </a:lnTo>
                  <a:lnTo>
                    <a:pt x="889" y="36275"/>
                  </a:lnTo>
                  <a:lnTo>
                    <a:pt x="1423" y="36749"/>
                  </a:lnTo>
                  <a:lnTo>
                    <a:pt x="2075" y="37342"/>
                  </a:lnTo>
                  <a:lnTo>
                    <a:pt x="2786" y="38113"/>
                  </a:lnTo>
                  <a:lnTo>
                    <a:pt x="3141" y="38587"/>
                  </a:lnTo>
                  <a:lnTo>
                    <a:pt x="3497" y="39120"/>
                  </a:lnTo>
                  <a:lnTo>
                    <a:pt x="3853" y="39713"/>
                  </a:lnTo>
                  <a:lnTo>
                    <a:pt x="4149" y="40365"/>
                  </a:lnTo>
                  <a:lnTo>
                    <a:pt x="4149" y="40365"/>
                  </a:lnTo>
                  <a:lnTo>
                    <a:pt x="4505" y="41076"/>
                  </a:lnTo>
                  <a:lnTo>
                    <a:pt x="4801" y="41906"/>
                  </a:lnTo>
                  <a:lnTo>
                    <a:pt x="5453" y="43743"/>
                  </a:lnTo>
                  <a:lnTo>
                    <a:pt x="6105" y="45759"/>
                  </a:lnTo>
                  <a:lnTo>
                    <a:pt x="6816" y="47833"/>
                  </a:lnTo>
                  <a:lnTo>
                    <a:pt x="7587" y="49908"/>
                  </a:lnTo>
                  <a:lnTo>
                    <a:pt x="8002" y="50915"/>
                  </a:lnTo>
                  <a:lnTo>
                    <a:pt x="8476" y="51804"/>
                  </a:lnTo>
                  <a:lnTo>
                    <a:pt x="9009" y="52693"/>
                  </a:lnTo>
                  <a:lnTo>
                    <a:pt x="9543" y="53523"/>
                  </a:lnTo>
                  <a:lnTo>
                    <a:pt x="10076" y="54234"/>
                  </a:lnTo>
                  <a:lnTo>
                    <a:pt x="10728" y="54886"/>
                  </a:lnTo>
                  <a:lnTo>
                    <a:pt x="10728" y="54886"/>
                  </a:lnTo>
                  <a:lnTo>
                    <a:pt x="11380" y="55420"/>
                  </a:lnTo>
                  <a:lnTo>
                    <a:pt x="12032" y="55894"/>
                  </a:lnTo>
                  <a:lnTo>
                    <a:pt x="12684" y="56309"/>
                  </a:lnTo>
                  <a:lnTo>
                    <a:pt x="13277" y="56605"/>
                  </a:lnTo>
                  <a:lnTo>
                    <a:pt x="13929" y="56902"/>
                  </a:lnTo>
                  <a:lnTo>
                    <a:pt x="14581" y="57080"/>
                  </a:lnTo>
                  <a:lnTo>
                    <a:pt x="15233" y="57257"/>
                  </a:lnTo>
                  <a:lnTo>
                    <a:pt x="15826" y="57317"/>
                  </a:lnTo>
                  <a:lnTo>
                    <a:pt x="16478" y="57257"/>
                  </a:lnTo>
                  <a:lnTo>
                    <a:pt x="17070" y="57198"/>
                  </a:lnTo>
                  <a:lnTo>
                    <a:pt x="17663" y="57020"/>
                  </a:lnTo>
                  <a:lnTo>
                    <a:pt x="18256" y="56842"/>
                  </a:lnTo>
                  <a:lnTo>
                    <a:pt x="18849" y="56487"/>
                  </a:lnTo>
                  <a:lnTo>
                    <a:pt x="19382" y="56131"/>
                  </a:lnTo>
                  <a:lnTo>
                    <a:pt x="19975" y="55716"/>
                  </a:lnTo>
                  <a:lnTo>
                    <a:pt x="20449" y="55183"/>
                  </a:lnTo>
                  <a:lnTo>
                    <a:pt x="20449" y="55183"/>
                  </a:lnTo>
                  <a:lnTo>
                    <a:pt x="21101" y="54353"/>
                  </a:lnTo>
                  <a:lnTo>
                    <a:pt x="21694" y="53464"/>
                  </a:lnTo>
                  <a:lnTo>
                    <a:pt x="22108" y="52456"/>
                  </a:lnTo>
                  <a:lnTo>
                    <a:pt x="22464" y="51449"/>
                  </a:lnTo>
                  <a:lnTo>
                    <a:pt x="22760" y="50382"/>
                  </a:lnTo>
                  <a:lnTo>
                    <a:pt x="22938" y="49256"/>
                  </a:lnTo>
                  <a:lnTo>
                    <a:pt x="22998" y="48129"/>
                  </a:lnTo>
                  <a:lnTo>
                    <a:pt x="23057" y="47003"/>
                  </a:lnTo>
                  <a:lnTo>
                    <a:pt x="23057" y="45818"/>
                  </a:lnTo>
                  <a:lnTo>
                    <a:pt x="22998" y="44692"/>
                  </a:lnTo>
                  <a:lnTo>
                    <a:pt x="22879" y="43506"/>
                  </a:lnTo>
                  <a:lnTo>
                    <a:pt x="22760" y="42380"/>
                  </a:lnTo>
                  <a:lnTo>
                    <a:pt x="22346" y="40187"/>
                  </a:lnTo>
                  <a:lnTo>
                    <a:pt x="21931" y="38113"/>
                  </a:lnTo>
                  <a:lnTo>
                    <a:pt x="21931" y="38113"/>
                  </a:lnTo>
                  <a:lnTo>
                    <a:pt x="21694" y="37046"/>
                  </a:lnTo>
                  <a:lnTo>
                    <a:pt x="21338" y="35860"/>
                  </a:lnTo>
                  <a:lnTo>
                    <a:pt x="20449" y="33074"/>
                  </a:lnTo>
                  <a:lnTo>
                    <a:pt x="19323" y="29933"/>
                  </a:lnTo>
                  <a:lnTo>
                    <a:pt x="18137" y="26673"/>
                  </a:lnTo>
                  <a:lnTo>
                    <a:pt x="15766" y="20568"/>
                  </a:lnTo>
                  <a:lnTo>
                    <a:pt x="14166" y="16419"/>
                  </a:lnTo>
                  <a:lnTo>
                    <a:pt x="14166" y="16419"/>
                  </a:lnTo>
                  <a:lnTo>
                    <a:pt x="13040" y="13574"/>
                  </a:lnTo>
                  <a:lnTo>
                    <a:pt x="12447" y="12033"/>
                  </a:lnTo>
                  <a:lnTo>
                    <a:pt x="11914" y="10551"/>
                  </a:lnTo>
                  <a:lnTo>
                    <a:pt x="11499" y="9129"/>
                  </a:lnTo>
                  <a:lnTo>
                    <a:pt x="11380" y="8417"/>
                  </a:lnTo>
                  <a:lnTo>
                    <a:pt x="11262" y="7706"/>
                  </a:lnTo>
                  <a:lnTo>
                    <a:pt x="11202" y="7054"/>
                  </a:lnTo>
                  <a:lnTo>
                    <a:pt x="11202" y="6461"/>
                  </a:lnTo>
                  <a:lnTo>
                    <a:pt x="11321" y="5869"/>
                  </a:lnTo>
                  <a:lnTo>
                    <a:pt x="11440" y="5276"/>
                  </a:lnTo>
                  <a:lnTo>
                    <a:pt x="11440" y="5276"/>
                  </a:lnTo>
                  <a:lnTo>
                    <a:pt x="11677" y="4802"/>
                  </a:lnTo>
                  <a:lnTo>
                    <a:pt x="11914" y="4387"/>
                  </a:lnTo>
                  <a:lnTo>
                    <a:pt x="12151" y="3972"/>
                  </a:lnTo>
                  <a:lnTo>
                    <a:pt x="12447" y="3616"/>
                  </a:lnTo>
                  <a:lnTo>
                    <a:pt x="12744" y="3320"/>
                  </a:lnTo>
                  <a:lnTo>
                    <a:pt x="13099" y="3083"/>
                  </a:lnTo>
                  <a:lnTo>
                    <a:pt x="13396" y="2846"/>
                  </a:lnTo>
                  <a:lnTo>
                    <a:pt x="13751" y="2668"/>
                  </a:lnTo>
                  <a:lnTo>
                    <a:pt x="14462" y="2431"/>
                  </a:lnTo>
                  <a:lnTo>
                    <a:pt x="15114" y="2253"/>
                  </a:lnTo>
                  <a:lnTo>
                    <a:pt x="16418" y="2016"/>
                  </a:lnTo>
                  <a:lnTo>
                    <a:pt x="16418" y="2016"/>
                  </a:lnTo>
                  <a:lnTo>
                    <a:pt x="17545" y="1957"/>
                  </a:lnTo>
                  <a:lnTo>
                    <a:pt x="18552" y="1957"/>
                  </a:lnTo>
                  <a:lnTo>
                    <a:pt x="19501" y="2016"/>
                  </a:lnTo>
                  <a:lnTo>
                    <a:pt x="19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1800075" y="1473725"/>
              <a:ext cx="81525" cy="37075"/>
            </a:xfrm>
            <a:custGeom>
              <a:avLst/>
              <a:gdLst/>
              <a:ahLst/>
              <a:cxnLst/>
              <a:rect l="l" t="t" r="r" b="b"/>
              <a:pathLst>
                <a:path w="3261" h="1483" extrusionOk="0">
                  <a:moveTo>
                    <a:pt x="2964" y="1"/>
                  </a:moveTo>
                  <a:lnTo>
                    <a:pt x="2786" y="60"/>
                  </a:lnTo>
                  <a:lnTo>
                    <a:pt x="2549" y="178"/>
                  </a:lnTo>
                  <a:lnTo>
                    <a:pt x="2253" y="356"/>
                  </a:lnTo>
                  <a:lnTo>
                    <a:pt x="1660" y="653"/>
                  </a:lnTo>
                  <a:lnTo>
                    <a:pt x="889" y="890"/>
                  </a:lnTo>
                  <a:lnTo>
                    <a:pt x="474" y="949"/>
                  </a:lnTo>
                  <a:lnTo>
                    <a:pt x="119" y="1067"/>
                  </a:lnTo>
                  <a:lnTo>
                    <a:pt x="0" y="1127"/>
                  </a:lnTo>
                  <a:lnTo>
                    <a:pt x="0" y="1245"/>
                  </a:lnTo>
                  <a:lnTo>
                    <a:pt x="0" y="1364"/>
                  </a:lnTo>
                  <a:lnTo>
                    <a:pt x="119" y="1423"/>
                  </a:lnTo>
                  <a:lnTo>
                    <a:pt x="474" y="1482"/>
                  </a:lnTo>
                  <a:lnTo>
                    <a:pt x="771" y="1482"/>
                  </a:lnTo>
                  <a:lnTo>
                    <a:pt x="1541" y="1364"/>
                  </a:lnTo>
                  <a:lnTo>
                    <a:pt x="2193" y="1127"/>
                  </a:lnTo>
                  <a:lnTo>
                    <a:pt x="2490" y="1008"/>
                  </a:lnTo>
                  <a:lnTo>
                    <a:pt x="2845" y="830"/>
                  </a:lnTo>
                  <a:lnTo>
                    <a:pt x="3082" y="593"/>
                  </a:lnTo>
                  <a:lnTo>
                    <a:pt x="3201" y="475"/>
                  </a:lnTo>
                  <a:lnTo>
                    <a:pt x="3260" y="297"/>
                  </a:lnTo>
                  <a:lnTo>
                    <a:pt x="3201" y="119"/>
                  </a:lnTo>
                  <a:lnTo>
                    <a:pt x="3082" y="60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1800075" y="1473725"/>
              <a:ext cx="81525" cy="37075"/>
            </a:xfrm>
            <a:custGeom>
              <a:avLst/>
              <a:gdLst/>
              <a:ahLst/>
              <a:cxnLst/>
              <a:rect l="l" t="t" r="r" b="b"/>
              <a:pathLst>
                <a:path w="3261" h="1483" fill="none" extrusionOk="0">
                  <a:moveTo>
                    <a:pt x="119" y="1423"/>
                  </a:moveTo>
                  <a:lnTo>
                    <a:pt x="119" y="1423"/>
                  </a:lnTo>
                  <a:lnTo>
                    <a:pt x="474" y="1482"/>
                  </a:lnTo>
                  <a:lnTo>
                    <a:pt x="771" y="1482"/>
                  </a:lnTo>
                  <a:lnTo>
                    <a:pt x="771" y="1482"/>
                  </a:lnTo>
                  <a:lnTo>
                    <a:pt x="1541" y="1364"/>
                  </a:lnTo>
                  <a:lnTo>
                    <a:pt x="1541" y="1364"/>
                  </a:lnTo>
                  <a:lnTo>
                    <a:pt x="2193" y="1127"/>
                  </a:lnTo>
                  <a:lnTo>
                    <a:pt x="2193" y="1127"/>
                  </a:lnTo>
                  <a:lnTo>
                    <a:pt x="2490" y="1008"/>
                  </a:lnTo>
                  <a:lnTo>
                    <a:pt x="2845" y="830"/>
                  </a:lnTo>
                  <a:lnTo>
                    <a:pt x="2845" y="830"/>
                  </a:lnTo>
                  <a:lnTo>
                    <a:pt x="3082" y="593"/>
                  </a:lnTo>
                  <a:lnTo>
                    <a:pt x="3201" y="475"/>
                  </a:lnTo>
                  <a:lnTo>
                    <a:pt x="3260" y="297"/>
                  </a:lnTo>
                  <a:lnTo>
                    <a:pt x="3260" y="297"/>
                  </a:lnTo>
                  <a:lnTo>
                    <a:pt x="3201" y="119"/>
                  </a:lnTo>
                  <a:lnTo>
                    <a:pt x="3082" y="60"/>
                  </a:lnTo>
                  <a:lnTo>
                    <a:pt x="2964" y="1"/>
                  </a:lnTo>
                  <a:lnTo>
                    <a:pt x="2786" y="60"/>
                  </a:lnTo>
                  <a:lnTo>
                    <a:pt x="2786" y="60"/>
                  </a:lnTo>
                  <a:lnTo>
                    <a:pt x="2549" y="178"/>
                  </a:lnTo>
                  <a:lnTo>
                    <a:pt x="2253" y="356"/>
                  </a:lnTo>
                  <a:lnTo>
                    <a:pt x="2253" y="356"/>
                  </a:lnTo>
                  <a:lnTo>
                    <a:pt x="1660" y="653"/>
                  </a:lnTo>
                  <a:lnTo>
                    <a:pt x="1660" y="653"/>
                  </a:lnTo>
                  <a:lnTo>
                    <a:pt x="889" y="890"/>
                  </a:lnTo>
                  <a:lnTo>
                    <a:pt x="889" y="890"/>
                  </a:lnTo>
                  <a:lnTo>
                    <a:pt x="474" y="949"/>
                  </a:lnTo>
                  <a:lnTo>
                    <a:pt x="119" y="1067"/>
                  </a:lnTo>
                  <a:lnTo>
                    <a:pt x="119" y="1067"/>
                  </a:lnTo>
                  <a:lnTo>
                    <a:pt x="0" y="1127"/>
                  </a:lnTo>
                  <a:lnTo>
                    <a:pt x="0" y="1245"/>
                  </a:lnTo>
                  <a:lnTo>
                    <a:pt x="0" y="1364"/>
                  </a:lnTo>
                  <a:lnTo>
                    <a:pt x="119" y="14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1800075" y="1473725"/>
              <a:ext cx="81525" cy="37075"/>
            </a:xfrm>
            <a:custGeom>
              <a:avLst/>
              <a:gdLst/>
              <a:ahLst/>
              <a:cxnLst/>
              <a:rect l="l" t="t" r="r" b="b"/>
              <a:pathLst>
                <a:path w="3261" h="1483" extrusionOk="0">
                  <a:moveTo>
                    <a:pt x="2964" y="1"/>
                  </a:moveTo>
                  <a:lnTo>
                    <a:pt x="2786" y="60"/>
                  </a:lnTo>
                  <a:lnTo>
                    <a:pt x="2549" y="178"/>
                  </a:lnTo>
                  <a:lnTo>
                    <a:pt x="2253" y="356"/>
                  </a:lnTo>
                  <a:lnTo>
                    <a:pt x="1660" y="653"/>
                  </a:lnTo>
                  <a:lnTo>
                    <a:pt x="889" y="890"/>
                  </a:lnTo>
                  <a:lnTo>
                    <a:pt x="474" y="949"/>
                  </a:lnTo>
                  <a:lnTo>
                    <a:pt x="119" y="1067"/>
                  </a:lnTo>
                  <a:lnTo>
                    <a:pt x="0" y="1127"/>
                  </a:lnTo>
                  <a:lnTo>
                    <a:pt x="0" y="1245"/>
                  </a:lnTo>
                  <a:lnTo>
                    <a:pt x="0" y="1364"/>
                  </a:lnTo>
                  <a:lnTo>
                    <a:pt x="119" y="1423"/>
                  </a:lnTo>
                  <a:lnTo>
                    <a:pt x="534" y="1482"/>
                  </a:lnTo>
                  <a:lnTo>
                    <a:pt x="771" y="1482"/>
                  </a:lnTo>
                  <a:lnTo>
                    <a:pt x="1541" y="1364"/>
                  </a:lnTo>
                  <a:lnTo>
                    <a:pt x="2193" y="1127"/>
                  </a:lnTo>
                  <a:lnTo>
                    <a:pt x="2490" y="1008"/>
                  </a:lnTo>
                  <a:lnTo>
                    <a:pt x="2845" y="830"/>
                  </a:lnTo>
                  <a:lnTo>
                    <a:pt x="3082" y="593"/>
                  </a:lnTo>
                  <a:lnTo>
                    <a:pt x="3201" y="475"/>
                  </a:lnTo>
                  <a:lnTo>
                    <a:pt x="3260" y="297"/>
                  </a:lnTo>
                  <a:lnTo>
                    <a:pt x="3201" y="178"/>
                  </a:lnTo>
                  <a:lnTo>
                    <a:pt x="3142" y="60"/>
                  </a:lnTo>
                  <a:lnTo>
                    <a:pt x="3082" y="60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A77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1800075" y="1473725"/>
              <a:ext cx="81525" cy="37075"/>
            </a:xfrm>
            <a:custGeom>
              <a:avLst/>
              <a:gdLst/>
              <a:ahLst/>
              <a:cxnLst/>
              <a:rect l="l" t="t" r="r" b="b"/>
              <a:pathLst>
                <a:path w="3261" h="1483" fill="none" extrusionOk="0">
                  <a:moveTo>
                    <a:pt x="2964" y="1"/>
                  </a:moveTo>
                  <a:lnTo>
                    <a:pt x="2964" y="1"/>
                  </a:lnTo>
                  <a:lnTo>
                    <a:pt x="2786" y="60"/>
                  </a:lnTo>
                  <a:lnTo>
                    <a:pt x="2786" y="60"/>
                  </a:lnTo>
                  <a:lnTo>
                    <a:pt x="2549" y="178"/>
                  </a:lnTo>
                  <a:lnTo>
                    <a:pt x="2253" y="356"/>
                  </a:lnTo>
                  <a:lnTo>
                    <a:pt x="2253" y="356"/>
                  </a:lnTo>
                  <a:lnTo>
                    <a:pt x="1660" y="653"/>
                  </a:lnTo>
                  <a:lnTo>
                    <a:pt x="1660" y="653"/>
                  </a:lnTo>
                  <a:lnTo>
                    <a:pt x="889" y="890"/>
                  </a:lnTo>
                  <a:lnTo>
                    <a:pt x="889" y="890"/>
                  </a:lnTo>
                  <a:lnTo>
                    <a:pt x="474" y="949"/>
                  </a:lnTo>
                  <a:lnTo>
                    <a:pt x="119" y="1067"/>
                  </a:lnTo>
                  <a:lnTo>
                    <a:pt x="119" y="1067"/>
                  </a:lnTo>
                  <a:lnTo>
                    <a:pt x="0" y="1127"/>
                  </a:lnTo>
                  <a:lnTo>
                    <a:pt x="0" y="1245"/>
                  </a:lnTo>
                  <a:lnTo>
                    <a:pt x="0" y="1245"/>
                  </a:lnTo>
                  <a:lnTo>
                    <a:pt x="0" y="1364"/>
                  </a:lnTo>
                  <a:lnTo>
                    <a:pt x="119" y="1423"/>
                  </a:lnTo>
                  <a:lnTo>
                    <a:pt x="119" y="1423"/>
                  </a:lnTo>
                  <a:lnTo>
                    <a:pt x="534" y="1482"/>
                  </a:lnTo>
                  <a:lnTo>
                    <a:pt x="534" y="1482"/>
                  </a:lnTo>
                  <a:lnTo>
                    <a:pt x="771" y="1482"/>
                  </a:lnTo>
                  <a:lnTo>
                    <a:pt x="771" y="1482"/>
                  </a:lnTo>
                  <a:lnTo>
                    <a:pt x="1541" y="1364"/>
                  </a:lnTo>
                  <a:lnTo>
                    <a:pt x="1541" y="1364"/>
                  </a:lnTo>
                  <a:lnTo>
                    <a:pt x="2193" y="1127"/>
                  </a:lnTo>
                  <a:lnTo>
                    <a:pt x="2193" y="1127"/>
                  </a:lnTo>
                  <a:lnTo>
                    <a:pt x="2490" y="1008"/>
                  </a:lnTo>
                  <a:lnTo>
                    <a:pt x="2845" y="830"/>
                  </a:lnTo>
                  <a:lnTo>
                    <a:pt x="2845" y="830"/>
                  </a:lnTo>
                  <a:lnTo>
                    <a:pt x="3082" y="593"/>
                  </a:lnTo>
                  <a:lnTo>
                    <a:pt x="3201" y="475"/>
                  </a:lnTo>
                  <a:lnTo>
                    <a:pt x="3260" y="297"/>
                  </a:lnTo>
                  <a:lnTo>
                    <a:pt x="3260" y="297"/>
                  </a:lnTo>
                  <a:lnTo>
                    <a:pt x="3260" y="297"/>
                  </a:lnTo>
                  <a:lnTo>
                    <a:pt x="3260" y="297"/>
                  </a:lnTo>
                  <a:lnTo>
                    <a:pt x="3201" y="178"/>
                  </a:lnTo>
                  <a:lnTo>
                    <a:pt x="3142" y="60"/>
                  </a:lnTo>
                  <a:lnTo>
                    <a:pt x="3082" y="60"/>
                  </a:lnTo>
                  <a:lnTo>
                    <a:pt x="29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1777850" y="1472250"/>
              <a:ext cx="38550" cy="60775"/>
            </a:xfrm>
            <a:custGeom>
              <a:avLst/>
              <a:gdLst/>
              <a:ahLst/>
              <a:cxnLst/>
              <a:rect l="l" t="t" r="r" b="b"/>
              <a:pathLst>
                <a:path w="1542" h="2431" extrusionOk="0">
                  <a:moveTo>
                    <a:pt x="415" y="0"/>
                  </a:moveTo>
                  <a:lnTo>
                    <a:pt x="297" y="60"/>
                  </a:lnTo>
                  <a:lnTo>
                    <a:pt x="178" y="178"/>
                  </a:lnTo>
                  <a:lnTo>
                    <a:pt x="59" y="297"/>
                  </a:lnTo>
                  <a:lnTo>
                    <a:pt x="0" y="475"/>
                  </a:lnTo>
                  <a:lnTo>
                    <a:pt x="0" y="830"/>
                  </a:lnTo>
                  <a:lnTo>
                    <a:pt x="59" y="1186"/>
                  </a:lnTo>
                  <a:lnTo>
                    <a:pt x="119" y="1541"/>
                  </a:lnTo>
                  <a:lnTo>
                    <a:pt x="237" y="1838"/>
                  </a:lnTo>
                  <a:lnTo>
                    <a:pt x="474" y="2134"/>
                  </a:lnTo>
                  <a:lnTo>
                    <a:pt x="593" y="2253"/>
                  </a:lnTo>
                  <a:lnTo>
                    <a:pt x="711" y="2371"/>
                  </a:lnTo>
                  <a:lnTo>
                    <a:pt x="889" y="2430"/>
                  </a:lnTo>
                  <a:lnTo>
                    <a:pt x="1067" y="2430"/>
                  </a:lnTo>
                  <a:lnTo>
                    <a:pt x="1245" y="2371"/>
                  </a:lnTo>
                  <a:lnTo>
                    <a:pt x="1363" y="2312"/>
                  </a:lnTo>
                  <a:lnTo>
                    <a:pt x="1423" y="2193"/>
                  </a:lnTo>
                  <a:lnTo>
                    <a:pt x="1541" y="2016"/>
                  </a:lnTo>
                  <a:lnTo>
                    <a:pt x="1541" y="1601"/>
                  </a:lnTo>
                  <a:lnTo>
                    <a:pt x="1482" y="1186"/>
                  </a:lnTo>
                  <a:lnTo>
                    <a:pt x="1363" y="830"/>
                  </a:lnTo>
                  <a:lnTo>
                    <a:pt x="1186" y="534"/>
                  </a:lnTo>
                  <a:lnTo>
                    <a:pt x="1008" y="237"/>
                  </a:lnTo>
                  <a:lnTo>
                    <a:pt x="711" y="60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1822300" y="1549300"/>
              <a:ext cx="83000" cy="32625"/>
            </a:xfrm>
            <a:custGeom>
              <a:avLst/>
              <a:gdLst/>
              <a:ahLst/>
              <a:cxnLst/>
              <a:rect l="l" t="t" r="r" b="b"/>
              <a:pathLst>
                <a:path w="3320" h="1305" extrusionOk="0">
                  <a:moveTo>
                    <a:pt x="3023" y="0"/>
                  </a:moveTo>
                  <a:lnTo>
                    <a:pt x="2905" y="60"/>
                  </a:lnTo>
                  <a:lnTo>
                    <a:pt x="2608" y="178"/>
                  </a:lnTo>
                  <a:lnTo>
                    <a:pt x="2312" y="356"/>
                  </a:lnTo>
                  <a:lnTo>
                    <a:pt x="1660" y="534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19" y="890"/>
                  </a:lnTo>
                  <a:lnTo>
                    <a:pt x="0" y="949"/>
                  </a:lnTo>
                  <a:lnTo>
                    <a:pt x="0" y="1067"/>
                  </a:lnTo>
                  <a:lnTo>
                    <a:pt x="0" y="1127"/>
                  </a:lnTo>
                  <a:lnTo>
                    <a:pt x="119" y="1245"/>
                  </a:lnTo>
                  <a:lnTo>
                    <a:pt x="415" y="1304"/>
                  </a:lnTo>
                  <a:lnTo>
                    <a:pt x="771" y="1304"/>
                  </a:lnTo>
                  <a:lnTo>
                    <a:pt x="1541" y="1245"/>
                  </a:lnTo>
                  <a:lnTo>
                    <a:pt x="2193" y="1067"/>
                  </a:lnTo>
                  <a:lnTo>
                    <a:pt x="2549" y="949"/>
                  </a:lnTo>
                  <a:lnTo>
                    <a:pt x="2845" y="830"/>
                  </a:lnTo>
                  <a:lnTo>
                    <a:pt x="3142" y="593"/>
                  </a:lnTo>
                  <a:lnTo>
                    <a:pt x="3260" y="475"/>
                  </a:lnTo>
                  <a:lnTo>
                    <a:pt x="3320" y="297"/>
                  </a:lnTo>
                  <a:lnTo>
                    <a:pt x="3260" y="178"/>
                  </a:lnTo>
                  <a:lnTo>
                    <a:pt x="3201" y="60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1822300" y="1549300"/>
              <a:ext cx="83000" cy="32625"/>
            </a:xfrm>
            <a:custGeom>
              <a:avLst/>
              <a:gdLst/>
              <a:ahLst/>
              <a:cxnLst/>
              <a:rect l="l" t="t" r="r" b="b"/>
              <a:pathLst>
                <a:path w="3320" h="1305" fill="none" extrusionOk="0">
                  <a:moveTo>
                    <a:pt x="119" y="1245"/>
                  </a:moveTo>
                  <a:lnTo>
                    <a:pt x="119" y="1245"/>
                  </a:lnTo>
                  <a:lnTo>
                    <a:pt x="415" y="1304"/>
                  </a:lnTo>
                  <a:lnTo>
                    <a:pt x="771" y="1304"/>
                  </a:lnTo>
                  <a:lnTo>
                    <a:pt x="771" y="1304"/>
                  </a:lnTo>
                  <a:lnTo>
                    <a:pt x="1541" y="1245"/>
                  </a:lnTo>
                  <a:lnTo>
                    <a:pt x="1541" y="1245"/>
                  </a:lnTo>
                  <a:lnTo>
                    <a:pt x="2193" y="1067"/>
                  </a:lnTo>
                  <a:lnTo>
                    <a:pt x="2193" y="1067"/>
                  </a:lnTo>
                  <a:lnTo>
                    <a:pt x="2549" y="949"/>
                  </a:lnTo>
                  <a:lnTo>
                    <a:pt x="2845" y="830"/>
                  </a:lnTo>
                  <a:lnTo>
                    <a:pt x="2845" y="830"/>
                  </a:lnTo>
                  <a:lnTo>
                    <a:pt x="3142" y="593"/>
                  </a:lnTo>
                  <a:lnTo>
                    <a:pt x="3260" y="475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260" y="178"/>
                  </a:lnTo>
                  <a:lnTo>
                    <a:pt x="3201" y="60"/>
                  </a:lnTo>
                  <a:lnTo>
                    <a:pt x="3023" y="0"/>
                  </a:lnTo>
                  <a:lnTo>
                    <a:pt x="2905" y="60"/>
                  </a:lnTo>
                  <a:lnTo>
                    <a:pt x="2905" y="60"/>
                  </a:lnTo>
                  <a:lnTo>
                    <a:pt x="2608" y="178"/>
                  </a:lnTo>
                  <a:lnTo>
                    <a:pt x="2312" y="356"/>
                  </a:lnTo>
                  <a:lnTo>
                    <a:pt x="2312" y="356"/>
                  </a:lnTo>
                  <a:lnTo>
                    <a:pt x="1660" y="534"/>
                  </a:lnTo>
                  <a:lnTo>
                    <a:pt x="1660" y="534"/>
                  </a:lnTo>
                  <a:lnTo>
                    <a:pt x="949" y="712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19" y="890"/>
                  </a:lnTo>
                  <a:lnTo>
                    <a:pt x="119" y="890"/>
                  </a:lnTo>
                  <a:lnTo>
                    <a:pt x="0" y="949"/>
                  </a:lnTo>
                  <a:lnTo>
                    <a:pt x="0" y="1067"/>
                  </a:lnTo>
                  <a:lnTo>
                    <a:pt x="0" y="1127"/>
                  </a:lnTo>
                  <a:lnTo>
                    <a:pt x="119" y="12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1822300" y="1549300"/>
              <a:ext cx="83000" cy="32625"/>
            </a:xfrm>
            <a:custGeom>
              <a:avLst/>
              <a:gdLst/>
              <a:ahLst/>
              <a:cxnLst/>
              <a:rect l="l" t="t" r="r" b="b"/>
              <a:pathLst>
                <a:path w="3320" h="1305" extrusionOk="0">
                  <a:moveTo>
                    <a:pt x="3023" y="0"/>
                  </a:moveTo>
                  <a:lnTo>
                    <a:pt x="2905" y="60"/>
                  </a:lnTo>
                  <a:lnTo>
                    <a:pt x="2608" y="178"/>
                  </a:lnTo>
                  <a:lnTo>
                    <a:pt x="2312" y="356"/>
                  </a:lnTo>
                  <a:lnTo>
                    <a:pt x="1660" y="534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19" y="890"/>
                  </a:lnTo>
                  <a:lnTo>
                    <a:pt x="0" y="949"/>
                  </a:lnTo>
                  <a:lnTo>
                    <a:pt x="0" y="1067"/>
                  </a:lnTo>
                  <a:lnTo>
                    <a:pt x="0" y="1186"/>
                  </a:lnTo>
                  <a:lnTo>
                    <a:pt x="119" y="1245"/>
                  </a:lnTo>
                  <a:lnTo>
                    <a:pt x="415" y="1304"/>
                  </a:lnTo>
                  <a:lnTo>
                    <a:pt x="771" y="1304"/>
                  </a:lnTo>
                  <a:lnTo>
                    <a:pt x="1541" y="1245"/>
                  </a:lnTo>
                  <a:lnTo>
                    <a:pt x="2193" y="1067"/>
                  </a:lnTo>
                  <a:lnTo>
                    <a:pt x="2549" y="949"/>
                  </a:lnTo>
                  <a:lnTo>
                    <a:pt x="2845" y="830"/>
                  </a:lnTo>
                  <a:lnTo>
                    <a:pt x="3142" y="593"/>
                  </a:lnTo>
                  <a:lnTo>
                    <a:pt x="3260" y="475"/>
                  </a:lnTo>
                  <a:lnTo>
                    <a:pt x="3320" y="297"/>
                  </a:lnTo>
                  <a:lnTo>
                    <a:pt x="3260" y="178"/>
                  </a:lnTo>
                  <a:lnTo>
                    <a:pt x="3201" y="60"/>
                  </a:lnTo>
                  <a:lnTo>
                    <a:pt x="3142" y="60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rgbClr val="A77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1822300" y="1549300"/>
              <a:ext cx="83000" cy="32625"/>
            </a:xfrm>
            <a:custGeom>
              <a:avLst/>
              <a:gdLst/>
              <a:ahLst/>
              <a:cxnLst/>
              <a:rect l="l" t="t" r="r" b="b"/>
              <a:pathLst>
                <a:path w="3320" h="1305" fill="none" extrusionOk="0">
                  <a:moveTo>
                    <a:pt x="3023" y="0"/>
                  </a:moveTo>
                  <a:lnTo>
                    <a:pt x="3023" y="0"/>
                  </a:lnTo>
                  <a:lnTo>
                    <a:pt x="2905" y="60"/>
                  </a:lnTo>
                  <a:lnTo>
                    <a:pt x="2905" y="60"/>
                  </a:lnTo>
                  <a:lnTo>
                    <a:pt x="2608" y="178"/>
                  </a:lnTo>
                  <a:lnTo>
                    <a:pt x="2312" y="356"/>
                  </a:lnTo>
                  <a:lnTo>
                    <a:pt x="2312" y="356"/>
                  </a:lnTo>
                  <a:lnTo>
                    <a:pt x="1660" y="534"/>
                  </a:lnTo>
                  <a:lnTo>
                    <a:pt x="1660" y="534"/>
                  </a:lnTo>
                  <a:lnTo>
                    <a:pt x="949" y="712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19" y="890"/>
                  </a:lnTo>
                  <a:lnTo>
                    <a:pt x="119" y="890"/>
                  </a:lnTo>
                  <a:lnTo>
                    <a:pt x="0" y="949"/>
                  </a:lnTo>
                  <a:lnTo>
                    <a:pt x="0" y="1067"/>
                  </a:lnTo>
                  <a:lnTo>
                    <a:pt x="0" y="1067"/>
                  </a:lnTo>
                  <a:lnTo>
                    <a:pt x="0" y="1186"/>
                  </a:lnTo>
                  <a:lnTo>
                    <a:pt x="119" y="1245"/>
                  </a:lnTo>
                  <a:lnTo>
                    <a:pt x="119" y="1245"/>
                  </a:lnTo>
                  <a:lnTo>
                    <a:pt x="415" y="1304"/>
                  </a:lnTo>
                  <a:lnTo>
                    <a:pt x="712" y="1304"/>
                  </a:lnTo>
                  <a:lnTo>
                    <a:pt x="712" y="1304"/>
                  </a:lnTo>
                  <a:lnTo>
                    <a:pt x="771" y="1304"/>
                  </a:lnTo>
                  <a:lnTo>
                    <a:pt x="771" y="1304"/>
                  </a:lnTo>
                  <a:lnTo>
                    <a:pt x="1541" y="1245"/>
                  </a:lnTo>
                  <a:lnTo>
                    <a:pt x="1541" y="1245"/>
                  </a:lnTo>
                  <a:lnTo>
                    <a:pt x="2193" y="1067"/>
                  </a:lnTo>
                  <a:lnTo>
                    <a:pt x="2193" y="1067"/>
                  </a:lnTo>
                  <a:lnTo>
                    <a:pt x="2549" y="949"/>
                  </a:lnTo>
                  <a:lnTo>
                    <a:pt x="2845" y="830"/>
                  </a:lnTo>
                  <a:lnTo>
                    <a:pt x="2845" y="830"/>
                  </a:lnTo>
                  <a:lnTo>
                    <a:pt x="3142" y="593"/>
                  </a:lnTo>
                  <a:lnTo>
                    <a:pt x="3260" y="475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260" y="178"/>
                  </a:lnTo>
                  <a:lnTo>
                    <a:pt x="3201" y="60"/>
                  </a:lnTo>
                  <a:lnTo>
                    <a:pt x="3142" y="60"/>
                  </a:lnTo>
                  <a:lnTo>
                    <a:pt x="30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1801550" y="1541900"/>
              <a:ext cx="37075" cy="62250"/>
            </a:xfrm>
            <a:custGeom>
              <a:avLst/>
              <a:gdLst/>
              <a:ahLst/>
              <a:cxnLst/>
              <a:rect l="l" t="t" r="r" b="b"/>
              <a:pathLst>
                <a:path w="1483" h="2490" extrusionOk="0">
                  <a:moveTo>
                    <a:pt x="475" y="0"/>
                  </a:moveTo>
                  <a:lnTo>
                    <a:pt x="297" y="59"/>
                  </a:lnTo>
                  <a:lnTo>
                    <a:pt x="178" y="178"/>
                  </a:lnTo>
                  <a:lnTo>
                    <a:pt x="60" y="296"/>
                  </a:lnTo>
                  <a:lnTo>
                    <a:pt x="1" y="474"/>
                  </a:lnTo>
                  <a:lnTo>
                    <a:pt x="1" y="830"/>
                  </a:lnTo>
                  <a:lnTo>
                    <a:pt x="1" y="1186"/>
                  </a:lnTo>
                  <a:lnTo>
                    <a:pt x="60" y="1541"/>
                  </a:lnTo>
                  <a:lnTo>
                    <a:pt x="178" y="1838"/>
                  </a:lnTo>
                  <a:lnTo>
                    <a:pt x="356" y="2134"/>
                  </a:lnTo>
                  <a:lnTo>
                    <a:pt x="475" y="2312"/>
                  </a:lnTo>
                  <a:lnTo>
                    <a:pt x="593" y="2371"/>
                  </a:lnTo>
                  <a:lnTo>
                    <a:pt x="771" y="2490"/>
                  </a:lnTo>
                  <a:lnTo>
                    <a:pt x="949" y="2490"/>
                  </a:lnTo>
                  <a:lnTo>
                    <a:pt x="1127" y="2430"/>
                  </a:lnTo>
                  <a:lnTo>
                    <a:pt x="1245" y="2371"/>
                  </a:lnTo>
                  <a:lnTo>
                    <a:pt x="1305" y="2252"/>
                  </a:lnTo>
                  <a:lnTo>
                    <a:pt x="1423" y="2075"/>
                  </a:lnTo>
                  <a:lnTo>
                    <a:pt x="1482" y="1719"/>
                  </a:lnTo>
                  <a:lnTo>
                    <a:pt x="1482" y="1245"/>
                  </a:lnTo>
                  <a:lnTo>
                    <a:pt x="1364" y="889"/>
                  </a:lnTo>
                  <a:lnTo>
                    <a:pt x="1186" y="593"/>
                  </a:lnTo>
                  <a:lnTo>
                    <a:pt x="1008" y="296"/>
                  </a:lnTo>
                  <a:lnTo>
                    <a:pt x="771" y="5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1844525" y="1623400"/>
              <a:ext cx="83000" cy="31125"/>
            </a:xfrm>
            <a:custGeom>
              <a:avLst/>
              <a:gdLst/>
              <a:ahLst/>
              <a:cxnLst/>
              <a:rect l="l" t="t" r="r" b="b"/>
              <a:pathLst>
                <a:path w="3320" h="1245" extrusionOk="0">
                  <a:moveTo>
                    <a:pt x="2905" y="0"/>
                  </a:moveTo>
                  <a:lnTo>
                    <a:pt x="2608" y="119"/>
                  </a:lnTo>
                  <a:lnTo>
                    <a:pt x="2312" y="296"/>
                  </a:lnTo>
                  <a:lnTo>
                    <a:pt x="1719" y="534"/>
                  </a:lnTo>
                  <a:lnTo>
                    <a:pt x="949" y="711"/>
                  </a:lnTo>
                  <a:lnTo>
                    <a:pt x="534" y="771"/>
                  </a:lnTo>
                  <a:lnTo>
                    <a:pt x="119" y="830"/>
                  </a:lnTo>
                  <a:lnTo>
                    <a:pt x="0" y="889"/>
                  </a:lnTo>
                  <a:lnTo>
                    <a:pt x="0" y="1008"/>
                  </a:lnTo>
                  <a:lnTo>
                    <a:pt x="0" y="1126"/>
                  </a:lnTo>
                  <a:lnTo>
                    <a:pt x="119" y="1185"/>
                  </a:lnTo>
                  <a:lnTo>
                    <a:pt x="415" y="1245"/>
                  </a:lnTo>
                  <a:lnTo>
                    <a:pt x="771" y="1245"/>
                  </a:lnTo>
                  <a:lnTo>
                    <a:pt x="1542" y="1185"/>
                  </a:lnTo>
                  <a:lnTo>
                    <a:pt x="2193" y="1067"/>
                  </a:lnTo>
                  <a:lnTo>
                    <a:pt x="2549" y="948"/>
                  </a:lnTo>
                  <a:lnTo>
                    <a:pt x="2845" y="771"/>
                  </a:lnTo>
                  <a:lnTo>
                    <a:pt x="3142" y="593"/>
                  </a:lnTo>
                  <a:lnTo>
                    <a:pt x="3260" y="415"/>
                  </a:lnTo>
                  <a:lnTo>
                    <a:pt x="3320" y="237"/>
                  </a:lnTo>
                  <a:lnTo>
                    <a:pt x="3260" y="119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1844525" y="1623400"/>
              <a:ext cx="83000" cy="31125"/>
            </a:xfrm>
            <a:custGeom>
              <a:avLst/>
              <a:gdLst/>
              <a:ahLst/>
              <a:cxnLst/>
              <a:rect l="l" t="t" r="r" b="b"/>
              <a:pathLst>
                <a:path w="3320" h="1245" fill="none" extrusionOk="0">
                  <a:moveTo>
                    <a:pt x="119" y="1185"/>
                  </a:moveTo>
                  <a:lnTo>
                    <a:pt x="119" y="1185"/>
                  </a:lnTo>
                  <a:lnTo>
                    <a:pt x="415" y="1245"/>
                  </a:lnTo>
                  <a:lnTo>
                    <a:pt x="771" y="1245"/>
                  </a:lnTo>
                  <a:lnTo>
                    <a:pt x="771" y="1245"/>
                  </a:lnTo>
                  <a:lnTo>
                    <a:pt x="1542" y="1185"/>
                  </a:lnTo>
                  <a:lnTo>
                    <a:pt x="1542" y="1185"/>
                  </a:lnTo>
                  <a:lnTo>
                    <a:pt x="2193" y="1067"/>
                  </a:lnTo>
                  <a:lnTo>
                    <a:pt x="2193" y="1067"/>
                  </a:lnTo>
                  <a:lnTo>
                    <a:pt x="2549" y="948"/>
                  </a:lnTo>
                  <a:lnTo>
                    <a:pt x="2845" y="771"/>
                  </a:lnTo>
                  <a:lnTo>
                    <a:pt x="2845" y="771"/>
                  </a:lnTo>
                  <a:lnTo>
                    <a:pt x="3142" y="593"/>
                  </a:lnTo>
                  <a:lnTo>
                    <a:pt x="3260" y="415"/>
                  </a:lnTo>
                  <a:lnTo>
                    <a:pt x="3320" y="237"/>
                  </a:lnTo>
                  <a:lnTo>
                    <a:pt x="3320" y="237"/>
                  </a:lnTo>
                  <a:lnTo>
                    <a:pt x="3260" y="119"/>
                  </a:lnTo>
                  <a:lnTo>
                    <a:pt x="3201" y="0"/>
                  </a:lnTo>
                  <a:lnTo>
                    <a:pt x="3023" y="0"/>
                  </a:lnTo>
                  <a:lnTo>
                    <a:pt x="2905" y="0"/>
                  </a:lnTo>
                  <a:lnTo>
                    <a:pt x="2905" y="0"/>
                  </a:lnTo>
                  <a:lnTo>
                    <a:pt x="2608" y="119"/>
                  </a:lnTo>
                  <a:lnTo>
                    <a:pt x="2312" y="296"/>
                  </a:lnTo>
                  <a:lnTo>
                    <a:pt x="2312" y="296"/>
                  </a:lnTo>
                  <a:lnTo>
                    <a:pt x="1719" y="534"/>
                  </a:lnTo>
                  <a:lnTo>
                    <a:pt x="1719" y="534"/>
                  </a:lnTo>
                  <a:lnTo>
                    <a:pt x="949" y="711"/>
                  </a:lnTo>
                  <a:lnTo>
                    <a:pt x="949" y="711"/>
                  </a:lnTo>
                  <a:lnTo>
                    <a:pt x="534" y="771"/>
                  </a:lnTo>
                  <a:lnTo>
                    <a:pt x="119" y="830"/>
                  </a:lnTo>
                  <a:lnTo>
                    <a:pt x="119" y="830"/>
                  </a:lnTo>
                  <a:lnTo>
                    <a:pt x="0" y="889"/>
                  </a:lnTo>
                  <a:lnTo>
                    <a:pt x="0" y="1008"/>
                  </a:lnTo>
                  <a:lnTo>
                    <a:pt x="0" y="1126"/>
                  </a:lnTo>
                  <a:lnTo>
                    <a:pt x="119" y="11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1844525" y="1623400"/>
              <a:ext cx="83000" cy="32625"/>
            </a:xfrm>
            <a:custGeom>
              <a:avLst/>
              <a:gdLst/>
              <a:ahLst/>
              <a:cxnLst/>
              <a:rect l="l" t="t" r="r" b="b"/>
              <a:pathLst>
                <a:path w="3320" h="1305" extrusionOk="0">
                  <a:moveTo>
                    <a:pt x="2905" y="0"/>
                  </a:moveTo>
                  <a:lnTo>
                    <a:pt x="2608" y="119"/>
                  </a:lnTo>
                  <a:lnTo>
                    <a:pt x="2312" y="296"/>
                  </a:lnTo>
                  <a:lnTo>
                    <a:pt x="1719" y="534"/>
                  </a:lnTo>
                  <a:lnTo>
                    <a:pt x="949" y="711"/>
                  </a:lnTo>
                  <a:lnTo>
                    <a:pt x="534" y="771"/>
                  </a:lnTo>
                  <a:lnTo>
                    <a:pt x="119" y="830"/>
                  </a:lnTo>
                  <a:lnTo>
                    <a:pt x="0" y="889"/>
                  </a:lnTo>
                  <a:lnTo>
                    <a:pt x="0" y="1008"/>
                  </a:lnTo>
                  <a:lnTo>
                    <a:pt x="0" y="1126"/>
                  </a:lnTo>
                  <a:lnTo>
                    <a:pt x="119" y="1185"/>
                  </a:lnTo>
                  <a:lnTo>
                    <a:pt x="415" y="1245"/>
                  </a:lnTo>
                  <a:lnTo>
                    <a:pt x="712" y="1304"/>
                  </a:lnTo>
                  <a:lnTo>
                    <a:pt x="771" y="1245"/>
                  </a:lnTo>
                  <a:lnTo>
                    <a:pt x="1542" y="1185"/>
                  </a:lnTo>
                  <a:lnTo>
                    <a:pt x="2193" y="1067"/>
                  </a:lnTo>
                  <a:lnTo>
                    <a:pt x="2549" y="948"/>
                  </a:lnTo>
                  <a:lnTo>
                    <a:pt x="2845" y="771"/>
                  </a:lnTo>
                  <a:lnTo>
                    <a:pt x="3142" y="593"/>
                  </a:lnTo>
                  <a:lnTo>
                    <a:pt x="3260" y="415"/>
                  </a:lnTo>
                  <a:lnTo>
                    <a:pt x="3320" y="237"/>
                  </a:lnTo>
                  <a:lnTo>
                    <a:pt x="3320" y="119"/>
                  </a:lnTo>
                  <a:lnTo>
                    <a:pt x="3201" y="59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A77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1844525" y="1623400"/>
              <a:ext cx="83000" cy="32625"/>
            </a:xfrm>
            <a:custGeom>
              <a:avLst/>
              <a:gdLst/>
              <a:ahLst/>
              <a:cxnLst/>
              <a:rect l="l" t="t" r="r" b="b"/>
              <a:pathLst>
                <a:path w="3320" h="1305" fill="none" extrusionOk="0">
                  <a:moveTo>
                    <a:pt x="3023" y="0"/>
                  </a:moveTo>
                  <a:lnTo>
                    <a:pt x="3023" y="0"/>
                  </a:lnTo>
                  <a:lnTo>
                    <a:pt x="2905" y="0"/>
                  </a:lnTo>
                  <a:lnTo>
                    <a:pt x="2905" y="0"/>
                  </a:lnTo>
                  <a:lnTo>
                    <a:pt x="2608" y="119"/>
                  </a:lnTo>
                  <a:lnTo>
                    <a:pt x="2312" y="296"/>
                  </a:lnTo>
                  <a:lnTo>
                    <a:pt x="2312" y="296"/>
                  </a:lnTo>
                  <a:lnTo>
                    <a:pt x="1719" y="534"/>
                  </a:lnTo>
                  <a:lnTo>
                    <a:pt x="1719" y="534"/>
                  </a:lnTo>
                  <a:lnTo>
                    <a:pt x="949" y="711"/>
                  </a:lnTo>
                  <a:lnTo>
                    <a:pt x="949" y="711"/>
                  </a:lnTo>
                  <a:lnTo>
                    <a:pt x="534" y="771"/>
                  </a:lnTo>
                  <a:lnTo>
                    <a:pt x="119" y="830"/>
                  </a:lnTo>
                  <a:lnTo>
                    <a:pt x="119" y="830"/>
                  </a:lnTo>
                  <a:lnTo>
                    <a:pt x="0" y="889"/>
                  </a:lnTo>
                  <a:lnTo>
                    <a:pt x="0" y="1008"/>
                  </a:lnTo>
                  <a:lnTo>
                    <a:pt x="0" y="1008"/>
                  </a:lnTo>
                  <a:lnTo>
                    <a:pt x="0" y="1126"/>
                  </a:lnTo>
                  <a:lnTo>
                    <a:pt x="119" y="1185"/>
                  </a:lnTo>
                  <a:lnTo>
                    <a:pt x="119" y="1185"/>
                  </a:lnTo>
                  <a:lnTo>
                    <a:pt x="415" y="1245"/>
                  </a:lnTo>
                  <a:lnTo>
                    <a:pt x="712" y="1304"/>
                  </a:lnTo>
                  <a:lnTo>
                    <a:pt x="712" y="1304"/>
                  </a:lnTo>
                  <a:lnTo>
                    <a:pt x="771" y="1245"/>
                  </a:lnTo>
                  <a:lnTo>
                    <a:pt x="771" y="1245"/>
                  </a:lnTo>
                  <a:lnTo>
                    <a:pt x="1542" y="1185"/>
                  </a:lnTo>
                  <a:lnTo>
                    <a:pt x="1542" y="1185"/>
                  </a:lnTo>
                  <a:lnTo>
                    <a:pt x="2193" y="1067"/>
                  </a:lnTo>
                  <a:lnTo>
                    <a:pt x="2193" y="1067"/>
                  </a:lnTo>
                  <a:lnTo>
                    <a:pt x="2549" y="948"/>
                  </a:lnTo>
                  <a:lnTo>
                    <a:pt x="2845" y="771"/>
                  </a:lnTo>
                  <a:lnTo>
                    <a:pt x="2845" y="771"/>
                  </a:lnTo>
                  <a:lnTo>
                    <a:pt x="3142" y="593"/>
                  </a:lnTo>
                  <a:lnTo>
                    <a:pt x="3260" y="415"/>
                  </a:lnTo>
                  <a:lnTo>
                    <a:pt x="3320" y="237"/>
                  </a:lnTo>
                  <a:lnTo>
                    <a:pt x="3320" y="237"/>
                  </a:lnTo>
                  <a:lnTo>
                    <a:pt x="3320" y="237"/>
                  </a:lnTo>
                  <a:lnTo>
                    <a:pt x="3320" y="237"/>
                  </a:lnTo>
                  <a:lnTo>
                    <a:pt x="3320" y="119"/>
                  </a:lnTo>
                  <a:lnTo>
                    <a:pt x="3201" y="59"/>
                  </a:lnTo>
                  <a:lnTo>
                    <a:pt x="3142" y="0"/>
                  </a:lnTo>
                  <a:lnTo>
                    <a:pt x="30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1823775" y="1615975"/>
              <a:ext cx="37075" cy="60775"/>
            </a:xfrm>
            <a:custGeom>
              <a:avLst/>
              <a:gdLst/>
              <a:ahLst/>
              <a:cxnLst/>
              <a:rect l="l" t="t" r="r" b="b"/>
              <a:pathLst>
                <a:path w="1483" h="2431" extrusionOk="0">
                  <a:moveTo>
                    <a:pt x="475" y="1"/>
                  </a:moveTo>
                  <a:lnTo>
                    <a:pt x="297" y="60"/>
                  </a:lnTo>
                  <a:lnTo>
                    <a:pt x="178" y="119"/>
                  </a:lnTo>
                  <a:lnTo>
                    <a:pt x="119" y="297"/>
                  </a:lnTo>
                  <a:lnTo>
                    <a:pt x="60" y="416"/>
                  </a:lnTo>
                  <a:lnTo>
                    <a:pt x="1" y="771"/>
                  </a:lnTo>
                  <a:lnTo>
                    <a:pt x="1" y="1127"/>
                  </a:lnTo>
                  <a:lnTo>
                    <a:pt x="60" y="1482"/>
                  </a:lnTo>
                  <a:lnTo>
                    <a:pt x="178" y="1838"/>
                  </a:lnTo>
                  <a:lnTo>
                    <a:pt x="356" y="2134"/>
                  </a:lnTo>
                  <a:lnTo>
                    <a:pt x="475" y="2253"/>
                  </a:lnTo>
                  <a:lnTo>
                    <a:pt x="593" y="2372"/>
                  </a:lnTo>
                  <a:lnTo>
                    <a:pt x="771" y="2431"/>
                  </a:lnTo>
                  <a:lnTo>
                    <a:pt x="1127" y="2431"/>
                  </a:lnTo>
                  <a:lnTo>
                    <a:pt x="1245" y="2312"/>
                  </a:lnTo>
                  <a:lnTo>
                    <a:pt x="1364" y="2194"/>
                  </a:lnTo>
                  <a:lnTo>
                    <a:pt x="1423" y="2075"/>
                  </a:lnTo>
                  <a:lnTo>
                    <a:pt x="1482" y="1660"/>
                  </a:lnTo>
                  <a:lnTo>
                    <a:pt x="1482" y="1245"/>
                  </a:lnTo>
                  <a:lnTo>
                    <a:pt x="1364" y="890"/>
                  </a:lnTo>
                  <a:lnTo>
                    <a:pt x="1186" y="534"/>
                  </a:lnTo>
                  <a:lnTo>
                    <a:pt x="1008" y="238"/>
                  </a:lnTo>
                  <a:lnTo>
                    <a:pt x="771" y="6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1868225" y="1703400"/>
              <a:ext cx="83025" cy="32625"/>
            </a:xfrm>
            <a:custGeom>
              <a:avLst/>
              <a:gdLst/>
              <a:ahLst/>
              <a:cxnLst/>
              <a:rect l="l" t="t" r="r" b="b"/>
              <a:pathLst>
                <a:path w="3321" h="1305" extrusionOk="0">
                  <a:moveTo>
                    <a:pt x="3083" y="1"/>
                  </a:moveTo>
                  <a:lnTo>
                    <a:pt x="2905" y="60"/>
                  </a:lnTo>
                  <a:lnTo>
                    <a:pt x="2609" y="179"/>
                  </a:lnTo>
                  <a:lnTo>
                    <a:pt x="2312" y="356"/>
                  </a:lnTo>
                  <a:lnTo>
                    <a:pt x="1720" y="534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79" y="890"/>
                  </a:lnTo>
                  <a:lnTo>
                    <a:pt x="60" y="949"/>
                  </a:lnTo>
                  <a:lnTo>
                    <a:pt x="1" y="1068"/>
                  </a:lnTo>
                  <a:lnTo>
                    <a:pt x="60" y="1127"/>
                  </a:lnTo>
                  <a:lnTo>
                    <a:pt x="119" y="1245"/>
                  </a:lnTo>
                  <a:lnTo>
                    <a:pt x="475" y="1305"/>
                  </a:lnTo>
                  <a:lnTo>
                    <a:pt x="831" y="1305"/>
                  </a:lnTo>
                  <a:lnTo>
                    <a:pt x="1542" y="1245"/>
                  </a:lnTo>
                  <a:lnTo>
                    <a:pt x="2194" y="1068"/>
                  </a:lnTo>
                  <a:lnTo>
                    <a:pt x="2549" y="949"/>
                  </a:lnTo>
                  <a:lnTo>
                    <a:pt x="2905" y="831"/>
                  </a:lnTo>
                  <a:lnTo>
                    <a:pt x="3201" y="593"/>
                  </a:lnTo>
                  <a:lnTo>
                    <a:pt x="3320" y="475"/>
                  </a:lnTo>
                  <a:lnTo>
                    <a:pt x="3320" y="297"/>
                  </a:lnTo>
                  <a:lnTo>
                    <a:pt x="3320" y="179"/>
                  </a:lnTo>
                  <a:lnTo>
                    <a:pt x="3201" y="6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1868225" y="1703400"/>
              <a:ext cx="83025" cy="32625"/>
            </a:xfrm>
            <a:custGeom>
              <a:avLst/>
              <a:gdLst/>
              <a:ahLst/>
              <a:cxnLst/>
              <a:rect l="l" t="t" r="r" b="b"/>
              <a:pathLst>
                <a:path w="3321" h="1305" fill="none" extrusionOk="0">
                  <a:moveTo>
                    <a:pt x="119" y="1245"/>
                  </a:moveTo>
                  <a:lnTo>
                    <a:pt x="119" y="1245"/>
                  </a:lnTo>
                  <a:lnTo>
                    <a:pt x="475" y="1305"/>
                  </a:lnTo>
                  <a:lnTo>
                    <a:pt x="831" y="1305"/>
                  </a:lnTo>
                  <a:lnTo>
                    <a:pt x="831" y="1305"/>
                  </a:lnTo>
                  <a:lnTo>
                    <a:pt x="1542" y="1245"/>
                  </a:lnTo>
                  <a:lnTo>
                    <a:pt x="1542" y="1245"/>
                  </a:lnTo>
                  <a:lnTo>
                    <a:pt x="2194" y="1068"/>
                  </a:lnTo>
                  <a:lnTo>
                    <a:pt x="2194" y="1068"/>
                  </a:lnTo>
                  <a:lnTo>
                    <a:pt x="2549" y="949"/>
                  </a:lnTo>
                  <a:lnTo>
                    <a:pt x="2905" y="831"/>
                  </a:lnTo>
                  <a:lnTo>
                    <a:pt x="2905" y="831"/>
                  </a:lnTo>
                  <a:lnTo>
                    <a:pt x="3201" y="593"/>
                  </a:lnTo>
                  <a:lnTo>
                    <a:pt x="3320" y="475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320" y="179"/>
                  </a:lnTo>
                  <a:lnTo>
                    <a:pt x="3201" y="60"/>
                  </a:lnTo>
                  <a:lnTo>
                    <a:pt x="3083" y="1"/>
                  </a:lnTo>
                  <a:lnTo>
                    <a:pt x="2905" y="60"/>
                  </a:lnTo>
                  <a:lnTo>
                    <a:pt x="2905" y="60"/>
                  </a:lnTo>
                  <a:lnTo>
                    <a:pt x="2609" y="179"/>
                  </a:lnTo>
                  <a:lnTo>
                    <a:pt x="2312" y="356"/>
                  </a:lnTo>
                  <a:lnTo>
                    <a:pt x="2312" y="356"/>
                  </a:lnTo>
                  <a:lnTo>
                    <a:pt x="1720" y="534"/>
                  </a:lnTo>
                  <a:lnTo>
                    <a:pt x="1720" y="534"/>
                  </a:lnTo>
                  <a:lnTo>
                    <a:pt x="949" y="712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79" y="890"/>
                  </a:lnTo>
                  <a:lnTo>
                    <a:pt x="179" y="890"/>
                  </a:lnTo>
                  <a:lnTo>
                    <a:pt x="60" y="949"/>
                  </a:lnTo>
                  <a:lnTo>
                    <a:pt x="1" y="1068"/>
                  </a:lnTo>
                  <a:lnTo>
                    <a:pt x="60" y="1127"/>
                  </a:lnTo>
                  <a:lnTo>
                    <a:pt x="119" y="12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1868225" y="1703400"/>
              <a:ext cx="83025" cy="32625"/>
            </a:xfrm>
            <a:custGeom>
              <a:avLst/>
              <a:gdLst/>
              <a:ahLst/>
              <a:cxnLst/>
              <a:rect l="l" t="t" r="r" b="b"/>
              <a:pathLst>
                <a:path w="3321" h="1305" extrusionOk="0">
                  <a:moveTo>
                    <a:pt x="3024" y="1"/>
                  </a:moveTo>
                  <a:lnTo>
                    <a:pt x="2905" y="60"/>
                  </a:lnTo>
                  <a:lnTo>
                    <a:pt x="2609" y="179"/>
                  </a:lnTo>
                  <a:lnTo>
                    <a:pt x="2312" y="356"/>
                  </a:lnTo>
                  <a:lnTo>
                    <a:pt x="1720" y="534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79" y="890"/>
                  </a:lnTo>
                  <a:lnTo>
                    <a:pt x="60" y="949"/>
                  </a:lnTo>
                  <a:lnTo>
                    <a:pt x="1" y="1068"/>
                  </a:lnTo>
                  <a:lnTo>
                    <a:pt x="60" y="1186"/>
                  </a:lnTo>
                  <a:lnTo>
                    <a:pt x="119" y="1245"/>
                  </a:lnTo>
                  <a:lnTo>
                    <a:pt x="416" y="1305"/>
                  </a:lnTo>
                  <a:lnTo>
                    <a:pt x="831" y="1305"/>
                  </a:lnTo>
                  <a:lnTo>
                    <a:pt x="1542" y="1245"/>
                  </a:lnTo>
                  <a:lnTo>
                    <a:pt x="2194" y="1068"/>
                  </a:lnTo>
                  <a:lnTo>
                    <a:pt x="2549" y="949"/>
                  </a:lnTo>
                  <a:lnTo>
                    <a:pt x="2905" y="831"/>
                  </a:lnTo>
                  <a:lnTo>
                    <a:pt x="3201" y="593"/>
                  </a:lnTo>
                  <a:lnTo>
                    <a:pt x="3320" y="475"/>
                  </a:lnTo>
                  <a:lnTo>
                    <a:pt x="3320" y="297"/>
                  </a:lnTo>
                  <a:lnTo>
                    <a:pt x="3320" y="179"/>
                  </a:lnTo>
                  <a:lnTo>
                    <a:pt x="3261" y="60"/>
                  </a:lnTo>
                  <a:lnTo>
                    <a:pt x="3142" y="6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A77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868225" y="1703400"/>
              <a:ext cx="83025" cy="32625"/>
            </a:xfrm>
            <a:custGeom>
              <a:avLst/>
              <a:gdLst/>
              <a:ahLst/>
              <a:cxnLst/>
              <a:rect l="l" t="t" r="r" b="b"/>
              <a:pathLst>
                <a:path w="3321" h="1305" fill="none" extrusionOk="0">
                  <a:moveTo>
                    <a:pt x="3024" y="1"/>
                  </a:moveTo>
                  <a:lnTo>
                    <a:pt x="3024" y="1"/>
                  </a:lnTo>
                  <a:lnTo>
                    <a:pt x="2905" y="60"/>
                  </a:lnTo>
                  <a:lnTo>
                    <a:pt x="2905" y="60"/>
                  </a:lnTo>
                  <a:lnTo>
                    <a:pt x="2609" y="179"/>
                  </a:lnTo>
                  <a:lnTo>
                    <a:pt x="2312" y="356"/>
                  </a:lnTo>
                  <a:lnTo>
                    <a:pt x="2312" y="356"/>
                  </a:lnTo>
                  <a:lnTo>
                    <a:pt x="1720" y="534"/>
                  </a:lnTo>
                  <a:lnTo>
                    <a:pt x="1720" y="534"/>
                  </a:lnTo>
                  <a:lnTo>
                    <a:pt x="949" y="712"/>
                  </a:lnTo>
                  <a:lnTo>
                    <a:pt x="949" y="712"/>
                  </a:lnTo>
                  <a:lnTo>
                    <a:pt x="534" y="771"/>
                  </a:lnTo>
                  <a:lnTo>
                    <a:pt x="179" y="890"/>
                  </a:lnTo>
                  <a:lnTo>
                    <a:pt x="179" y="890"/>
                  </a:lnTo>
                  <a:lnTo>
                    <a:pt x="60" y="949"/>
                  </a:lnTo>
                  <a:lnTo>
                    <a:pt x="1" y="1068"/>
                  </a:lnTo>
                  <a:lnTo>
                    <a:pt x="1" y="1068"/>
                  </a:lnTo>
                  <a:lnTo>
                    <a:pt x="60" y="1186"/>
                  </a:lnTo>
                  <a:lnTo>
                    <a:pt x="119" y="1245"/>
                  </a:lnTo>
                  <a:lnTo>
                    <a:pt x="119" y="1245"/>
                  </a:lnTo>
                  <a:lnTo>
                    <a:pt x="416" y="1305"/>
                  </a:lnTo>
                  <a:lnTo>
                    <a:pt x="712" y="1305"/>
                  </a:lnTo>
                  <a:lnTo>
                    <a:pt x="712" y="1305"/>
                  </a:lnTo>
                  <a:lnTo>
                    <a:pt x="831" y="1305"/>
                  </a:lnTo>
                  <a:lnTo>
                    <a:pt x="831" y="1305"/>
                  </a:lnTo>
                  <a:lnTo>
                    <a:pt x="1542" y="1245"/>
                  </a:lnTo>
                  <a:lnTo>
                    <a:pt x="1542" y="1245"/>
                  </a:lnTo>
                  <a:lnTo>
                    <a:pt x="2194" y="1068"/>
                  </a:lnTo>
                  <a:lnTo>
                    <a:pt x="2194" y="1068"/>
                  </a:lnTo>
                  <a:lnTo>
                    <a:pt x="2549" y="949"/>
                  </a:lnTo>
                  <a:lnTo>
                    <a:pt x="2905" y="831"/>
                  </a:lnTo>
                  <a:lnTo>
                    <a:pt x="2905" y="831"/>
                  </a:lnTo>
                  <a:lnTo>
                    <a:pt x="3201" y="593"/>
                  </a:lnTo>
                  <a:lnTo>
                    <a:pt x="3320" y="475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320" y="297"/>
                  </a:lnTo>
                  <a:lnTo>
                    <a:pt x="3320" y="179"/>
                  </a:lnTo>
                  <a:lnTo>
                    <a:pt x="3261" y="60"/>
                  </a:lnTo>
                  <a:lnTo>
                    <a:pt x="3142" y="60"/>
                  </a:lnTo>
                  <a:lnTo>
                    <a:pt x="30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1847475" y="1696000"/>
              <a:ext cx="38575" cy="62250"/>
            </a:xfrm>
            <a:custGeom>
              <a:avLst/>
              <a:gdLst/>
              <a:ahLst/>
              <a:cxnLst/>
              <a:rect l="l" t="t" r="r" b="b"/>
              <a:pathLst>
                <a:path w="1543" h="2490" extrusionOk="0">
                  <a:moveTo>
                    <a:pt x="475" y="0"/>
                  </a:moveTo>
                  <a:lnTo>
                    <a:pt x="357" y="60"/>
                  </a:lnTo>
                  <a:lnTo>
                    <a:pt x="238" y="178"/>
                  </a:lnTo>
                  <a:lnTo>
                    <a:pt x="120" y="297"/>
                  </a:lnTo>
                  <a:lnTo>
                    <a:pt x="60" y="475"/>
                  </a:lnTo>
                  <a:lnTo>
                    <a:pt x="1" y="830"/>
                  </a:lnTo>
                  <a:lnTo>
                    <a:pt x="1" y="1186"/>
                  </a:lnTo>
                  <a:lnTo>
                    <a:pt x="60" y="1541"/>
                  </a:lnTo>
                  <a:lnTo>
                    <a:pt x="179" y="1838"/>
                  </a:lnTo>
                  <a:lnTo>
                    <a:pt x="357" y="2193"/>
                  </a:lnTo>
                  <a:lnTo>
                    <a:pt x="475" y="2312"/>
                  </a:lnTo>
                  <a:lnTo>
                    <a:pt x="653" y="2431"/>
                  </a:lnTo>
                  <a:lnTo>
                    <a:pt x="831" y="2490"/>
                  </a:lnTo>
                  <a:lnTo>
                    <a:pt x="949" y="2490"/>
                  </a:lnTo>
                  <a:lnTo>
                    <a:pt x="1127" y="2431"/>
                  </a:lnTo>
                  <a:lnTo>
                    <a:pt x="1246" y="2371"/>
                  </a:lnTo>
                  <a:lnTo>
                    <a:pt x="1364" y="2253"/>
                  </a:lnTo>
                  <a:lnTo>
                    <a:pt x="1424" y="2134"/>
                  </a:lnTo>
                  <a:lnTo>
                    <a:pt x="1542" y="1719"/>
                  </a:lnTo>
                  <a:lnTo>
                    <a:pt x="1483" y="1245"/>
                  </a:lnTo>
                  <a:lnTo>
                    <a:pt x="1364" y="889"/>
                  </a:lnTo>
                  <a:lnTo>
                    <a:pt x="1246" y="593"/>
                  </a:lnTo>
                  <a:lnTo>
                    <a:pt x="1009" y="297"/>
                  </a:lnTo>
                  <a:lnTo>
                    <a:pt x="772" y="119"/>
                  </a:lnTo>
                  <a:lnTo>
                    <a:pt x="653" y="6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1998625" y="940275"/>
              <a:ext cx="37075" cy="1525"/>
            </a:xfrm>
            <a:custGeom>
              <a:avLst/>
              <a:gdLst/>
              <a:ahLst/>
              <a:cxnLst/>
              <a:rect l="l" t="t" r="r" b="b"/>
              <a:pathLst>
                <a:path w="1483" h="6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068" y="1"/>
                  </a:lnTo>
                  <a:lnTo>
                    <a:pt x="1483" y="60"/>
                  </a:lnTo>
                  <a:lnTo>
                    <a:pt x="1483" y="60"/>
                  </a:lnTo>
                  <a:lnTo>
                    <a:pt x="10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1998625" y="940275"/>
              <a:ext cx="37075" cy="1525"/>
            </a:xfrm>
            <a:custGeom>
              <a:avLst/>
              <a:gdLst/>
              <a:ahLst/>
              <a:cxnLst/>
              <a:rect l="l" t="t" r="r" b="b"/>
              <a:pathLst>
                <a:path w="1483" h="6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068" y="1"/>
                  </a:lnTo>
                  <a:lnTo>
                    <a:pt x="1483" y="60"/>
                  </a:lnTo>
                  <a:lnTo>
                    <a:pt x="1483" y="60"/>
                  </a:lnTo>
                  <a:lnTo>
                    <a:pt x="106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1997150" y="891375"/>
              <a:ext cx="38550" cy="50425"/>
            </a:xfrm>
            <a:custGeom>
              <a:avLst/>
              <a:gdLst/>
              <a:ahLst/>
              <a:cxnLst/>
              <a:rect l="l" t="t" r="r" b="b"/>
              <a:pathLst>
                <a:path w="1542" h="2017" extrusionOk="0">
                  <a:moveTo>
                    <a:pt x="1186" y="1"/>
                  </a:moveTo>
                  <a:lnTo>
                    <a:pt x="0" y="119"/>
                  </a:lnTo>
                  <a:lnTo>
                    <a:pt x="0" y="831"/>
                  </a:lnTo>
                  <a:lnTo>
                    <a:pt x="0" y="1542"/>
                  </a:lnTo>
                  <a:lnTo>
                    <a:pt x="60" y="1957"/>
                  </a:lnTo>
                  <a:lnTo>
                    <a:pt x="1127" y="1957"/>
                  </a:lnTo>
                  <a:lnTo>
                    <a:pt x="1542" y="20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1997150" y="891375"/>
              <a:ext cx="38550" cy="50425"/>
            </a:xfrm>
            <a:custGeom>
              <a:avLst/>
              <a:gdLst/>
              <a:ahLst/>
              <a:cxnLst/>
              <a:rect l="l" t="t" r="r" b="b"/>
              <a:pathLst>
                <a:path w="1542" h="2017" fill="none" extrusionOk="0">
                  <a:moveTo>
                    <a:pt x="1186" y="1"/>
                  </a:moveTo>
                  <a:lnTo>
                    <a:pt x="1186" y="1"/>
                  </a:lnTo>
                  <a:lnTo>
                    <a:pt x="1186" y="1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831"/>
                  </a:lnTo>
                  <a:lnTo>
                    <a:pt x="0" y="1542"/>
                  </a:lnTo>
                  <a:lnTo>
                    <a:pt x="0" y="1542"/>
                  </a:lnTo>
                  <a:lnTo>
                    <a:pt x="60" y="1957"/>
                  </a:lnTo>
                  <a:lnTo>
                    <a:pt x="60" y="1957"/>
                  </a:lnTo>
                  <a:lnTo>
                    <a:pt x="1127" y="1957"/>
                  </a:lnTo>
                  <a:lnTo>
                    <a:pt x="1542" y="2016"/>
                  </a:lnTo>
                  <a:lnTo>
                    <a:pt x="1542" y="2016"/>
                  </a:lnTo>
                  <a:lnTo>
                    <a:pt x="1542" y="2016"/>
                  </a:lnTo>
                  <a:lnTo>
                    <a:pt x="1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2011975" y="872125"/>
              <a:ext cx="54850" cy="100775"/>
            </a:xfrm>
            <a:custGeom>
              <a:avLst/>
              <a:gdLst/>
              <a:ahLst/>
              <a:cxnLst/>
              <a:rect l="l" t="t" r="r" b="b"/>
              <a:pathLst>
                <a:path w="2194" h="4031" extrusionOk="0">
                  <a:moveTo>
                    <a:pt x="830" y="0"/>
                  </a:moveTo>
                  <a:lnTo>
                    <a:pt x="474" y="60"/>
                  </a:lnTo>
                  <a:lnTo>
                    <a:pt x="119" y="237"/>
                  </a:lnTo>
                  <a:lnTo>
                    <a:pt x="0" y="297"/>
                  </a:lnTo>
                  <a:lnTo>
                    <a:pt x="0" y="415"/>
                  </a:lnTo>
                  <a:lnTo>
                    <a:pt x="0" y="1126"/>
                  </a:lnTo>
                  <a:lnTo>
                    <a:pt x="119" y="2312"/>
                  </a:lnTo>
                  <a:lnTo>
                    <a:pt x="297" y="3438"/>
                  </a:lnTo>
                  <a:lnTo>
                    <a:pt x="415" y="3853"/>
                  </a:lnTo>
                  <a:lnTo>
                    <a:pt x="474" y="3971"/>
                  </a:lnTo>
                  <a:lnTo>
                    <a:pt x="534" y="4031"/>
                  </a:lnTo>
                  <a:lnTo>
                    <a:pt x="889" y="4031"/>
                  </a:lnTo>
                  <a:lnTo>
                    <a:pt x="1423" y="3912"/>
                  </a:lnTo>
                  <a:lnTo>
                    <a:pt x="1897" y="3734"/>
                  </a:lnTo>
                  <a:lnTo>
                    <a:pt x="2075" y="3616"/>
                  </a:lnTo>
                  <a:lnTo>
                    <a:pt x="2193" y="3497"/>
                  </a:lnTo>
                  <a:lnTo>
                    <a:pt x="2193" y="3379"/>
                  </a:lnTo>
                  <a:lnTo>
                    <a:pt x="2193" y="3201"/>
                  </a:lnTo>
                  <a:lnTo>
                    <a:pt x="2134" y="2667"/>
                  </a:lnTo>
                  <a:lnTo>
                    <a:pt x="1956" y="1660"/>
                  </a:lnTo>
                  <a:lnTo>
                    <a:pt x="1838" y="1245"/>
                  </a:lnTo>
                  <a:lnTo>
                    <a:pt x="1660" y="652"/>
                  </a:lnTo>
                  <a:lnTo>
                    <a:pt x="1423" y="178"/>
                  </a:lnTo>
                  <a:lnTo>
                    <a:pt x="1304" y="60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1548175" y="1614500"/>
              <a:ext cx="161525" cy="206000"/>
            </a:xfrm>
            <a:custGeom>
              <a:avLst/>
              <a:gdLst/>
              <a:ahLst/>
              <a:cxnLst/>
              <a:rect l="l" t="t" r="r" b="b"/>
              <a:pathLst>
                <a:path w="6461" h="8240" extrusionOk="0">
                  <a:moveTo>
                    <a:pt x="0" y="6876"/>
                  </a:moveTo>
                  <a:lnTo>
                    <a:pt x="0" y="6876"/>
                  </a:lnTo>
                  <a:lnTo>
                    <a:pt x="178" y="6935"/>
                  </a:lnTo>
                  <a:lnTo>
                    <a:pt x="593" y="7172"/>
                  </a:lnTo>
                  <a:lnTo>
                    <a:pt x="1185" y="7587"/>
                  </a:lnTo>
                  <a:lnTo>
                    <a:pt x="1956" y="8239"/>
                  </a:lnTo>
                  <a:lnTo>
                    <a:pt x="1956" y="8239"/>
                  </a:lnTo>
                  <a:lnTo>
                    <a:pt x="1956" y="8239"/>
                  </a:lnTo>
                  <a:lnTo>
                    <a:pt x="1185" y="7587"/>
                  </a:lnTo>
                  <a:lnTo>
                    <a:pt x="593" y="7172"/>
                  </a:lnTo>
                  <a:lnTo>
                    <a:pt x="178" y="6935"/>
                  </a:lnTo>
                  <a:lnTo>
                    <a:pt x="0" y="6876"/>
                  </a:lnTo>
                  <a:close/>
                  <a:moveTo>
                    <a:pt x="0" y="6876"/>
                  </a:moveTo>
                  <a:lnTo>
                    <a:pt x="0" y="6876"/>
                  </a:lnTo>
                  <a:lnTo>
                    <a:pt x="0" y="6876"/>
                  </a:lnTo>
                  <a:lnTo>
                    <a:pt x="0" y="6876"/>
                  </a:lnTo>
                  <a:lnTo>
                    <a:pt x="0" y="6876"/>
                  </a:lnTo>
                  <a:close/>
                  <a:moveTo>
                    <a:pt x="6461" y="0"/>
                  </a:moveTo>
                  <a:lnTo>
                    <a:pt x="6461" y="0"/>
                  </a:lnTo>
                  <a:lnTo>
                    <a:pt x="6461" y="0"/>
                  </a:lnTo>
                  <a:close/>
                  <a:moveTo>
                    <a:pt x="6461" y="0"/>
                  </a:moveTo>
                  <a:lnTo>
                    <a:pt x="0" y="6876"/>
                  </a:lnTo>
                  <a:lnTo>
                    <a:pt x="0" y="6876"/>
                  </a:lnTo>
                  <a:lnTo>
                    <a:pt x="6461" y="0"/>
                  </a:lnTo>
                  <a:lnTo>
                    <a:pt x="6461" y="0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C2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1548175" y="1786375"/>
              <a:ext cx="48925" cy="34125"/>
            </a:xfrm>
            <a:custGeom>
              <a:avLst/>
              <a:gdLst/>
              <a:ahLst/>
              <a:cxnLst/>
              <a:rect l="l" t="t" r="r" b="b"/>
              <a:pathLst>
                <a:path w="1957" h="136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8" y="60"/>
                  </a:lnTo>
                  <a:lnTo>
                    <a:pt x="593" y="297"/>
                  </a:lnTo>
                  <a:lnTo>
                    <a:pt x="1185" y="712"/>
                  </a:lnTo>
                  <a:lnTo>
                    <a:pt x="1956" y="1364"/>
                  </a:lnTo>
                  <a:lnTo>
                    <a:pt x="1956" y="1364"/>
                  </a:lnTo>
                  <a:lnTo>
                    <a:pt x="1956" y="1364"/>
                  </a:lnTo>
                  <a:lnTo>
                    <a:pt x="1185" y="712"/>
                  </a:lnTo>
                  <a:lnTo>
                    <a:pt x="593" y="297"/>
                  </a:lnTo>
                  <a:lnTo>
                    <a:pt x="178" y="6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1548175" y="1786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1709675" y="16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1548175" y="1614500"/>
              <a:ext cx="161525" cy="171900"/>
            </a:xfrm>
            <a:custGeom>
              <a:avLst/>
              <a:gdLst/>
              <a:ahLst/>
              <a:cxnLst/>
              <a:rect l="l" t="t" r="r" b="b"/>
              <a:pathLst>
                <a:path w="6461" h="6876" fill="none" extrusionOk="0">
                  <a:moveTo>
                    <a:pt x="6461" y="0"/>
                  </a:moveTo>
                  <a:lnTo>
                    <a:pt x="0" y="6876"/>
                  </a:lnTo>
                  <a:lnTo>
                    <a:pt x="0" y="6876"/>
                  </a:lnTo>
                  <a:lnTo>
                    <a:pt x="6461" y="0"/>
                  </a:lnTo>
                  <a:lnTo>
                    <a:pt x="6461" y="0"/>
                  </a:lnTo>
                  <a:lnTo>
                    <a:pt x="64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1548175" y="1614500"/>
              <a:ext cx="183750" cy="206000"/>
            </a:xfrm>
            <a:custGeom>
              <a:avLst/>
              <a:gdLst/>
              <a:ahLst/>
              <a:cxnLst/>
              <a:rect l="l" t="t" r="r" b="b"/>
              <a:pathLst>
                <a:path w="7350" h="8240" extrusionOk="0">
                  <a:moveTo>
                    <a:pt x="6461" y="0"/>
                  </a:moveTo>
                  <a:lnTo>
                    <a:pt x="0" y="6876"/>
                  </a:lnTo>
                  <a:lnTo>
                    <a:pt x="178" y="6935"/>
                  </a:lnTo>
                  <a:lnTo>
                    <a:pt x="593" y="7172"/>
                  </a:lnTo>
                  <a:lnTo>
                    <a:pt x="1185" y="7587"/>
                  </a:lnTo>
                  <a:lnTo>
                    <a:pt x="1956" y="8239"/>
                  </a:lnTo>
                  <a:lnTo>
                    <a:pt x="7350" y="652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B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1548175" y="1614500"/>
              <a:ext cx="183750" cy="206000"/>
            </a:xfrm>
            <a:custGeom>
              <a:avLst/>
              <a:gdLst/>
              <a:ahLst/>
              <a:cxnLst/>
              <a:rect l="l" t="t" r="r" b="b"/>
              <a:pathLst>
                <a:path w="7350" h="8240" fill="none" extrusionOk="0">
                  <a:moveTo>
                    <a:pt x="6461" y="0"/>
                  </a:moveTo>
                  <a:lnTo>
                    <a:pt x="0" y="6876"/>
                  </a:lnTo>
                  <a:lnTo>
                    <a:pt x="0" y="6876"/>
                  </a:lnTo>
                  <a:lnTo>
                    <a:pt x="0" y="6876"/>
                  </a:lnTo>
                  <a:lnTo>
                    <a:pt x="0" y="6876"/>
                  </a:lnTo>
                  <a:lnTo>
                    <a:pt x="0" y="6876"/>
                  </a:lnTo>
                  <a:lnTo>
                    <a:pt x="0" y="6876"/>
                  </a:lnTo>
                  <a:lnTo>
                    <a:pt x="178" y="6935"/>
                  </a:lnTo>
                  <a:lnTo>
                    <a:pt x="593" y="7172"/>
                  </a:lnTo>
                  <a:lnTo>
                    <a:pt x="1185" y="7587"/>
                  </a:lnTo>
                  <a:lnTo>
                    <a:pt x="1956" y="8239"/>
                  </a:lnTo>
                  <a:lnTo>
                    <a:pt x="7350" y="652"/>
                  </a:lnTo>
                  <a:lnTo>
                    <a:pt x="7350" y="652"/>
                  </a:lnTo>
                  <a:lnTo>
                    <a:pt x="6461" y="0"/>
                  </a:lnTo>
                  <a:lnTo>
                    <a:pt x="6461" y="0"/>
                  </a:lnTo>
                  <a:lnTo>
                    <a:pt x="6461" y="0"/>
                  </a:lnTo>
                  <a:lnTo>
                    <a:pt x="6461" y="0"/>
                  </a:lnTo>
                  <a:lnTo>
                    <a:pt x="64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1460750" y="1558200"/>
              <a:ext cx="278600" cy="308225"/>
            </a:xfrm>
            <a:custGeom>
              <a:avLst/>
              <a:gdLst/>
              <a:ahLst/>
              <a:cxnLst/>
              <a:rect l="l" t="t" r="r" b="b"/>
              <a:pathLst>
                <a:path w="11144" h="12329" extrusionOk="0">
                  <a:moveTo>
                    <a:pt x="9839" y="0"/>
                  </a:moveTo>
                  <a:lnTo>
                    <a:pt x="9602" y="119"/>
                  </a:lnTo>
                  <a:lnTo>
                    <a:pt x="8950" y="593"/>
                  </a:lnTo>
                  <a:lnTo>
                    <a:pt x="8002" y="1363"/>
                  </a:lnTo>
                  <a:lnTo>
                    <a:pt x="6994" y="2252"/>
                  </a:lnTo>
                  <a:lnTo>
                    <a:pt x="4860" y="4149"/>
                  </a:lnTo>
                  <a:lnTo>
                    <a:pt x="3260" y="5690"/>
                  </a:lnTo>
                  <a:lnTo>
                    <a:pt x="2134" y="6876"/>
                  </a:lnTo>
                  <a:lnTo>
                    <a:pt x="1067" y="8120"/>
                  </a:lnTo>
                  <a:lnTo>
                    <a:pt x="296" y="9187"/>
                  </a:lnTo>
                  <a:lnTo>
                    <a:pt x="119" y="9543"/>
                  </a:lnTo>
                  <a:lnTo>
                    <a:pt x="0" y="9839"/>
                  </a:lnTo>
                  <a:lnTo>
                    <a:pt x="59" y="10017"/>
                  </a:lnTo>
                  <a:lnTo>
                    <a:pt x="178" y="10373"/>
                  </a:lnTo>
                  <a:lnTo>
                    <a:pt x="652" y="11202"/>
                  </a:lnTo>
                  <a:lnTo>
                    <a:pt x="1185" y="11914"/>
                  </a:lnTo>
                  <a:lnTo>
                    <a:pt x="1423" y="12151"/>
                  </a:lnTo>
                  <a:lnTo>
                    <a:pt x="1600" y="12329"/>
                  </a:lnTo>
                  <a:lnTo>
                    <a:pt x="1719" y="12269"/>
                  </a:lnTo>
                  <a:lnTo>
                    <a:pt x="1897" y="12092"/>
                  </a:lnTo>
                  <a:lnTo>
                    <a:pt x="2549" y="11499"/>
                  </a:lnTo>
                  <a:lnTo>
                    <a:pt x="4268" y="9661"/>
                  </a:lnTo>
                  <a:lnTo>
                    <a:pt x="6638" y="6935"/>
                  </a:lnTo>
                  <a:lnTo>
                    <a:pt x="8772" y="4445"/>
                  </a:lnTo>
                  <a:lnTo>
                    <a:pt x="10313" y="2608"/>
                  </a:lnTo>
                  <a:lnTo>
                    <a:pt x="11143" y="1600"/>
                  </a:lnTo>
                  <a:lnTo>
                    <a:pt x="11143" y="1423"/>
                  </a:lnTo>
                  <a:lnTo>
                    <a:pt x="11143" y="1245"/>
                  </a:lnTo>
                  <a:lnTo>
                    <a:pt x="11025" y="948"/>
                  </a:lnTo>
                  <a:lnTo>
                    <a:pt x="10847" y="711"/>
                  </a:lnTo>
                  <a:lnTo>
                    <a:pt x="10432" y="237"/>
                  </a:lnTo>
                  <a:lnTo>
                    <a:pt x="10195" y="59"/>
                  </a:lnTo>
                  <a:lnTo>
                    <a:pt x="10017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1752650" y="1919750"/>
              <a:ext cx="112650" cy="117075"/>
            </a:xfrm>
            <a:custGeom>
              <a:avLst/>
              <a:gdLst/>
              <a:ahLst/>
              <a:cxnLst/>
              <a:rect l="l" t="t" r="r" b="b"/>
              <a:pathLst>
                <a:path w="4506" h="4683" extrusionOk="0">
                  <a:moveTo>
                    <a:pt x="2194" y="0"/>
                  </a:moveTo>
                  <a:lnTo>
                    <a:pt x="1779" y="60"/>
                  </a:lnTo>
                  <a:lnTo>
                    <a:pt x="1423" y="178"/>
                  </a:lnTo>
                  <a:lnTo>
                    <a:pt x="1127" y="297"/>
                  </a:lnTo>
                  <a:lnTo>
                    <a:pt x="949" y="475"/>
                  </a:lnTo>
                  <a:lnTo>
                    <a:pt x="534" y="830"/>
                  </a:lnTo>
                  <a:lnTo>
                    <a:pt x="297" y="1304"/>
                  </a:lnTo>
                  <a:lnTo>
                    <a:pt x="119" y="1838"/>
                  </a:lnTo>
                  <a:lnTo>
                    <a:pt x="1" y="2193"/>
                  </a:lnTo>
                  <a:lnTo>
                    <a:pt x="1" y="2490"/>
                  </a:lnTo>
                  <a:lnTo>
                    <a:pt x="1" y="2845"/>
                  </a:lnTo>
                  <a:lnTo>
                    <a:pt x="1" y="3201"/>
                  </a:lnTo>
                  <a:lnTo>
                    <a:pt x="119" y="3497"/>
                  </a:lnTo>
                  <a:lnTo>
                    <a:pt x="238" y="3794"/>
                  </a:lnTo>
                  <a:lnTo>
                    <a:pt x="415" y="4090"/>
                  </a:lnTo>
                  <a:lnTo>
                    <a:pt x="653" y="4268"/>
                  </a:lnTo>
                  <a:lnTo>
                    <a:pt x="1067" y="4505"/>
                  </a:lnTo>
                  <a:lnTo>
                    <a:pt x="1482" y="4624"/>
                  </a:lnTo>
                  <a:lnTo>
                    <a:pt x="1957" y="4683"/>
                  </a:lnTo>
                  <a:lnTo>
                    <a:pt x="2253" y="4683"/>
                  </a:lnTo>
                  <a:lnTo>
                    <a:pt x="2549" y="4624"/>
                  </a:lnTo>
                  <a:lnTo>
                    <a:pt x="2846" y="4505"/>
                  </a:lnTo>
                  <a:lnTo>
                    <a:pt x="3142" y="4387"/>
                  </a:lnTo>
                  <a:lnTo>
                    <a:pt x="3379" y="4268"/>
                  </a:lnTo>
                  <a:lnTo>
                    <a:pt x="3616" y="4031"/>
                  </a:lnTo>
                  <a:lnTo>
                    <a:pt x="3853" y="3853"/>
                  </a:lnTo>
                  <a:lnTo>
                    <a:pt x="4031" y="3616"/>
                  </a:lnTo>
                  <a:lnTo>
                    <a:pt x="4209" y="3320"/>
                  </a:lnTo>
                  <a:lnTo>
                    <a:pt x="4327" y="3023"/>
                  </a:lnTo>
                  <a:lnTo>
                    <a:pt x="4505" y="2490"/>
                  </a:lnTo>
                  <a:lnTo>
                    <a:pt x="4505" y="1956"/>
                  </a:lnTo>
                  <a:lnTo>
                    <a:pt x="4387" y="1423"/>
                  </a:lnTo>
                  <a:lnTo>
                    <a:pt x="3379" y="2016"/>
                  </a:lnTo>
                  <a:lnTo>
                    <a:pt x="2964" y="2193"/>
                  </a:lnTo>
                  <a:lnTo>
                    <a:pt x="2727" y="2312"/>
                  </a:lnTo>
                  <a:lnTo>
                    <a:pt x="2609" y="2490"/>
                  </a:lnTo>
                  <a:lnTo>
                    <a:pt x="2549" y="2549"/>
                  </a:lnTo>
                  <a:lnTo>
                    <a:pt x="2371" y="2549"/>
                  </a:lnTo>
                  <a:lnTo>
                    <a:pt x="2371" y="2431"/>
                  </a:lnTo>
                  <a:lnTo>
                    <a:pt x="2371" y="2371"/>
                  </a:lnTo>
                  <a:lnTo>
                    <a:pt x="2490" y="2134"/>
                  </a:lnTo>
                  <a:lnTo>
                    <a:pt x="2668" y="1956"/>
                  </a:lnTo>
                  <a:lnTo>
                    <a:pt x="3083" y="1719"/>
                  </a:lnTo>
                  <a:lnTo>
                    <a:pt x="4090" y="1008"/>
                  </a:lnTo>
                  <a:lnTo>
                    <a:pt x="4150" y="1008"/>
                  </a:lnTo>
                  <a:lnTo>
                    <a:pt x="3972" y="771"/>
                  </a:lnTo>
                  <a:lnTo>
                    <a:pt x="3735" y="593"/>
                  </a:lnTo>
                  <a:lnTo>
                    <a:pt x="3320" y="297"/>
                  </a:lnTo>
                  <a:lnTo>
                    <a:pt x="2786" y="60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rgbClr val="957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1752650" y="1919750"/>
              <a:ext cx="112650" cy="117075"/>
            </a:xfrm>
            <a:custGeom>
              <a:avLst/>
              <a:gdLst/>
              <a:ahLst/>
              <a:cxnLst/>
              <a:rect l="l" t="t" r="r" b="b"/>
              <a:pathLst>
                <a:path w="4506" h="4683" fill="none" extrusionOk="0">
                  <a:moveTo>
                    <a:pt x="2194" y="0"/>
                  </a:moveTo>
                  <a:lnTo>
                    <a:pt x="2194" y="0"/>
                  </a:lnTo>
                  <a:lnTo>
                    <a:pt x="1779" y="60"/>
                  </a:lnTo>
                  <a:lnTo>
                    <a:pt x="1423" y="178"/>
                  </a:lnTo>
                  <a:lnTo>
                    <a:pt x="1423" y="178"/>
                  </a:lnTo>
                  <a:lnTo>
                    <a:pt x="1127" y="297"/>
                  </a:lnTo>
                  <a:lnTo>
                    <a:pt x="949" y="475"/>
                  </a:lnTo>
                  <a:lnTo>
                    <a:pt x="534" y="830"/>
                  </a:lnTo>
                  <a:lnTo>
                    <a:pt x="297" y="1304"/>
                  </a:lnTo>
                  <a:lnTo>
                    <a:pt x="119" y="1838"/>
                  </a:lnTo>
                  <a:lnTo>
                    <a:pt x="119" y="1838"/>
                  </a:lnTo>
                  <a:lnTo>
                    <a:pt x="1" y="2193"/>
                  </a:lnTo>
                  <a:lnTo>
                    <a:pt x="1" y="2490"/>
                  </a:lnTo>
                  <a:lnTo>
                    <a:pt x="1" y="2845"/>
                  </a:lnTo>
                  <a:lnTo>
                    <a:pt x="1" y="3201"/>
                  </a:lnTo>
                  <a:lnTo>
                    <a:pt x="119" y="3497"/>
                  </a:lnTo>
                  <a:lnTo>
                    <a:pt x="238" y="3794"/>
                  </a:lnTo>
                  <a:lnTo>
                    <a:pt x="415" y="4090"/>
                  </a:lnTo>
                  <a:lnTo>
                    <a:pt x="653" y="4268"/>
                  </a:lnTo>
                  <a:lnTo>
                    <a:pt x="653" y="4268"/>
                  </a:lnTo>
                  <a:lnTo>
                    <a:pt x="1067" y="4505"/>
                  </a:lnTo>
                  <a:lnTo>
                    <a:pt x="1482" y="4624"/>
                  </a:lnTo>
                  <a:lnTo>
                    <a:pt x="1482" y="4624"/>
                  </a:lnTo>
                  <a:lnTo>
                    <a:pt x="1957" y="4683"/>
                  </a:lnTo>
                  <a:lnTo>
                    <a:pt x="1957" y="4683"/>
                  </a:lnTo>
                  <a:lnTo>
                    <a:pt x="2253" y="4683"/>
                  </a:lnTo>
                  <a:lnTo>
                    <a:pt x="2549" y="4624"/>
                  </a:lnTo>
                  <a:lnTo>
                    <a:pt x="2846" y="4505"/>
                  </a:lnTo>
                  <a:lnTo>
                    <a:pt x="3142" y="4387"/>
                  </a:lnTo>
                  <a:lnTo>
                    <a:pt x="3379" y="4268"/>
                  </a:lnTo>
                  <a:lnTo>
                    <a:pt x="3616" y="4031"/>
                  </a:lnTo>
                  <a:lnTo>
                    <a:pt x="3853" y="3853"/>
                  </a:lnTo>
                  <a:lnTo>
                    <a:pt x="4031" y="3616"/>
                  </a:lnTo>
                  <a:lnTo>
                    <a:pt x="4031" y="3616"/>
                  </a:lnTo>
                  <a:lnTo>
                    <a:pt x="4209" y="3320"/>
                  </a:lnTo>
                  <a:lnTo>
                    <a:pt x="4327" y="3023"/>
                  </a:lnTo>
                  <a:lnTo>
                    <a:pt x="4505" y="2490"/>
                  </a:lnTo>
                  <a:lnTo>
                    <a:pt x="4505" y="1956"/>
                  </a:lnTo>
                  <a:lnTo>
                    <a:pt x="4387" y="1423"/>
                  </a:lnTo>
                  <a:lnTo>
                    <a:pt x="4387" y="1423"/>
                  </a:lnTo>
                  <a:lnTo>
                    <a:pt x="3379" y="2016"/>
                  </a:lnTo>
                  <a:lnTo>
                    <a:pt x="3379" y="2016"/>
                  </a:lnTo>
                  <a:lnTo>
                    <a:pt x="2964" y="2193"/>
                  </a:lnTo>
                  <a:lnTo>
                    <a:pt x="2727" y="2312"/>
                  </a:lnTo>
                  <a:lnTo>
                    <a:pt x="2609" y="2490"/>
                  </a:lnTo>
                  <a:lnTo>
                    <a:pt x="2609" y="2490"/>
                  </a:lnTo>
                  <a:lnTo>
                    <a:pt x="2549" y="2549"/>
                  </a:lnTo>
                  <a:lnTo>
                    <a:pt x="2490" y="2549"/>
                  </a:lnTo>
                  <a:lnTo>
                    <a:pt x="2490" y="2549"/>
                  </a:lnTo>
                  <a:lnTo>
                    <a:pt x="2371" y="2549"/>
                  </a:lnTo>
                  <a:lnTo>
                    <a:pt x="2371" y="2431"/>
                  </a:lnTo>
                  <a:lnTo>
                    <a:pt x="2371" y="2431"/>
                  </a:lnTo>
                  <a:lnTo>
                    <a:pt x="2371" y="2371"/>
                  </a:lnTo>
                  <a:lnTo>
                    <a:pt x="2371" y="2371"/>
                  </a:lnTo>
                  <a:lnTo>
                    <a:pt x="2490" y="2134"/>
                  </a:lnTo>
                  <a:lnTo>
                    <a:pt x="2668" y="1956"/>
                  </a:lnTo>
                  <a:lnTo>
                    <a:pt x="3083" y="1719"/>
                  </a:lnTo>
                  <a:lnTo>
                    <a:pt x="3083" y="1719"/>
                  </a:lnTo>
                  <a:lnTo>
                    <a:pt x="4090" y="1008"/>
                  </a:lnTo>
                  <a:lnTo>
                    <a:pt x="4090" y="1008"/>
                  </a:lnTo>
                  <a:lnTo>
                    <a:pt x="4150" y="1008"/>
                  </a:lnTo>
                  <a:lnTo>
                    <a:pt x="4150" y="1008"/>
                  </a:lnTo>
                  <a:lnTo>
                    <a:pt x="3972" y="771"/>
                  </a:lnTo>
                  <a:lnTo>
                    <a:pt x="3735" y="593"/>
                  </a:lnTo>
                  <a:lnTo>
                    <a:pt x="3320" y="297"/>
                  </a:lnTo>
                  <a:lnTo>
                    <a:pt x="2786" y="60"/>
                  </a:lnTo>
                  <a:lnTo>
                    <a:pt x="2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1808950" y="2051625"/>
              <a:ext cx="78575" cy="81525"/>
            </a:xfrm>
            <a:custGeom>
              <a:avLst/>
              <a:gdLst/>
              <a:ahLst/>
              <a:cxnLst/>
              <a:rect l="l" t="t" r="r" b="b"/>
              <a:pathLst>
                <a:path w="3143" h="3261" extrusionOk="0">
                  <a:moveTo>
                    <a:pt x="1246" y="1"/>
                  </a:moveTo>
                  <a:lnTo>
                    <a:pt x="1009" y="119"/>
                  </a:lnTo>
                  <a:lnTo>
                    <a:pt x="653" y="297"/>
                  </a:lnTo>
                  <a:lnTo>
                    <a:pt x="416" y="593"/>
                  </a:lnTo>
                  <a:lnTo>
                    <a:pt x="238" y="890"/>
                  </a:lnTo>
                  <a:lnTo>
                    <a:pt x="60" y="1245"/>
                  </a:lnTo>
                  <a:lnTo>
                    <a:pt x="1" y="1719"/>
                  </a:lnTo>
                  <a:lnTo>
                    <a:pt x="1" y="2194"/>
                  </a:lnTo>
                  <a:lnTo>
                    <a:pt x="60" y="2431"/>
                  </a:lnTo>
                  <a:lnTo>
                    <a:pt x="179" y="2609"/>
                  </a:lnTo>
                  <a:lnTo>
                    <a:pt x="297" y="2846"/>
                  </a:lnTo>
                  <a:lnTo>
                    <a:pt x="475" y="2964"/>
                  </a:lnTo>
                  <a:lnTo>
                    <a:pt x="771" y="3142"/>
                  </a:lnTo>
                  <a:lnTo>
                    <a:pt x="1068" y="3261"/>
                  </a:lnTo>
                  <a:lnTo>
                    <a:pt x="1364" y="3261"/>
                  </a:lnTo>
                  <a:lnTo>
                    <a:pt x="1779" y="3201"/>
                  </a:lnTo>
                  <a:lnTo>
                    <a:pt x="2194" y="3083"/>
                  </a:lnTo>
                  <a:lnTo>
                    <a:pt x="2550" y="2786"/>
                  </a:lnTo>
                  <a:lnTo>
                    <a:pt x="2846" y="2490"/>
                  </a:lnTo>
                  <a:lnTo>
                    <a:pt x="3083" y="2075"/>
                  </a:lnTo>
                  <a:lnTo>
                    <a:pt x="3142" y="1719"/>
                  </a:lnTo>
                  <a:lnTo>
                    <a:pt x="3142" y="1305"/>
                  </a:lnTo>
                  <a:lnTo>
                    <a:pt x="3083" y="949"/>
                  </a:lnTo>
                  <a:lnTo>
                    <a:pt x="2016" y="1779"/>
                  </a:lnTo>
                  <a:lnTo>
                    <a:pt x="1838" y="1779"/>
                  </a:lnTo>
                  <a:lnTo>
                    <a:pt x="1779" y="1660"/>
                  </a:lnTo>
                  <a:lnTo>
                    <a:pt x="1838" y="1601"/>
                  </a:lnTo>
                  <a:lnTo>
                    <a:pt x="2135" y="1245"/>
                  </a:lnTo>
                  <a:lnTo>
                    <a:pt x="2490" y="890"/>
                  </a:lnTo>
                  <a:lnTo>
                    <a:pt x="2846" y="593"/>
                  </a:lnTo>
                  <a:lnTo>
                    <a:pt x="2609" y="356"/>
                  </a:lnTo>
                  <a:lnTo>
                    <a:pt x="2253" y="119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rgbClr val="957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1808950" y="2051625"/>
              <a:ext cx="78575" cy="81525"/>
            </a:xfrm>
            <a:custGeom>
              <a:avLst/>
              <a:gdLst/>
              <a:ahLst/>
              <a:cxnLst/>
              <a:rect l="l" t="t" r="r" b="b"/>
              <a:pathLst>
                <a:path w="3143" h="3261" fill="none" extrusionOk="0">
                  <a:moveTo>
                    <a:pt x="1542" y="1"/>
                  </a:moveTo>
                  <a:lnTo>
                    <a:pt x="1542" y="1"/>
                  </a:lnTo>
                  <a:lnTo>
                    <a:pt x="1246" y="1"/>
                  </a:lnTo>
                  <a:lnTo>
                    <a:pt x="1009" y="119"/>
                  </a:lnTo>
                  <a:lnTo>
                    <a:pt x="1009" y="119"/>
                  </a:lnTo>
                  <a:lnTo>
                    <a:pt x="653" y="297"/>
                  </a:lnTo>
                  <a:lnTo>
                    <a:pt x="416" y="593"/>
                  </a:lnTo>
                  <a:lnTo>
                    <a:pt x="238" y="890"/>
                  </a:lnTo>
                  <a:lnTo>
                    <a:pt x="60" y="1245"/>
                  </a:lnTo>
                  <a:lnTo>
                    <a:pt x="60" y="1245"/>
                  </a:lnTo>
                  <a:lnTo>
                    <a:pt x="1" y="1719"/>
                  </a:lnTo>
                  <a:lnTo>
                    <a:pt x="1" y="2194"/>
                  </a:lnTo>
                  <a:lnTo>
                    <a:pt x="60" y="2431"/>
                  </a:lnTo>
                  <a:lnTo>
                    <a:pt x="179" y="2609"/>
                  </a:lnTo>
                  <a:lnTo>
                    <a:pt x="297" y="2846"/>
                  </a:lnTo>
                  <a:lnTo>
                    <a:pt x="475" y="2964"/>
                  </a:lnTo>
                  <a:lnTo>
                    <a:pt x="475" y="2964"/>
                  </a:lnTo>
                  <a:lnTo>
                    <a:pt x="771" y="3142"/>
                  </a:lnTo>
                  <a:lnTo>
                    <a:pt x="1068" y="3261"/>
                  </a:lnTo>
                  <a:lnTo>
                    <a:pt x="1068" y="3261"/>
                  </a:lnTo>
                  <a:lnTo>
                    <a:pt x="1364" y="3261"/>
                  </a:lnTo>
                  <a:lnTo>
                    <a:pt x="1364" y="3261"/>
                  </a:lnTo>
                  <a:lnTo>
                    <a:pt x="1779" y="3201"/>
                  </a:lnTo>
                  <a:lnTo>
                    <a:pt x="2194" y="3083"/>
                  </a:lnTo>
                  <a:lnTo>
                    <a:pt x="2550" y="2786"/>
                  </a:lnTo>
                  <a:lnTo>
                    <a:pt x="2846" y="2490"/>
                  </a:lnTo>
                  <a:lnTo>
                    <a:pt x="2846" y="2490"/>
                  </a:lnTo>
                  <a:lnTo>
                    <a:pt x="3083" y="2075"/>
                  </a:lnTo>
                  <a:lnTo>
                    <a:pt x="3142" y="1719"/>
                  </a:lnTo>
                  <a:lnTo>
                    <a:pt x="3142" y="1305"/>
                  </a:lnTo>
                  <a:lnTo>
                    <a:pt x="3083" y="949"/>
                  </a:lnTo>
                  <a:lnTo>
                    <a:pt x="3083" y="949"/>
                  </a:lnTo>
                  <a:lnTo>
                    <a:pt x="2016" y="1779"/>
                  </a:lnTo>
                  <a:lnTo>
                    <a:pt x="2016" y="1779"/>
                  </a:lnTo>
                  <a:lnTo>
                    <a:pt x="1898" y="1779"/>
                  </a:lnTo>
                  <a:lnTo>
                    <a:pt x="1898" y="1779"/>
                  </a:lnTo>
                  <a:lnTo>
                    <a:pt x="1838" y="1779"/>
                  </a:lnTo>
                  <a:lnTo>
                    <a:pt x="1779" y="1660"/>
                  </a:lnTo>
                  <a:lnTo>
                    <a:pt x="1779" y="1660"/>
                  </a:lnTo>
                  <a:lnTo>
                    <a:pt x="1838" y="1601"/>
                  </a:lnTo>
                  <a:lnTo>
                    <a:pt x="1838" y="1601"/>
                  </a:lnTo>
                  <a:lnTo>
                    <a:pt x="2135" y="1245"/>
                  </a:lnTo>
                  <a:lnTo>
                    <a:pt x="2490" y="890"/>
                  </a:lnTo>
                  <a:lnTo>
                    <a:pt x="2490" y="890"/>
                  </a:lnTo>
                  <a:lnTo>
                    <a:pt x="2846" y="593"/>
                  </a:lnTo>
                  <a:lnTo>
                    <a:pt x="2846" y="593"/>
                  </a:lnTo>
                  <a:lnTo>
                    <a:pt x="2609" y="356"/>
                  </a:lnTo>
                  <a:lnTo>
                    <a:pt x="2253" y="119"/>
                  </a:lnTo>
                  <a:lnTo>
                    <a:pt x="1898" y="1"/>
                  </a:lnTo>
                  <a:lnTo>
                    <a:pt x="15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866750" y="2131650"/>
              <a:ext cx="78550" cy="83000"/>
            </a:xfrm>
            <a:custGeom>
              <a:avLst/>
              <a:gdLst/>
              <a:ahLst/>
              <a:cxnLst/>
              <a:rect l="l" t="t" r="r" b="b"/>
              <a:pathLst>
                <a:path w="3142" h="3320" extrusionOk="0">
                  <a:moveTo>
                    <a:pt x="1542" y="0"/>
                  </a:moveTo>
                  <a:lnTo>
                    <a:pt x="1304" y="60"/>
                  </a:lnTo>
                  <a:lnTo>
                    <a:pt x="1008" y="119"/>
                  </a:lnTo>
                  <a:lnTo>
                    <a:pt x="653" y="356"/>
                  </a:lnTo>
                  <a:lnTo>
                    <a:pt x="415" y="593"/>
                  </a:lnTo>
                  <a:lnTo>
                    <a:pt x="238" y="949"/>
                  </a:lnTo>
                  <a:lnTo>
                    <a:pt x="60" y="1304"/>
                  </a:lnTo>
                  <a:lnTo>
                    <a:pt x="1" y="1778"/>
                  </a:lnTo>
                  <a:lnTo>
                    <a:pt x="60" y="2253"/>
                  </a:lnTo>
                  <a:lnTo>
                    <a:pt x="119" y="2490"/>
                  </a:lnTo>
                  <a:lnTo>
                    <a:pt x="178" y="2668"/>
                  </a:lnTo>
                  <a:lnTo>
                    <a:pt x="297" y="2845"/>
                  </a:lnTo>
                  <a:lnTo>
                    <a:pt x="475" y="3023"/>
                  </a:lnTo>
                  <a:lnTo>
                    <a:pt x="771" y="3201"/>
                  </a:lnTo>
                  <a:lnTo>
                    <a:pt x="1067" y="3260"/>
                  </a:lnTo>
                  <a:lnTo>
                    <a:pt x="1364" y="3320"/>
                  </a:lnTo>
                  <a:lnTo>
                    <a:pt x="1779" y="3260"/>
                  </a:lnTo>
                  <a:lnTo>
                    <a:pt x="2194" y="3082"/>
                  </a:lnTo>
                  <a:lnTo>
                    <a:pt x="2549" y="2845"/>
                  </a:lnTo>
                  <a:lnTo>
                    <a:pt x="2846" y="2549"/>
                  </a:lnTo>
                  <a:lnTo>
                    <a:pt x="3083" y="2134"/>
                  </a:lnTo>
                  <a:lnTo>
                    <a:pt x="3142" y="1719"/>
                  </a:lnTo>
                  <a:lnTo>
                    <a:pt x="3142" y="1304"/>
                  </a:lnTo>
                  <a:lnTo>
                    <a:pt x="3023" y="949"/>
                  </a:lnTo>
                  <a:lnTo>
                    <a:pt x="2846" y="593"/>
                  </a:lnTo>
                  <a:lnTo>
                    <a:pt x="2490" y="297"/>
                  </a:lnTo>
                  <a:lnTo>
                    <a:pt x="2194" y="949"/>
                  </a:lnTo>
                  <a:lnTo>
                    <a:pt x="1838" y="1541"/>
                  </a:lnTo>
                  <a:lnTo>
                    <a:pt x="1719" y="1601"/>
                  </a:lnTo>
                  <a:lnTo>
                    <a:pt x="1660" y="1541"/>
                  </a:lnTo>
                  <a:lnTo>
                    <a:pt x="1601" y="1482"/>
                  </a:lnTo>
                  <a:lnTo>
                    <a:pt x="1660" y="1423"/>
                  </a:lnTo>
                  <a:lnTo>
                    <a:pt x="1897" y="771"/>
                  </a:lnTo>
                  <a:lnTo>
                    <a:pt x="2194" y="119"/>
                  </a:lnTo>
                  <a:lnTo>
                    <a:pt x="1897" y="60"/>
                  </a:lnTo>
                  <a:lnTo>
                    <a:pt x="1542" y="0"/>
                  </a:lnTo>
                  <a:close/>
                </a:path>
              </a:pathLst>
            </a:custGeom>
            <a:solidFill>
              <a:srgbClr val="957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866750" y="2131650"/>
              <a:ext cx="78550" cy="83000"/>
            </a:xfrm>
            <a:custGeom>
              <a:avLst/>
              <a:gdLst/>
              <a:ahLst/>
              <a:cxnLst/>
              <a:rect l="l" t="t" r="r" b="b"/>
              <a:pathLst>
                <a:path w="3142" h="3320" fill="none" extrusionOk="0">
                  <a:moveTo>
                    <a:pt x="1542" y="0"/>
                  </a:moveTo>
                  <a:lnTo>
                    <a:pt x="1542" y="0"/>
                  </a:lnTo>
                  <a:lnTo>
                    <a:pt x="1304" y="60"/>
                  </a:lnTo>
                  <a:lnTo>
                    <a:pt x="1008" y="119"/>
                  </a:lnTo>
                  <a:lnTo>
                    <a:pt x="1008" y="119"/>
                  </a:lnTo>
                  <a:lnTo>
                    <a:pt x="653" y="356"/>
                  </a:lnTo>
                  <a:lnTo>
                    <a:pt x="415" y="593"/>
                  </a:lnTo>
                  <a:lnTo>
                    <a:pt x="238" y="949"/>
                  </a:lnTo>
                  <a:lnTo>
                    <a:pt x="60" y="1304"/>
                  </a:lnTo>
                  <a:lnTo>
                    <a:pt x="60" y="1304"/>
                  </a:lnTo>
                  <a:lnTo>
                    <a:pt x="1" y="1778"/>
                  </a:lnTo>
                  <a:lnTo>
                    <a:pt x="60" y="2253"/>
                  </a:lnTo>
                  <a:lnTo>
                    <a:pt x="119" y="2490"/>
                  </a:lnTo>
                  <a:lnTo>
                    <a:pt x="178" y="2668"/>
                  </a:lnTo>
                  <a:lnTo>
                    <a:pt x="297" y="2845"/>
                  </a:lnTo>
                  <a:lnTo>
                    <a:pt x="475" y="3023"/>
                  </a:lnTo>
                  <a:lnTo>
                    <a:pt x="475" y="3023"/>
                  </a:lnTo>
                  <a:lnTo>
                    <a:pt x="771" y="3201"/>
                  </a:lnTo>
                  <a:lnTo>
                    <a:pt x="1067" y="3260"/>
                  </a:lnTo>
                  <a:lnTo>
                    <a:pt x="1067" y="3260"/>
                  </a:lnTo>
                  <a:lnTo>
                    <a:pt x="1364" y="3320"/>
                  </a:lnTo>
                  <a:lnTo>
                    <a:pt x="1364" y="3320"/>
                  </a:lnTo>
                  <a:lnTo>
                    <a:pt x="1779" y="3260"/>
                  </a:lnTo>
                  <a:lnTo>
                    <a:pt x="2194" y="3082"/>
                  </a:lnTo>
                  <a:lnTo>
                    <a:pt x="2549" y="2845"/>
                  </a:lnTo>
                  <a:lnTo>
                    <a:pt x="2846" y="2549"/>
                  </a:lnTo>
                  <a:lnTo>
                    <a:pt x="2846" y="2549"/>
                  </a:lnTo>
                  <a:lnTo>
                    <a:pt x="3083" y="2134"/>
                  </a:lnTo>
                  <a:lnTo>
                    <a:pt x="3142" y="1719"/>
                  </a:lnTo>
                  <a:lnTo>
                    <a:pt x="3142" y="1304"/>
                  </a:lnTo>
                  <a:lnTo>
                    <a:pt x="3023" y="949"/>
                  </a:lnTo>
                  <a:lnTo>
                    <a:pt x="3023" y="949"/>
                  </a:lnTo>
                  <a:lnTo>
                    <a:pt x="2846" y="593"/>
                  </a:lnTo>
                  <a:lnTo>
                    <a:pt x="2490" y="297"/>
                  </a:lnTo>
                  <a:lnTo>
                    <a:pt x="2490" y="297"/>
                  </a:lnTo>
                  <a:lnTo>
                    <a:pt x="2194" y="949"/>
                  </a:lnTo>
                  <a:lnTo>
                    <a:pt x="1838" y="1541"/>
                  </a:lnTo>
                  <a:lnTo>
                    <a:pt x="1838" y="1541"/>
                  </a:lnTo>
                  <a:lnTo>
                    <a:pt x="1719" y="1601"/>
                  </a:lnTo>
                  <a:lnTo>
                    <a:pt x="1719" y="1601"/>
                  </a:lnTo>
                  <a:lnTo>
                    <a:pt x="1660" y="1541"/>
                  </a:lnTo>
                  <a:lnTo>
                    <a:pt x="1601" y="1482"/>
                  </a:lnTo>
                  <a:lnTo>
                    <a:pt x="1601" y="1482"/>
                  </a:lnTo>
                  <a:lnTo>
                    <a:pt x="1660" y="1423"/>
                  </a:lnTo>
                  <a:lnTo>
                    <a:pt x="1660" y="1423"/>
                  </a:lnTo>
                  <a:lnTo>
                    <a:pt x="1897" y="771"/>
                  </a:lnTo>
                  <a:lnTo>
                    <a:pt x="2194" y="119"/>
                  </a:lnTo>
                  <a:lnTo>
                    <a:pt x="2194" y="119"/>
                  </a:lnTo>
                  <a:lnTo>
                    <a:pt x="1897" y="60"/>
                  </a:lnTo>
                  <a:lnTo>
                    <a:pt x="15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1811925" y="1913825"/>
              <a:ext cx="100775" cy="69675"/>
            </a:xfrm>
            <a:custGeom>
              <a:avLst/>
              <a:gdLst/>
              <a:ahLst/>
              <a:cxnLst/>
              <a:rect l="l" t="t" r="r" b="b"/>
              <a:pathLst>
                <a:path w="4031" h="2787" extrusionOk="0">
                  <a:moveTo>
                    <a:pt x="3794" y="0"/>
                  </a:moveTo>
                  <a:lnTo>
                    <a:pt x="3616" y="60"/>
                  </a:lnTo>
                  <a:lnTo>
                    <a:pt x="3201" y="356"/>
                  </a:lnTo>
                  <a:lnTo>
                    <a:pt x="2727" y="652"/>
                  </a:lnTo>
                  <a:lnTo>
                    <a:pt x="1719" y="1245"/>
                  </a:lnTo>
                  <a:lnTo>
                    <a:pt x="712" y="1956"/>
                  </a:lnTo>
                  <a:lnTo>
                    <a:pt x="297" y="2193"/>
                  </a:lnTo>
                  <a:lnTo>
                    <a:pt x="119" y="2371"/>
                  </a:lnTo>
                  <a:lnTo>
                    <a:pt x="0" y="2608"/>
                  </a:lnTo>
                  <a:lnTo>
                    <a:pt x="0" y="2727"/>
                  </a:lnTo>
                  <a:lnTo>
                    <a:pt x="60" y="2786"/>
                  </a:lnTo>
                  <a:lnTo>
                    <a:pt x="119" y="2786"/>
                  </a:lnTo>
                  <a:lnTo>
                    <a:pt x="238" y="2727"/>
                  </a:lnTo>
                  <a:lnTo>
                    <a:pt x="356" y="2549"/>
                  </a:lnTo>
                  <a:lnTo>
                    <a:pt x="593" y="2430"/>
                  </a:lnTo>
                  <a:lnTo>
                    <a:pt x="1008" y="2253"/>
                  </a:lnTo>
                  <a:lnTo>
                    <a:pt x="2134" y="1601"/>
                  </a:lnTo>
                  <a:lnTo>
                    <a:pt x="3083" y="1067"/>
                  </a:lnTo>
                  <a:lnTo>
                    <a:pt x="3557" y="771"/>
                  </a:lnTo>
                  <a:lnTo>
                    <a:pt x="3794" y="593"/>
                  </a:lnTo>
                  <a:lnTo>
                    <a:pt x="3972" y="415"/>
                  </a:lnTo>
                  <a:lnTo>
                    <a:pt x="4031" y="237"/>
                  </a:lnTo>
                  <a:lnTo>
                    <a:pt x="3912" y="60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1811925" y="1913825"/>
              <a:ext cx="100775" cy="69675"/>
            </a:xfrm>
            <a:custGeom>
              <a:avLst/>
              <a:gdLst/>
              <a:ahLst/>
              <a:cxnLst/>
              <a:rect l="l" t="t" r="r" b="b"/>
              <a:pathLst>
                <a:path w="4031" h="2787" fill="none" extrusionOk="0">
                  <a:moveTo>
                    <a:pt x="238" y="2727"/>
                  </a:moveTo>
                  <a:lnTo>
                    <a:pt x="238" y="2727"/>
                  </a:lnTo>
                  <a:lnTo>
                    <a:pt x="356" y="2549"/>
                  </a:lnTo>
                  <a:lnTo>
                    <a:pt x="593" y="2430"/>
                  </a:lnTo>
                  <a:lnTo>
                    <a:pt x="1008" y="2253"/>
                  </a:lnTo>
                  <a:lnTo>
                    <a:pt x="1008" y="2253"/>
                  </a:lnTo>
                  <a:lnTo>
                    <a:pt x="2134" y="1601"/>
                  </a:lnTo>
                  <a:lnTo>
                    <a:pt x="2134" y="1601"/>
                  </a:lnTo>
                  <a:lnTo>
                    <a:pt x="3083" y="1067"/>
                  </a:lnTo>
                  <a:lnTo>
                    <a:pt x="3083" y="1067"/>
                  </a:lnTo>
                  <a:lnTo>
                    <a:pt x="3557" y="771"/>
                  </a:lnTo>
                  <a:lnTo>
                    <a:pt x="3557" y="771"/>
                  </a:lnTo>
                  <a:lnTo>
                    <a:pt x="3794" y="593"/>
                  </a:lnTo>
                  <a:lnTo>
                    <a:pt x="3972" y="415"/>
                  </a:lnTo>
                  <a:lnTo>
                    <a:pt x="3972" y="415"/>
                  </a:lnTo>
                  <a:lnTo>
                    <a:pt x="4031" y="237"/>
                  </a:lnTo>
                  <a:lnTo>
                    <a:pt x="3912" y="60"/>
                  </a:lnTo>
                  <a:lnTo>
                    <a:pt x="3794" y="0"/>
                  </a:lnTo>
                  <a:lnTo>
                    <a:pt x="3616" y="60"/>
                  </a:lnTo>
                  <a:lnTo>
                    <a:pt x="3616" y="60"/>
                  </a:lnTo>
                  <a:lnTo>
                    <a:pt x="3201" y="356"/>
                  </a:lnTo>
                  <a:lnTo>
                    <a:pt x="3201" y="356"/>
                  </a:lnTo>
                  <a:lnTo>
                    <a:pt x="2727" y="652"/>
                  </a:lnTo>
                  <a:lnTo>
                    <a:pt x="2727" y="652"/>
                  </a:lnTo>
                  <a:lnTo>
                    <a:pt x="1719" y="1245"/>
                  </a:lnTo>
                  <a:lnTo>
                    <a:pt x="1719" y="1245"/>
                  </a:lnTo>
                  <a:lnTo>
                    <a:pt x="712" y="1956"/>
                  </a:lnTo>
                  <a:lnTo>
                    <a:pt x="712" y="1956"/>
                  </a:lnTo>
                  <a:lnTo>
                    <a:pt x="297" y="2193"/>
                  </a:lnTo>
                  <a:lnTo>
                    <a:pt x="119" y="2371"/>
                  </a:lnTo>
                  <a:lnTo>
                    <a:pt x="0" y="2608"/>
                  </a:lnTo>
                  <a:lnTo>
                    <a:pt x="0" y="2608"/>
                  </a:lnTo>
                  <a:lnTo>
                    <a:pt x="0" y="2727"/>
                  </a:lnTo>
                  <a:lnTo>
                    <a:pt x="60" y="2786"/>
                  </a:lnTo>
                  <a:lnTo>
                    <a:pt x="119" y="2786"/>
                  </a:lnTo>
                  <a:lnTo>
                    <a:pt x="238" y="27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1853425" y="2035325"/>
              <a:ext cx="71150" cy="60775"/>
            </a:xfrm>
            <a:custGeom>
              <a:avLst/>
              <a:gdLst/>
              <a:ahLst/>
              <a:cxnLst/>
              <a:rect l="l" t="t" r="r" b="b"/>
              <a:pathLst>
                <a:path w="2846" h="2431" extrusionOk="0">
                  <a:moveTo>
                    <a:pt x="2608" y="1"/>
                  </a:moveTo>
                  <a:lnTo>
                    <a:pt x="2430" y="60"/>
                  </a:lnTo>
                  <a:lnTo>
                    <a:pt x="2075" y="297"/>
                  </a:lnTo>
                  <a:lnTo>
                    <a:pt x="1423" y="949"/>
                  </a:lnTo>
                  <a:lnTo>
                    <a:pt x="711" y="1542"/>
                  </a:lnTo>
                  <a:lnTo>
                    <a:pt x="356" y="1897"/>
                  </a:lnTo>
                  <a:lnTo>
                    <a:pt x="59" y="2253"/>
                  </a:lnTo>
                  <a:lnTo>
                    <a:pt x="0" y="2312"/>
                  </a:lnTo>
                  <a:lnTo>
                    <a:pt x="59" y="2431"/>
                  </a:lnTo>
                  <a:lnTo>
                    <a:pt x="237" y="2431"/>
                  </a:lnTo>
                  <a:lnTo>
                    <a:pt x="1719" y="1245"/>
                  </a:lnTo>
                  <a:lnTo>
                    <a:pt x="2015" y="1008"/>
                  </a:lnTo>
                  <a:lnTo>
                    <a:pt x="2312" y="712"/>
                  </a:lnTo>
                  <a:lnTo>
                    <a:pt x="2608" y="416"/>
                  </a:lnTo>
                  <a:lnTo>
                    <a:pt x="2786" y="297"/>
                  </a:lnTo>
                  <a:lnTo>
                    <a:pt x="2845" y="119"/>
                  </a:lnTo>
                  <a:lnTo>
                    <a:pt x="2845" y="60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1853425" y="2035325"/>
              <a:ext cx="71150" cy="60775"/>
            </a:xfrm>
            <a:custGeom>
              <a:avLst/>
              <a:gdLst/>
              <a:ahLst/>
              <a:cxnLst/>
              <a:rect l="l" t="t" r="r" b="b"/>
              <a:pathLst>
                <a:path w="2846" h="2431" fill="none" extrusionOk="0">
                  <a:moveTo>
                    <a:pt x="237" y="2431"/>
                  </a:moveTo>
                  <a:lnTo>
                    <a:pt x="237" y="2431"/>
                  </a:lnTo>
                  <a:lnTo>
                    <a:pt x="1719" y="1245"/>
                  </a:lnTo>
                  <a:lnTo>
                    <a:pt x="1719" y="1245"/>
                  </a:lnTo>
                  <a:lnTo>
                    <a:pt x="2015" y="1008"/>
                  </a:lnTo>
                  <a:lnTo>
                    <a:pt x="2312" y="712"/>
                  </a:lnTo>
                  <a:lnTo>
                    <a:pt x="2312" y="712"/>
                  </a:lnTo>
                  <a:lnTo>
                    <a:pt x="2608" y="416"/>
                  </a:lnTo>
                  <a:lnTo>
                    <a:pt x="2608" y="416"/>
                  </a:lnTo>
                  <a:lnTo>
                    <a:pt x="2786" y="297"/>
                  </a:lnTo>
                  <a:lnTo>
                    <a:pt x="2845" y="119"/>
                  </a:lnTo>
                  <a:lnTo>
                    <a:pt x="2845" y="119"/>
                  </a:lnTo>
                  <a:lnTo>
                    <a:pt x="2845" y="60"/>
                  </a:lnTo>
                  <a:lnTo>
                    <a:pt x="2786" y="1"/>
                  </a:lnTo>
                  <a:lnTo>
                    <a:pt x="2786" y="1"/>
                  </a:lnTo>
                  <a:lnTo>
                    <a:pt x="2608" y="1"/>
                  </a:lnTo>
                  <a:lnTo>
                    <a:pt x="2430" y="60"/>
                  </a:lnTo>
                  <a:lnTo>
                    <a:pt x="2075" y="297"/>
                  </a:lnTo>
                  <a:lnTo>
                    <a:pt x="2075" y="297"/>
                  </a:lnTo>
                  <a:lnTo>
                    <a:pt x="1423" y="949"/>
                  </a:lnTo>
                  <a:lnTo>
                    <a:pt x="1423" y="949"/>
                  </a:lnTo>
                  <a:lnTo>
                    <a:pt x="711" y="1542"/>
                  </a:lnTo>
                  <a:lnTo>
                    <a:pt x="711" y="1542"/>
                  </a:lnTo>
                  <a:lnTo>
                    <a:pt x="356" y="1897"/>
                  </a:lnTo>
                  <a:lnTo>
                    <a:pt x="59" y="2253"/>
                  </a:lnTo>
                  <a:lnTo>
                    <a:pt x="59" y="2253"/>
                  </a:lnTo>
                  <a:lnTo>
                    <a:pt x="0" y="2312"/>
                  </a:lnTo>
                  <a:lnTo>
                    <a:pt x="59" y="2431"/>
                  </a:lnTo>
                  <a:lnTo>
                    <a:pt x="119" y="2431"/>
                  </a:lnTo>
                  <a:lnTo>
                    <a:pt x="237" y="24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1906750" y="2090150"/>
              <a:ext cx="40050" cy="81525"/>
            </a:xfrm>
            <a:custGeom>
              <a:avLst/>
              <a:gdLst/>
              <a:ahLst/>
              <a:cxnLst/>
              <a:rect l="l" t="t" r="r" b="b"/>
              <a:pathLst>
                <a:path w="1602" h="3261" extrusionOk="0">
                  <a:moveTo>
                    <a:pt x="1305" y="1"/>
                  </a:moveTo>
                  <a:lnTo>
                    <a:pt x="1246" y="60"/>
                  </a:lnTo>
                  <a:lnTo>
                    <a:pt x="1186" y="178"/>
                  </a:lnTo>
                  <a:lnTo>
                    <a:pt x="653" y="1601"/>
                  </a:lnTo>
                  <a:lnTo>
                    <a:pt x="356" y="2372"/>
                  </a:lnTo>
                  <a:lnTo>
                    <a:pt x="60" y="3083"/>
                  </a:lnTo>
                  <a:lnTo>
                    <a:pt x="1" y="3142"/>
                  </a:lnTo>
                  <a:lnTo>
                    <a:pt x="60" y="3201"/>
                  </a:lnTo>
                  <a:lnTo>
                    <a:pt x="179" y="3261"/>
                  </a:lnTo>
                  <a:lnTo>
                    <a:pt x="238" y="3201"/>
                  </a:lnTo>
                  <a:lnTo>
                    <a:pt x="653" y="2490"/>
                  </a:lnTo>
                  <a:lnTo>
                    <a:pt x="1008" y="1779"/>
                  </a:lnTo>
                  <a:lnTo>
                    <a:pt x="1601" y="356"/>
                  </a:lnTo>
                  <a:lnTo>
                    <a:pt x="1601" y="238"/>
                  </a:lnTo>
                  <a:lnTo>
                    <a:pt x="1601" y="119"/>
                  </a:lnTo>
                  <a:lnTo>
                    <a:pt x="1483" y="60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1906750" y="2090150"/>
              <a:ext cx="40050" cy="81525"/>
            </a:xfrm>
            <a:custGeom>
              <a:avLst/>
              <a:gdLst/>
              <a:ahLst/>
              <a:cxnLst/>
              <a:rect l="l" t="t" r="r" b="b"/>
              <a:pathLst>
                <a:path w="1602" h="3261" fill="none" extrusionOk="0">
                  <a:moveTo>
                    <a:pt x="238" y="3201"/>
                  </a:moveTo>
                  <a:lnTo>
                    <a:pt x="238" y="3201"/>
                  </a:lnTo>
                  <a:lnTo>
                    <a:pt x="653" y="2490"/>
                  </a:lnTo>
                  <a:lnTo>
                    <a:pt x="1008" y="1779"/>
                  </a:lnTo>
                  <a:lnTo>
                    <a:pt x="1601" y="356"/>
                  </a:lnTo>
                  <a:lnTo>
                    <a:pt x="1601" y="356"/>
                  </a:lnTo>
                  <a:lnTo>
                    <a:pt x="1601" y="238"/>
                  </a:lnTo>
                  <a:lnTo>
                    <a:pt x="1601" y="119"/>
                  </a:lnTo>
                  <a:lnTo>
                    <a:pt x="1483" y="60"/>
                  </a:lnTo>
                  <a:lnTo>
                    <a:pt x="1305" y="1"/>
                  </a:lnTo>
                  <a:lnTo>
                    <a:pt x="1246" y="60"/>
                  </a:lnTo>
                  <a:lnTo>
                    <a:pt x="1186" y="178"/>
                  </a:lnTo>
                  <a:lnTo>
                    <a:pt x="1186" y="178"/>
                  </a:lnTo>
                  <a:lnTo>
                    <a:pt x="653" y="1601"/>
                  </a:lnTo>
                  <a:lnTo>
                    <a:pt x="356" y="2372"/>
                  </a:lnTo>
                  <a:lnTo>
                    <a:pt x="60" y="3083"/>
                  </a:lnTo>
                  <a:lnTo>
                    <a:pt x="60" y="3083"/>
                  </a:lnTo>
                  <a:lnTo>
                    <a:pt x="1" y="3142"/>
                  </a:lnTo>
                  <a:lnTo>
                    <a:pt x="60" y="3201"/>
                  </a:lnTo>
                  <a:lnTo>
                    <a:pt x="179" y="3261"/>
                  </a:lnTo>
                  <a:lnTo>
                    <a:pt x="238" y="3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1811925" y="1913825"/>
              <a:ext cx="100775" cy="69675"/>
            </a:xfrm>
            <a:custGeom>
              <a:avLst/>
              <a:gdLst/>
              <a:ahLst/>
              <a:cxnLst/>
              <a:rect l="l" t="t" r="r" b="b"/>
              <a:pathLst>
                <a:path w="4031" h="2787" extrusionOk="0">
                  <a:moveTo>
                    <a:pt x="3735" y="0"/>
                  </a:moveTo>
                  <a:lnTo>
                    <a:pt x="3616" y="60"/>
                  </a:lnTo>
                  <a:lnTo>
                    <a:pt x="3201" y="356"/>
                  </a:lnTo>
                  <a:lnTo>
                    <a:pt x="2727" y="652"/>
                  </a:lnTo>
                  <a:lnTo>
                    <a:pt x="1779" y="1245"/>
                  </a:lnTo>
                  <a:lnTo>
                    <a:pt x="1719" y="1245"/>
                  </a:lnTo>
                  <a:lnTo>
                    <a:pt x="712" y="1956"/>
                  </a:lnTo>
                  <a:lnTo>
                    <a:pt x="297" y="2193"/>
                  </a:lnTo>
                  <a:lnTo>
                    <a:pt x="119" y="2371"/>
                  </a:lnTo>
                  <a:lnTo>
                    <a:pt x="0" y="2608"/>
                  </a:lnTo>
                  <a:lnTo>
                    <a:pt x="0" y="2668"/>
                  </a:lnTo>
                  <a:lnTo>
                    <a:pt x="0" y="2786"/>
                  </a:lnTo>
                  <a:lnTo>
                    <a:pt x="178" y="2786"/>
                  </a:lnTo>
                  <a:lnTo>
                    <a:pt x="238" y="2727"/>
                  </a:lnTo>
                  <a:lnTo>
                    <a:pt x="356" y="2549"/>
                  </a:lnTo>
                  <a:lnTo>
                    <a:pt x="593" y="2430"/>
                  </a:lnTo>
                  <a:lnTo>
                    <a:pt x="1008" y="2253"/>
                  </a:lnTo>
                  <a:lnTo>
                    <a:pt x="2134" y="1601"/>
                  </a:lnTo>
                  <a:lnTo>
                    <a:pt x="3083" y="1067"/>
                  </a:lnTo>
                  <a:lnTo>
                    <a:pt x="3557" y="771"/>
                  </a:lnTo>
                  <a:lnTo>
                    <a:pt x="3794" y="593"/>
                  </a:lnTo>
                  <a:lnTo>
                    <a:pt x="3972" y="415"/>
                  </a:lnTo>
                  <a:lnTo>
                    <a:pt x="4031" y="297"/>
                  </a:lnTo>
                  <a:lnTo>
                    <a:pt x="3972" y="178"/>
                  </a:lnTo>
                  <a:lnTo>
                    <a:pt x="3972" y="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rgbClr val="A77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1811925" y="1913825"/>
              <a:ext cx="100775" cy="69675"/>
            </a:xfrm>
            <a:custGeom>
              <a:avLst/>
              <a:gdLst/>
              <a:ahLst/>
              <a:cxnLst/>
              <a:rect l="l" t="t" r="r" b="b"/>
              <a:pathLst>
                <a:path w="4031" h="2787" fill="none" extrusionOk="0">
                  <a:moveTo>
                    <a:pt x="3735" y="0"/>
                  </a:moveTo>
                  <a:lnTo>
                    <a:pt x="3735" y="0"/>
                  </a:lnTo>
                  <a:lnTo>
                    <a:pt x="3616" y="60"/>
                  </a:lnTo>
                  <a:lnTo>
                    <a:pt x="3616" y="60"/>
                  </a:lnTo>
                  <a:lnTo>
                    <a:pt x="3201" y="356"/>
                  </a:lnTo>
                  <a:lnTo>
                    <a:pt x="3201" y="356"/>
                  </a:lnTo>
                  <a:lnTo>
                    <a:pt x="2727" y="652"/>
                  </a:lnTo>
                  <a:lnTo>
                    <a:pt x="2727" y="652"/>
                  </a:lnTo>
                  <a:lnTo>
                    <a:pt x="1779" y="1245"/>
                  </a:lnTo>
                  <a:lnTo>
                    <a:pt x="1779" y="1245"/>
                  </a:lnTo>
                  <a:lnTo>
                    <a:pt x="1719" y="1245"/>
                  </a:lnTo>
                  <a:lnTo>
                    <a:pt x="1719" y="1245"/>
                  </a:lnTo>
                  <a:lnTo>
                    <a:pt x="712" y="1956"/>
                  </a:lnTo>
                  <a:lnTo>
                    <a:pt x="712" y="1956"/>
                  </a:lnTo>
                  <a:lnTo>
                    <a:pt x="297" y="2193"/>
                  </a:lnTo>
                  <a:lnTo>
                    <a:pt x="119" y="2371"/>
                  </a:lnTo>
                  <a:lnTo>
                    <a:pt x="0" y="2608"/>
                  </a:lnTo>
                  <a:lnTo>
                    <a:pt x="0" y="2608"/>
                  </a:lnTo>
                  <a:lnTo>
                    <a:pt x="0" y="2668"/>
                  </a:lnTo>
                  <a:lnTo>
                    <a:pt x="0" y="2668"/>
                  </a:lnTo>
                  <a:lnTo>
                    <a:pt x="0" y="2786"/>
                  </a:lnTo>
                  <a:lnTo>
                    <a:pt x="119" y="2786"/>
                  </a:lnTo>
                  <a:lnTo>
                    <a:pt x="119" y="2786"/>
                  </a:lnTo>
                  <a:lnTo>
                    <a:pt x="178" y="2786"/>
                  </a:lnTo>
                  <a:lnTo>
                    <a:pt x="238" y="2727"/>
                  </a:lnTo>
                  <a:lnTo>
                    <a:pt x="238" y="2727"/>
                  </a:lnTo>
                  <a:lnTo>
                    <a:pt x="356" y="2549"/>
                  </a:lnTo>
                  <a:lnTo>
                    <a:pt x="593" y="2430"/>
                  </a:lnTo>
                  <a:lnTo>
                    <a:pt x="1008" y="2253"/>
                  </a:lnTo>
                  <a:lnTo>
                    <a:pt x="1008" y="2253"/>
                  </a:lnTo>
                  <a:lnTo>
                    <a:pt x="2134" y="1601"/>
                  </a:lnTo>
                  <a:lnTo>
                    <a:pt x="2134" y="1601"/>
                  </a:lnTo>
                  <a:lnTo>
                    <a:pt x="3083" y="1067"/>
                  </a:lnTo>
                  <a:lnTo>
                    <a:pt x="3083" y="1067"/>
                  </a:lnTo>
                  <a:lnTo>
                    <a:pt x="3557" y="771"/>
                  </a:lnTo>
                  <a:lnTo>
                    <a:pt x="3557" y="771"/>
                  </a:lnTo>
                  <a:lnTo>
                    <a:pt x="3794" y="593"/>
                  </a:lnTo>
                  <a:lnTo>
                    <a:pt x="3972" y="415"/>
                  </a:lnTo>
                  <a:lnTo>
                    <a:pt x="3972" y="415"/>
                  </a:lnTo>
                  <a:lnTo>
                    <a:pt x="4031" y="297"/>
                  </a:lnTo>
                  <a:lnTo>
                    <a:pt x="4031" y="297"/>
                  </a:lnTo>
                  <a:lnTo>
                    <a:pt x="3972" y="178"/>
                  </a:lnTo>
                  <a:lnTo>
                    <a:pt x="3972" y="60"/>
                  </a:lnTo>
                  <a:lnTo>
                    <a:pt x="3853" y="0"/>
                  </a:lnTo>
                  <a:lnTo>
                    <a:pt x="37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1853425" y="2035325"/>
              <a:ext cx="71150" cy="60775"/>
            </a:xfrm>
            <a:custGeom>
              <a:avLst/>
              <a:gdLst/>
              <a:ahLst/>
              <a:cxnLst/>
              <a:rect l="l" t="t" r="r" b="b"/>
              <a:pathLst>
                <a:path w="2846" h="2431" extrusionOk="0">
                  <a:moveTo>
                    <a:pt x="2489" y="1"/>
                  </a:moveTo>
                  <a:lnTo>
                    <a:pt x="2371" y="119"/>
                  </a:lnTo>
                  <a:lnTo>
                    <a:pt x="2075" y="297"/>
                  </a:lnTo>
                  <a:lnTo>
                    <a:pt x="1423" y="949"/>
                  </a:lnTo>
                  <a:lnTo>
                    <a:pt x="1067" y="1245"/>
                  </a:lnTo>
                  <a:lnTo>
                    <a:pt x="711" y="1542"/>
                  </a:lnTo>
                  <a:lnTo>
                    <a:pt x="356" y="1897"/>
                  </a:lnTo>
                  <a:lnTo>
                    <a:pt x="59" y="2253"/>
                  </a:lnTo>
                  <a:lnTo>
                    <a:pt x="0" y="2312"/>
                  </a:lnTo>
                  <a:lnTo>
                    <a:pt x="59" y="2431"/>
                  </a:lnTo>
                  <a:lnTo>
                    <a:pt x="237" y="2431"/>
                  </a:lnTo>
                  <a:lnTo>
                    <a:pt x="1719" y="1245"/>
                  </a:lnTo>
                  <a:lnTo>
                    <a:pt x="2015" y="1008"/>
                  </a:lnTo>
                  <a:lnTo>
                    <a:pt x="2312" y="712"/>
                  </a:lnTo>
                  <a:lnTo>
                    <a:pt x="2608" y="416"/>
                  </a:lnTo>
                  <a:lnTo>
                    <a:pt x="2786" y="297"/>
                  </a:lnTo>
                  <a:lnTo>
                    <a:pt x="2845" y="119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A77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1853425" y="2035325"/>
              <a:ext cx="71150" cy="60775"/>
            </a:xfrm>
            <a:custGeom>
              <a:avLst/>
              <a:gdLst/>
              <a:ahLst/>
              <a:cxnLst/>
              <a:rect l="l" t="t" r="r" b="b"/>
              <a:pathLst>
                <a:path w="2846" h="2431" fill="none" extrusionOk="0">
                  <a:moveTo>
                    <a:pt x="2667" y="1"/>
                  </a:moveTo>
                  <a:lnTo>
                    <a:pt x="2667" y="1"/>
                  </a:lnTo>
                  <a:lnTo>
                    <a:pt x="2489" y="1"/>
                  </a:lnTo>
                  <a:lnTo>
                    <a:pt x="2371" y="119"/>
                  </a:lnTo>
                  <a:lnTo>
                    <a:pt x="2075" y="297"/>
                  </a:lnTo>
                  <a:lnTo>
                    <a:pt x="2075" y="297"/>
                  </a:lnTo>
                  <a:lnTo>
                    <a:pt x="1423" y="949"/>
                  </a:lnTo>
                  <a:lnTo>
                    <a:pt x="1423" y="949"/>
                  </a:lnTo>
                  <a:lnTo>
                    <a:pt x="1067" y="1245"/>
                  </a:lnTo>
                  <a:lnTo>
                    <a:pt x="1067" y="1245"/>
                  </a:lnTo>
                  <a:lnTo>
                    <a:pt x="711" y="1542"/>
                  </a:lnTo>
                  <a:lnTo>
                    <a:pt x="711" y="1542"/>
                  </a:lnTo>
                  <a:lnTo>
                    <a:pt x="356" y="1897"/>
                  </a:lnTo>
                  <a:lnTo>
                    <a:pt x="59" y="2253"/>
                  </a:lnTo>
                  <a:lnTo>
                    <a:pt x="59" y="2253"/>
                  </a:lnTo>
                  <a:lnTo>
                    <a:pt x="0" y="2312"/>
                  </a:lnTo>
                  <a:lnTo>
                    <a:pt x="0" y="2312"/>
                  </a:lnTo>
                  <a:lnTo>
                    <a:pt x="59" y="2431"/>
                  </a:lnTo>
                  <a:lnTo>
                    <a:pt x="119" y="2431"/>
                  </a:lnTo>
                  <a:lnTo>
                    <a:pt x="119" y="2431"/>
                  </a:lnTo>
                  <a:lnTo>
                    <a:pt x="237" y="2431"/>
                  </a:lnTo>
                  <a:lnTo>
                    <a:pt x="237" y="2431"/>
                  </a:lnTo>
                  <a:lnTo>
                    <a:pt x="1719" y="1245"/>
                  </a:lnTo>
                  <a:lnTo>
                    <a:pt x="1719" y="1245"/>
                  </a:lnTo>
                  <a:lnTo>
                    <a:pt x="2015" y="1008"/>
                  </a:lnTo>
                  <a:lnTo>
                    <a:pt x="2312" y="712"/>
                  </a:lnTo>
                  <a:lnTo>
                    <a:pt x="2312" y="712"/>
                  </a:lnTo>
                  <a:lnTo>
                    <a:pt x="2608" y="416"/>
                  </a:lnTo>
                  <a:lnTo>
                    <a:pt x="2608" y="416"/>
                  </a:lnTo>
                  <a:lnTo>
                    <a:pt x="2786" y="297"/>
                  </a:lnTo>
                  <a:lnTo>
                    <a:pt x="2845" y="119"/>
                  </a:lnTo>
                  <a:lnTo>
                    <a:pt x="2845" y="119"/>
                  </a:lnTo>
                  <a:lnTo>
                    <a:pt x="2845" y="119"/>
                  </a:lnTo>
                  <a:lnTo>
                    <a:pt x="2845" y="119"/>
                  </a:lnTo>
                  <a:lnTo>
                    <a:pt x="2786" y="1"/>
                  </a:lnTo>
                  <a:lnTo>
                    <a:pt x="2786" y="1"/>
                  </a:lnTo>
                  <a:lnTo>
                    <a:pt x="26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1906750" y="2090150"/>
              <a:ext cx="40050" cy="81525"/>
            </a:xfrm>
            <a:custGeom>
              <a:avLst/>
              <a:gdLst/>
              <a:ahLst/>
              <a:cxnLst/>
              <a:rect l="l" t="t" r="r" b="b"/>
              <a:pathLst>
                <a:path w="1602" h="3261" extrusionOk="0">
                  <a:moveTo>
                    <a:pt x="1364" y="1"/>
                  </a:moveTo>
                  <a:lnTo>
                    <a:pt x="1246" y="60"/>
                  </a:lnTo>
                  <a:lnTo>
                    <a:pt x="1186" y="178"/>
                  </a:lnTo>
                  <a:lnTo>
                    <a:pt x="594" y="1779"/>
                  </a:lnTo>
                  <a:lnTo>
                    <a:pt x="297" y="2431"/>
                  </a:lnTo>
                  <a:lnTo>
                    <a:pt x="60" y="3083"/>
                  </a:lnTo>
                  <a:lnTo>
                    <a:pt x="1" y="3142"/>
                  </a:lnTo>
                  <a:lnTo>
                    <a:pt x="60" y="3201"/>
                  </a:lnTo>
                  <a:lnTo>
                    <a:pt x="119" y="3261"/>
                  </a:lnTo>
                  <a:lnTo>
                    <a:pt x="238" y="3201"/>
                  </a:lnTo>
                  <a:lnTo>
                    <a:pt x="653" y="2490"/>
                  </a:lnTo>
                  <a:lnTo>
                    <a:pt x="1008" y="1779"/>
                  </a:lnTo>
                  <a:lnTo>
                    <a:pt x="1601" y="356"/>
                  </a:lnTo>
                  <a:lnTo>
                    <a:pt x="1601" y="238"/>
                  </a:lnTo>
                  <a:lnTo>
                    <a:pt x="1601" y="119"/>
                  </a:lnTo>
                  <a:lnTo>
                    <a:pt x="1542" y="60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A77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1906750" y="2090150"/>
              <a:ext cx="40050" cy="81525"/>
            </a:xfrm>
            <a:custGeom>
              <a:avLst/>
              <a:gdLst/>
              <a:ahLst/>
              <a:cxnLst/>
              <a:rect l="l" t="t" r="r" b="b"/>
              <a:pathLst>
                <a:path w="1602" h="3261" fill="none" extrusionOk="0">
                  <a:moveTo>
                    <a:pt x="1364" y="1"/>
                  </a:moveTo>
                  <a:lnTo>
                    <a:pt x="1364" y="1"/>
                  </a:lnTo>
                  <a:lnTo>
                    <a:pt x="1246" y="60"/>
                  </a:lnTo>
                  <a:lnTo>
                    <a:pt x="1186" y="178"/>
                  </a:lnTo>
                  <a:lnTo>
                    <a:pt x="1186" y="178"/>
                  </a:lnTo>
                  <a:lnTo>
                    <a:pt x="594" y="1779"/>
                  </a:lnTo>
                  <a:lnTo>
                    <a:pt x="594" y="1779"/>
                  </a:lnTo>
                  <a:lnTo>
                    <a:pt x="297" y="2431"/>
                  </a:lnTo>
                  <a:lnTo>
                    <a:pt x="60" y="3083"/>
                  </a:lnTo>
                  <a:lnTo>
                    <a:pt x="60" y="3083"/>
                  </a:lnTo>
                  <a:lnTo>
                    <a:pt x="1" y="3142"/>
                  </a:lnTo>
                  <a:lnTo>
                    <a:pt x="1" y="3142"/>
                  </a:lnTo>
                  <a:lnTo>
                    <a:pt x="60" y="3201"/>
                  </a:lnTo>
                  <a:lnTo>
                    <a:pt x="119" y="3261"/>
                  </a:lnTo>
                  <a:lnTo>
                    <a:pt x="119" y="3261"/>
                  </a:lnTo>
                  <a:lnTo>
                    <a:pt x="238" y="3201"/>
                  </a:lnTo>
                  <a:lnTo>
                    <a:pt x="238" y="3201"/>
                  </a:lnTo>
                  <a:lnTo>
                    <a:pt x="653" y="2490"/>
                  </a:lnTo>
                  <a:lnTo>
                    <a:pt x="1008" y="1779"/>
                  </a:lnTo>
                  <a:lnTo>
                    <a:pt x="1601" y="356"/>
                  </a:lnTo>
                  <a:lnTo>
                    <a:pt x="1601" y="356"/>
                  </a:lnTo>
                  <a:lnTo>
                    <a:pt x="1601" y="238"/>
                  </a:lnTo>
                  <a:lnTo>
                    <a:pt x="1601" y="238"/>
                  </a:lnTo>
                  <a:lnTo>
                    <a:pt x="1601" y="119"/>
                  </a:lnTo>
                  <a:lnTo>
                    <a:pt x="1542" y="60"/>
                  </a:lnTo>
                  <a:lnTo>
                    <a:pt x="13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1788225" y="1956800"/>
              <a:ext cx="45950" cy="51875"/>
            </a:xfrm>
            <a:custGeom>
              <a:avLst/>
              <a:gdLst/>
              <a:ahLst/>
              <a:cxnLst/>
              <a:rect l="l" t="t" r="r" b="b"/>
              <a:pathLst>
                <a:path w="1838" h="2075" extrusionOk="0">
                  <a:moveTo>
                    <a:pt x="652" y="0"/>
                  </a:moveTo>
                  <a:lnTo>
                    <a:pt x="474" y="59"/>
                  </a:lnTo>
                  <a:lnTo>
                    <a:pt x="356" y="119"/>
                  </a:lnTo>
                  <a:lnTo>
                    <a:pt x="178" y="237"/>
                  </a:lnTo>
                  <a:lnTo>
                    <a:pt x="59" y="534"/>
                  </a:lnTo>
                  <a:lnTo>
                    <a:pt x="0" y="889"/>
                  </a:lnTo>
                  <a:lnTo>
                    <a:pt x="0" y="1186"/>
                  </a:lnTo>
                  <a:lnTo>
                    <a:pt x="59" y="1423"/>
                  </a:lnTo>
                  <a:lnTo>
                    <a:pt x="178" y="1660"/>
                  </a:lnTo>
                  <a:lnTo>
                    <a:pt x="356" y="1897"/>
                  </a:lnTo>
                  <a:lnTo>
                    <a:pt x="593" y="2015"/>
                  </a:lnTo>
                  <a:lnTo>
                    <a:pt x="889" y="2075"/>
                  </a:lnTo>
                  <a:lnTo>
                    <a:pt x="1126" y="2075"/>
                  </a:lnTo>
                  <a:lnTo>
                    <a:pt x="1363" y="1956"/>
                  </a:lnTo>
                  <a:lnTo>
                    <a:pt x="1541" y="1838"/>
                  </a:lnTo>
                  <a:lnTo>
                    <a:pt x="1660" y="1660"/>
                  </a:lnTo>
                  <a:lnTo>
                    <a:pt x="1778" y="1482"/>
                  </a:lnTo>
                  <a:lnTo>
                    <a:pt x="1778" y="1304"/>
                  </a:lnTo>
                  <a:lnTo>
                    <a:pt x="1838" y="1067"/>
                  </a:lnTo>
                  <a:lnTo>
                    <a:pt x="1778" y="889"/>
                  </a:lnTo>
                  <a:lnTo>
                    <a:pt x="1660" y="534"/>
                  </a:lnTo>
                  <a:lnTo>
                    <a:pt x="1423" y="297"/>
                  </a:lnTo>
                  <a:lnTo>
                    <a:pt x="1126" y="5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1834150" y="2076825"/>
              <a:ext cx="31150" cy="37075"/>
            </a:xfrm>
            <a:custGeom>
              <a:avLst/>
              <a:gdLst/>
              <a:ahLst/>
              <a:cxnLst/>
              <a:rect l="l" t="t" r="r" b="b"/>
              <a:pathLst>
                <a:path w="1246" h="1483" extrusionOk="0">
                  <a:moveTo>
                    <a:pt x="593" y="0"/>
                  </a:moveTo>
                  <a:lnTo>
                    <a:pt x="356" y="59"/>
                  </a:lnTo>
                  <a:lnTo>
                    <a:pt x="119" y="178"/>
                  </a:lnTo>
                  <a:lnTo>
                    <a:pt x="60" y="415"/>
                  </a:lnTo>
                  <a:lnTo>
                    <a:pt x="1" y="652"/>
                  </a:lnTo>
                  <a:lnTo>
                    <a:pt x="1" y="830"/>
                  </a:lnTo>
                  <a:lnTo>
                    <a:pt x="60" y="1008"/>
                  </a:lnTo>
                  <a:lnTo>
                    <a:pt x="119" y="1186"/>
                  </a:lnTo>
                  <a:lnTo>
                    <a:pt x="238" y="1304"/>
                  </a:lnTo>
                  <a:lnTo>
                    <a:pt x="415" y="1423"/>
                  </a:lnTo>
                  <a:lnTo>
                    <a:pt x="593" y="1482"/>
                  </a:lnTo>
                  <a:lnTo>
                    <a:pt x="771" y="1482"/>
                  </a:lnTo>
                  <a:lnTo>
                    <a:pt x="949" y="1423"/>
                  </a:lnTo>
                  <a:lnTo>
                    <a:pt x="1067" y="1304"/>
                  </a:lnTo>
                  <a:lnTo>
                    <a:pt x="1186" y="1186"/>
                  </a:lnTo>
                  <a:lnTo>
                    <a:pt x="1245" y="889"/>
                  </a:lnTo>
                  <a:lnTo>
                    <a:pt x="1245" y="593"/>
                  </a:lnTo>
                  <a:lnTo>
                    <a:pt x="1127" y="415"/>
                  </a:lnTo>
                  <a:lnTo>
                    <a:pt x="1008" y="178"/>
                  </a:lnTo>
                  <a:lnTo>
                    <a:pt x="771" y="5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1891950" y="2156825"/>
              <a:ext cx="31125" cy="37075"/>
            </a:xfrm>
            <a:custGeom>
              <a:avLst/>
              <a:gdLst/>
              <a:ahLst/>
              <a:cxnLst/>
              <a:rect l="l" t="t" r="r" b="b"/>
              <a:pathLst>
                <a:path w="1245" h="1483" extrusionOk="0">
                  <a:moveTo>
                    <a:pt x="593" y="1"/>
                  </a:moveTo>
                  <a:lnTo>
                    <a:pt x="356" y="60"/>
                  </a:lnTo>
                  <a:lnTo>
                    <a:pt x="178" y="238"/>
                  </a:lnTo>
                  <a:lnTo>
                    <a:pt x="59" y="416"/>
                  </a:lnTo>
                  <a:lnTo>
                    <a:pt x="0" y="653"/>
                  </a:lnTo>
                  <a:lnTo>
                    <a:pt x="0" y="890"/>
                  </a:lnTo>
                  <a:lnTo>
                    <a:pt x="59" y="1068"/>
                  </a:lnTo>
                  <a:lnTo>
                    <a:pt x="119" y="1246"/>
                  </a:lnTo>
                  <a:lnTo>
                    <a:pt x="237" y="1364"/>
                  </a:lnTo>
                  <a:lnTo>
                    <a:pt x="415" y="1483"/>
                  </a:lnTo>
                  <a:lnTo>
                    <a:pt x="771" y="1483"/>
                  </a:lnTo>
                  <a:lnTo>
                    <a:pt x="948" y="1423"/>
                  </a:lnTo>
                  <a:lnTo>
                    <a:pt x="1067" y="1364"/>
                  </a:lnTo>
                  <a:lnTo>
                    <a:pt x="1186" y="1246"/>
                  </a:lnTo>
                  <a:lnTo>
                    <a:pt x="1245" y="949"/>
                  </a:lnTo>
                  <a:lnTo>
                    <a:pt x="1245" y="653"/>
                  </a:lnTo>
                  <a:lnTo>
                    <a:pt x="1186" y="416"/>
                  </a:lnTo>
                  <a:lnTo>
                    <a:pt x="1008" y="238"/>
                  </a:lnTo>
                  <a:lnTo>
                    <a:pt x="771" y="119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E8B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1720050" y="943250"/>
              <a:ext cx="96350" cy="411950"/>
            </a:xfrm>
            <a:custGeom>
              <a:avLst/>
              <a:gdLst/>
              <a:ahLst/>
              <a:cxnLst/>
              <a:rect l="l" t="t" r="r" b="b"/>
              <a:pathLst>
                <a:path w="3854" h="16478" extrusionOk="0">
                  <a:moveTo>
                    <a:pt x="3853" y="0"/>
                  </a:moveTo>
                  <a:lnTo>
                    <a:pt x="3320" y="119"/>
                  </a:lnTo>
                  <a:lnTo>
                    <a:pt x="2786" y="356"/>
                  </a:lnTo>
                  <a:lnTo>
                    <a:pt x="2134" y="652"/>
                  </a:lnTo>
                  <a:lnTo>
                    <a:pt x="1838" y="889"/>
                  </a:lnTo>
                  <a:lnTo>
                    <a:pt x="1482" y="1186"/>
                  </a:lnTo>
                  <a:lnTo>
                    <a:pt x="1186" y="1482"/>
                  </a:lnTo>
                  <a:lnTo>
                    <a:pt x="890" y="1838"/>
                  </a:lnTo>
                  <a:lnTo>
                    <a:pt x="593" y="2253"/>
                  </a:lnTo>
                  <a:lnTo>
                    <a:pt x="356" y="2727"/>
                  </a:lnTo>
                  <a:lnTo>
                    <a:pt x="178" y="3260"/>
                  </a:lnTo>
                  <a:lnTo>
                    <a:pt x="60" y="3853"/>
                  </a:lnTo>
                  <a:lnTo>
                    <a:pt x="1" y="4505"/>
                  </a:lnTo>
                  <a:lnTo>
                    <a:pt x="1" y="5216"/>
                  </a:lnTo>
                  <a:lnTo>
                    <a:pt x="1" y="5927"/>
                  </a:lnTo>
                  <a:lnTo>
                    <a:pt x="119" y="6698"/>
                  </a:lnTo>
                  <a:lnTo>
                    <a:pt x="356" y="8417"/>
                  </a:lnTo>
                  <a:lnTo>
                    <a:pt x="771" y="10136"/>
                  </a:lnTo>
                  <a:lnTo>
                    <a:pt x="1186" y="11855"/>
                  </a:lnTo>
                  <a:lnTo>
                    <a:pt x="1719" y="13514"/>
                  </a:lnTo>
                  <a:lnTo>
                    <a:pt x="2253" y="15115"/>
                  </a:lnTo>
                  <a:lnTo>
                    <a:pt x="2786" y="16478"/>
                  </a:lnTo>
                  <a:lnTo>
                    <a:pt x="2786" y="16478"/>
                  </a:lnTo>
                  <a:lnTo>
                    <a:pt x="2668" y="14937"/>
                  </a:lnTo>
                  <a:lnTo>
                    <a:pt x="2431" y="13099"/>
                  </a:lnTo>
                  <a:lnTo>
                    <a:pt x="2075" y="11084"/>
                  </a:lnTo>
                  <a:lnTo>
                    <a:pt x="1601" y="8891"/>
                  </a:lnTo>
                  <a:lnTo>
                    <a:pt x="1423" y="7646"/>
                  </a:lnTo>
                  <a:lnTo>
                    <a:pt x="1305" y="6520"/>
                  </a:lnTo>
                  <a:lnTo>
                    <a:pt x="1305" y="5513"/>
                  </a:lnTo>
                  <a:lnTo>
                    <a:pt x="1364" y="4564"/>
                  </a:lnTo>
                  <a:lnTo>
                    <a:pt x="1542" y="3734"/>
                  </a:lnTo>
                  <a:lnTo>
                    <a:pt x="1719" y="3023"/>
                  </a:lnTo>
                  <a:lnTo>
                    <a:pt x="1957" y="2371"/>
                  </a:lnTo>
                  <a:lnTo>
                    <a:pt x="2194" y="1838"/>
                  </a:lnTo>
                  <a:lnTo>
                    <a:pt x="2490" y="1364"/>
                  </a:lnTo>
                  <a:lnTo>
                    <a:pt x="2786" y="1008"/>
                  </a:lnTo>
                  <a:lnTo>
                    <a:pt x="3320" y="415"/>
                  </a:lnTo>
                  <a:lnTo>
                    <a:pt x="3735" y="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1482975" y="1621900"/>
              <a:ext cx="161525" cy="225275"/>
            </a:xfrm>
            <a:custGeom>
              <a:avLst/>
              <a:gdLst/>
              <a:ahLst/>
              <a:cxnLst/>
              <a:rect l="l" t="t" r="r" b="b"/>
              <a:pathLst>
                <a:path w="6461" h="9011" extrusionOk="0">
                  <a:moveTo>
                    <a:pt x="6461" y="1"/>
                  </a:moveTo>
                  <a:lnTo>
                    <a:pt x="5512" y="890"/>
                  </a:lnTo>
                  <a:lnTo>
                    <a:pt x="3319" y="3024"/>
                  </a:lnTo>
                  <a:lnTo>
                    <a:pt x="2134" y="4209"/>
                  </a:lnTo>
                  <a:lnTo>
                    <a:pt x="1126" y="5276"/>
                  </a:lnTo>
                  <a:lnTo>
                    <a:pt x="356" y="6165"/>
                  </a:lnTo>
                  <a:lnTo>
                    <a:pt x="119" y="6461"/>
                  </a:lnTo>
                  <a:lnTo>
                    <a:pt x="0" y="6698"/>
                  </a:lnTo>
                  <a:lnTo>
                    <a:pt x="0" y="6995"/>
                  </a:lnTo>
                  <a:lnTo>
                    <a:pt x="59" y="7410"/>
                  </a:lnTo>
                  <a:lnTo>
                    <a:pt x="178" y="7765"/>
                  </a:lnTo>
                  <a:lnTo>
                    <a:pt x="415" y="8180"/>
                  </a:lnTo>
                  <a:lnTo>
                    <a:pt x="771" y="8773"/>
                  </a:lnTo>
                  <a:lnTo>
                    <a:pt x="948" y="9010"/>
                  </a:lnTo>
                  <a:lnTo>
                    <a:pt x="948" y="8654"/>
                  </a:lnTo>
                  <a:lnTo>
                    <a:pt x="948" y="8299"/>
                  </a:lnTo>
                  <a:lnTo>
                    <a:pt x="1067" y="7765"/>
                  </a:lnTo>
                  <a:lnTo>
                    <a:pt x="1245" y="7113"/>
                  </a:lnTo>
                  <a:lnTo>
                    <a:pt x="1541" y="6461"/>
                  </a:lnTo>
                  <a:lnTo>
                    <a:pt x="1956" y="5691"/>
                  </a:lnTo>
                  <a:lnTo>
                    <a:pt x="2490" y="4920"/>
                  </a:lnTo>
                  <a:lnTo>
                    <a:pt x="4031" y="3142"/>
                  </a:lnTo>
                  <a:lnTo>
                    <a:pt x="5275" y="1542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1681525" y="1664875"/>
              <a:ext cx="174875" cy="243050"/>
            </a:xfrm>
            <a:custGeom>
              <a:avLst/>
              <a:gdLst/>
              <a:ahLst/>
              <a:cxnLst/>
              <a:rect l="l" t="t" r="r" b="b"/>
              <a:pathLst>
                <a:path w="6995" h="9722" extrusionOk="0">
                  <a:moveTo>
                    <a:pt x="2371" y="1"/>
                  </a:moveTo>
                  <a:lnTo>
                    <a:pt x="1" y="2727"/>
                  </a:lnTo>
                  <a:lnTo>
                    <a:pt x="178" y="2727"/>
                  </a:lnTo>
                  <a:lnTo>
                    <a:pt x="653" y="2786"/>
                  </a:lnTo>
                  <a:lnTo>
                    <a:pt x="1482" y="2964"/>
                  </a:lnTo>
                  <a:lnTo>
                    <a:pt x="2016" y="3201"/>
                  </a:lnTo>
                  <a:lnTo>
                    <a:pt x="2608" y="3438"/>
                  </a:lnTo>
                  <a:lnTo>
                    <a:pt x="2964" y="3676"/>
                  </a:lnTo>
                  <a:lnTo>
                    <a:pt x="3260" y="3972"/>
                  </a:lnTo>
                  <a:lnTo>
                    <a:pt x="3616" y="4328"/>
                  </a:lnTo>
                  <a:lnTo>
                    <a:pt x="4031" y="4802"/>
                  </a:lnTo>
                  <a:lnTo>
                    <a:pt x="4742" y="5809"/>
                  </a:lnTo>
                  <a:lnTo>
                    <a:pt x="5454" y="6876"/>
                  </a:lnTo>
                  <a:lnTo>
                    <a:pt x="6580" y="8832"/>
                  </a:lnTo>
                  <a:lnTo>
                    <a:pt x="6995" y="9721"/>
                  </a:lnTo>
                  <a:lnTo>
                    <a:pt x="6995" y="9721"/>
                  </a:lnTo>
                  <a:lnTo>
                    <a:pt x="6935" y="9129"/>
                  </a:lnTo>
                  <a:lnTo>
                    <a:pt x="6580" y="7587"/>
                  </a:lnTo>
                  <a:lnTo>
                    <a:pt x="6343" y="6639"/>
                  </a:lnTo>
                  <a:lnTo>
                    <a:pt x="5987" y="5572"/>
                  </a:lnTo>
                  <a:lnTo>
                    <a:pt x="5631" y="4446"/>
                  </a:lnTo>
                  <a:lnTo>
                    <a:pt x="5098" y="3320"/>
                  </a:lnTo>
                  <a:lnTo>
                    <a:pt x="4624" y="2372"/>
                  </a:lnTo>
                  <a:lnTo>
                    <a:pt x="4090" y="1601"/>
                  </a:lnTo>
                  <a:lnTo>
                    <a:pt x="3616" y="1008"/>
                  </a:lnTo>
                  <a:lnTo>
                    <a:pt x="3260" y="593"/>
                  </a:lnTo>
                  <a:lnTo>
                    <a:pt x="2905" y="297"/>
                  </a:lnTo>
                  <a:lnTo>
                    <a:pt x="2608" y="11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1761550" y="2158325"/>
              <a:ext cx="327500" cy="143750"/>
            </a:xfrm>
            <a:custGeom>
              <a:avLst/>
              <a:gdLst/>
              <a:ahLst/>
              <a:cxnLst/>
              <a:rect l="l" t="t" r="r" b="b"/>
              <a:pathLst>
                <a:path w="13100" h="5750" extrusionOk="0">
                  <a:moveTo>
                    <a:pt x="0" y="0"/>
                  </a:moveTo>
                  <a:lnTo>
                    <a:pt x="178" y="297"/>
                  </a:lnTo>
                  <a:lnTo>
                    <a:pt x="534" y="1008"/>
                  </a:lnTo>
                  <a:lnTo>
                    <a:pt x="1245" y="2015"/>
                  </a:lnTo>
                  <a:lnTo>
                    <a:pt x="1660" y="2549"/>
                  </a:lnTo>
                  <a:lnTo>
                    <a:pt x="2134" y="3142"/>
                  </a:lnTo>
                  <a:lnTo>
                    <a:pt x="2667" y="3675"/>
                  </a:lnTo>
                  <a:lnTo>
                    <a:pt x="3260" y="4208"/>
                  </a:lnTo>
                  <a:lnTo>
                    <a:pt x="3912" y="4683"/>
                  </a:lnTo>
                  <a:lnTo>
                    <a:pt x="4623" y="5098"/>
                  </a:lnTo>
                  <a:lnTo>
                    <a:pt x="5394" y="5394"/>
                  </a:lnTo>
                  <a:lnTo>
                    <a:pt x="6224" y="5631"/>
                  </a:lnTo>
                  <a:lnTo>
                    <a:pt x="6639" y="5690"/>
                  </a:lnTo>
                  <a:lnTo>
                    <a:pt x="7113" y="5750"/>
                  </a:lnTo>
                  <a:lnTo>
                    <a:pt x="7528" y="5750"/>
                  </a:lnTo>
                  <a:lnTo>
                    <a:pt x="8002" y="5690"/>
                  </a:lnTo>
                  <a:lnTo>
                    <a:pt x="8891" y="5512"/>
                  </a:lnTo>
                  <a:lnTo>
                    <a:pt x="9662" y="5275"/>
                  </a:lnTo>
                  <a:lnTo>
                    <a:pt x="10314" y="4979"/>
                  </a:lnTo>
                  <a:lnTo>
                    <a:pt x="10847" y="4564"/>
                  </a:lnTo>
                  <a:lnTo>
                    <a:pt x="11380" y="4149"/>
                  </a:lnTo>
                  <a:lnTo>
                    <a:pt x="11795" y="3734"/>
                  </a:lnTo>
                  <a:lnTo>
                    <a:pt x="12151" y="3260"/>
                  </a:lnTo>
                  <a:lnTo>
                    <a:pt x="12388" y="2845"/>
                  </a:lnTo>
                  <a:lnTo>
                    <a:pt x="12625" y="2371"/>
                  </a:lnTo>
                  <a:lnTo>
                    <a:pt x="12803" y="1956"/>
                  </a:lnTo>
                  <a:lnTo>
                    <a:pt x="13040" y="1186"/>
                  </a:lnTo>
                  <a:lnTo>
                    <a:pt x="13099" y="652"/>
                  </a:lnTo>
                  <a:lnTo>
                    <a:pt x="13099" y="474"/>
                  </a:lnTo>
                  <a:lnTo>
                    <a:pt x="12981" y="711"/>
                  </a:lnTo>
                  <a:lnTo>
                    <a:pt x="12625" y="1245"/>
                  </a:lnTo>
                  <a:lnTo>
                    <a:pt x="11973" y="2075"/>
                  </a:lnTo>
                  <a:lnTo>
                    <a:pt x="11558" y="2490"/>
                  </a:lnTo>
                  <a:lnTo>
                    <a:pt x="11143" y="2904"/>
                  </a:lnTo>
                  <a:lnTo>
                    <a:pt x="10610" y="3379"/>
                  </a:lnTo>
                  <a:lnTo>
                    <a:pt x="10076" y="3734"/>
                  </a:lnTo>
                  <a:lnTo>
                    <a:pt x="9484" y="4090"/>
                  </a:lnTo>
                  <a:lnTo>
                    <a:pt x="8891" y="4386"/>
                  </a:lnTo>
                  <a:lnTo>
                    <a:pt x="8239" y="4623"/>
                  </a:lnTo>
                  <a:lnTo>
                    <a:pt x="7528" y="4683"/>
                  </a:lnTo>
                  <a:lnTo>
                    <a:pt x="6757" y="4683"/>
                  </a:lnTo>
                  <a:lnTo>
                    <a:pt x="5987" y="4564"/>
                  </a:lnTo>
                  <a:lnTo>
                    <a:pt x="5394" y="4386"/>
                  </a:lnTo>
                  <a:lnTo>
                    <a:pt x="4742" y="4090"/>
                  </a:lnTo>
                  <a:lnTo>
                    <a:pt x="4209" y="3794"/>
                  </a:lnTo>
                  <a:lnTo>
                    <a:pt x="3616" y="3497"/>
                  </a:lnTo>
                  <a:lnTo>
                    <a:pt x="2608" y="2727"/>
                  </a:lnTo>
                  <a:lnTo>
                    <a:pt x="1719" y="1956"/>
                  </a:lnTo>
                  <a:lnTo>
                    <a:pt x="1008" y="1245"/>
                  </a:lnTo>
                  <a:lnTo>
                    <a:pt x="474" y="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2019375" y="879525"/>
              <a:ext cx="19300" cy="77075"/>
            </a:xfrm>
            <a:custGeom>
              <a:avLst/>
              <a:gdLst/>
              <a:ahLst/>
              <a:cxnLst/>
              <a:rect l="l" t="t" r="r" b="b"/>
              <a:pathLst>
                <a:path w="772" h="3083" extrusionOk="0">
                  <a:moveTo>
                    <a:pt x="653" y="1"/>
                  </a:moveTo>
                  <a:lnTo>
                    <a:pt x="356" y="60"/>
                  </a:lnTo>
                  <a:lnTo>
                    <a:pt x="119" y="178"/>
                  </a:lnTo>
                  <a:lnTo>
                    <a:pt x="1" y="238"/>
                  </a:lnTo>
                  <a:lnTo>
                    <a:pt x="1" y="416"/>
                  </a:lnTo>
                  <a:lnTo>
                    <a:pt x="178" y="1897"/>
                  </a:lnTo>
                  <a:lnTo>
                    <a:pt x="415" y="3083"/>
                  </a:lnTo>
                  <a:lnTo>
                    <a:pt x="415" y="2194"/>
                  </a:lnTo>
                  <a:lnTo>
                    <a:pt x="415" y="1482"/>
                  </a:lnTo>
                  <a:lnTo>
                    <a:pt x="534" y="890"/>
                  </a:lnTo>
                  <a:lnTo>
                    <a:pt x="712" y="238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F6D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1783775" y="1479650"/>
              <a:ext cx="19275" cy="45975"/>
            </a:xfrm>
            <a:custGeom>
              <a:avLst/>
              <a:gdLst/>
              <a:ahLst/>
              <a:cxnLst/>
              <a:rect l="l" t="t" r="r" b="b"/>
              <a:pathLst>
                <a:path w="771" h="1839" extrusionOk="0">
                  <a:moveTo>
                    <a:pt x="237" y="1"/>
                  </a:moveTo>
                  <a:lnTo>
                    <a:pt x="119" y="60"/>
                  </a:lnTo>
                  <a:lnTo>
                    <a:pt x="60" y="179"/>
                  </a:lnTo>
                  <a:lnTo>
                    <a:pt x="0" y="297"/>
                  </a:lnTo>
                  <a:lnTo>
                    <a:pt x="0" y="653"/>
                  </a:lnTo>
                  <a:lnTo>
                    <a:pt x="119" y="1068"/>
                  </a:lnTo>
                  <a:lnTo>
                    <a:pt x="237" y="1423"/>
                  </a:lnTo>
                  <a:lnTo>
                    <a:pt x="415" y="1660"/>
                  </a:lnTo>
                  <a:lnTo>
                    <a:pt x="534" y="1779"/>
                  </a:lnTo>
                  <a:lnTo>
                    <a:pt x="652" y="1838"/>
                  </a:lnTo>
                  <a:lnTo>
                    <a:pt x="474" y="1423"/>
                  </a:lnTo>
                  <a:lnTo>
                    <a:pt x="415" y="1008"/>
                  </a:lnTo>
                  <a:lnTo>
                    <a:pt x="356" y="653"/>
                  </a:lnTo>
                  <a:lnTo>
                    <a:pt x="474" y="416"/>
                  </a:lnTo>
                  <a:lnTo>
                    <a:pt x="593" y="356"/>
                  </a:lnTo>
                  <a:lnTo>
                    <a:pt x="712" y="297"/>
                  </a:lnTo>
                  <a:lnTo>
                    <a:pt x="771" y="297"/>
                  </a:lnTo>
                  <a:lnTo>
                    <a:pt x="534" y="60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1D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1806000" y="1549300"/>
              <a:ext cx="17800" cy="45950"/>
            </a:xfrm>
            <a:custGeom>
              <a:avLst/>
              <a:gdLst/>
              <a:ahLst/>
              <a:cxnLst/>
              <a:rect l="l" t="t" r="r" b="b"/>
              <a:pathLst>
                <a:path w="712" h="1838" extrusionOk="0">
                  <a:moveTo>
                    <a:pt x="237" y="0"/>
                  </a:moveTo>
                  <a:lnTo>
                    <a:pt x="119" y="60"/>
                  </a:lnTo>
                  <a:lnTo>
                    <a:pt x="60" y="178"/>
                  </a:lnTo>
                  <a:lnTo>
                    <a:pt x="0" y="297"/>
                  </a:lnTo>
                  <a:lnTo>
                    <a:pt x="0" y="652"/>
                  </a:lnTo>
                  <a:lnTo>
                    <a:pt x="60" y="1067"/>
                  </a:lnTo>
                  <a:lnTo>
                    <a:pt x="237" y="1423"/>
                  </a:lnTo>
                  <a:lnTo>
                    <a:pt x="415" y="1660"/>
                  </a:lnTo>
                  <a:lnTo>
                    <a:pt x="534" y="1779"/>
                  </a:lnTo>
                  <a:lnTo>
                    <a:pt x="652" y="1838"/>
                  </a:lnTo>
                  <a:lnTo>
                    <a:pt x="475" y="1423"/>
                  </a:lnTo>
                  <a:lnTo>
                    <a:pt x="356" y="1008"/>
                  </a:lnTo>
                  <a:lnTo>
                    <a:pt x="356" y="652"/>
                  </a:lnTo>
                  <a:lnTo>
                    <a:pt x="415" y="475"/>
                  </a:lnTo>
                  <a:lnTo>
                    <a:pt x="593" y="356"/>
                  </a:lnTo>
                  <a:lnTo>
                    <a:pt x="712" y="297"/>
                  </a:lnTo>
                  <a:lnTo>
                    <a:pt x="534" y="6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1D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1828225" y="1623400"/>
              <a:ext cx="19275" cy="47425"/>
            </a:xfrm>
            <a:custGeom>
              <a:avLst/>
              <a:gdLst/>
              <a:ahLst/>
              <a:cxnLst/>
              <a:rect l="l" t="t" r="r" b="b"/>
              <a:pathLst>
                <a:path w="771" h="1897" extrusionOk="0">
                  <a:moveTo>
                    <a:pt x="238" y="0"/>
                  </a:moveTo>
                  <a:lnTo>
                    <a:pt x="119" y="59"/>
                  </a:lnTo>
                  <a:lnTo>
                    <a:pt x="60" y="178"/>
                  </a:lnTo>
                  <a:lnTo>
                    <a:pt x="0" y="356"/>
                  </a:lnTo>
                  <a:lnTo>
                    <a:pt x="0" y="711"/>
                  </a:lnTo>
                  <a:lnTo>
                    <a:pt x="60" y="1126"/>
                  </a:lnTo>
                  <a:lnTo>
                    <a:pt x="238" y="1482"/>
                  </a:lnTo>
                  <a:lnTo>
                    <a:pt x="415" y="1719"/>
                  </a:lnTo>
                  <a:lnTo>
                    <a:pt x="534" y="1837"/>
                  </a:lnTo>
                  <a:lnTo>
                    <a:pt x="652" y="1897"/>
                  </a:lnTo>
                  <a:lnTo>
                    <a:pt x="475" y="1482"/>
                  </a:lnTo>
                  <a:lnTo>
                    <a:pt x="356" y="1067"/>
                  </a:lnTo>
                  <a:lnTo>
                    <a:pt x="356" y="711"/>
                  </a:lnTo>
                  <a:lnTo>
                    <a:pt x="415" y="474"/>
                  </a:lnTo>
                  <a:lnTo>
                    <a:pt x="593" y="356"/>
                  </a:lnTo>
                  <a:lnTo>
                    <a:pt x="712" y="296"/>
                  </a:lnTo>
                  <a:lnTo>
                    <a:pt x="771" y="296"/>
                  </a:lnTo>
                  <a:lnTo>
                    <a:pt x="534" y="11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1D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1854900" y="1706375"/>
              <a:ext cx="19275" cy="45950"/>
            </a:xfrm>
            <a:custGeom>
              <a:avLst/>
              <a:gdLst/>
              <a:ahLst/>
              <a:cxnLst/>
              <a:rect l="l" t="t" r="r" b="b"/>
              <a:pathLst>
                <a:path w="771" h="1838" extrusionOk="0">
                  <a:moveTo>
                    <a:pt x="297" y="0"/>
                  </a:moveTo>
                  <a:lnTo>
                    <a:pt x="178" y="60"/>
                  </a:lnTo>
                  <a:lnTo>
                    <a:pt x="60" y="178"/>
                  </a:lnTo>
                  <a:lnTo>
                    <a:pt x="0" y="297"/>
                  </a:lnTo>
                  <a:lnTo>
                    <a:pt x="0" y="712"/>
                  </a:lnTo>
                  <a:lnTo>
                    <a:pt x="119" y="1067"/>
                  </a:lnTo>
                  <a:lnTo>
                    <a:pt x="297" y="1423"/>
                  </a:lnTo>
                  <a:lnTo>
                    <a:pt x="415" y="1660"/>
                  </a:lnTo>
                  <a:lnTo>
                    <a:pt x="593" y="1838"/>
                  </a:lnTo>
                  <a:lnTo>
                    <a:pt x="712" y="1838"/>
                  </a:lnTo>
                  <a:lnTo>
                    <a:pt x="534" y="1423"/>
                  </a:lnTo>
                  <a:lnTo>
                    <a:pt x="415" y="1067"/>
                  </a:lnTo>
                  <a:lnTo>
                    <a:pt x="356" y="712"/>
                  </a:lnTo>
                  <a:lnTo>
                    <a:pt x="475" y="474"/>
                  </a:lnTo>
                  <a:lnTo>
                    <a:pt x="593" y="356"/>
                  </a:lnTo>
                  <a:lnTo>
                    <a:pt x="712" y="297"/>
                  </a:lnTo>
                  <a:lnTo>
                    <a:pt x="771" y="297"/>
                  </a:lnTo>
                  <a:lnTo>
                    <a:pt x="593" y="11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1D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1792650" y="1962725"/>
              <a:ext cx="26700" cy="41500"/>
            </a:xfrm>
            <a:custGeom>
              <a:avLst/>
              <a:gdLst/>
              <a:ahLst/>
              <a:cxnLst/>
              <a:rect l="l" t="t" r="r" b="b"/>
              <a:pathLst>
                <a:path w="1068" h="1660" extrusionOk="0">
                  <a:moveTo>
                    <a:pt x="475" y="0"/>
                  </a:moveTo>
                  <a:lnTo>
                    <a:pt x="297" y="60"/>
                  </a:lnTo>
                  <a:lnTo>
                    <a:pt x="179" y="297"/>
                  </a:lnTo>
                  <a:lnTo>
                    <a:pt x="60" y="593"/>
                  </a:lnTo>
                  <a:lnTo>
                    <a:pt x="1" y="949"/>
                  </a:lnTo>
                  <a:lnTo>
                    <a:pt x="119" y="1186"/>
                  </a:lnTo>
                  <a:lnTo>
                    <a:pt x="238" y="1364"/>
                  </a:lnTo>
                  <a:lnTo>
                    <a:pt x="416" y="1482"/>
                  </a:lnTo>
                  <a:lnTo>
                    <a:pt x="771" y="1601"/>
                  </a:lnTo>
                  <a:lnTo>
                    <a:pt x="949" y="1660"/>
                  </a:lnTo>
                  <a:lnTo>
                    <a:pt x="831" y="1541"/>
                  </a:lnTo>
                  <a:lnTo>
                    <a:pt x="594" y="1364"/>
                  </a:lnTo>
                  <a:lnTo>
                    <a:pt x="475" y="1186"/>
                  </a:lnTo>
                  <a:lnTo>
                    <a:pt x="416" y="1008"/>
                  </a:lnTo>
                  <a:lnTo>
                    <a:pt x="357" y="830"/>
                  </a:lnTo>
                  <a:lnTo>
                    <a:pt x="357" y="652"/>
                  </a:lnTo>
                  <a:lnTo>
                    <a:pt x="475" y="474"/>
                  </a:lnTo>
                  <a:lnTo>
                    <a:pt x="534" y="356"/>
                  </a:lnTo>
                  <a:lnTo>
                    <a:pt x="771" y="178"/>
                  </a:lnTo>
                  <a:lnTo>
                    <a:pt x="1068" y="178"/>
                  </a:lnTo>
                  <a:lnTo>
                    <a:pt x="949" y="6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F1D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1838600" y="2081275"/>
              <a:ext cx="19275" cy="29650"/>
            </a:xfrm>
            <a:custGeom>
              <a:avLst/>
              <a:gdLst/>
              <a:ahLst/>
              <a:cxnLst/>
              <a:rect l="l" t="t" r="r" b="b"/>
              <a:pathLst>
                <a:path w="771" h="1186" extrusionOk="0">
                  <a:moveTo>
                    <a:pt x="297" y="0"/>
                  </a:moveTo>
                  <a:lnTo>
                    <a:pt x="178" y="59"/>
                  </a:lnTo>
                  <a:lnTo>
                    <a:pt x="60" y="178"/>
                  </a:lnTo>
                  <a:lnTo>
                    <a:pt x="0" y="415"/>
                  </a:lnTo>
                  <a:lnTo>
                    <a:pt x="0" y="652"/>
                  </a:lnTo>
                  <a:lnTo>
                    <a:pt x="60" y="830"/>
                  </a:lnTo>
                  <a:lnTo>
                    <a:pt x="119" y="1008"/>
                  </a:lnTo>
                  <a:lnTo>
                    <a:pt x="297" y="1067"/>
                  </a:lnTo>
                  <a:lnTo>
                    <a:pt x="534" y="1185"/>
                  </a:lnTo>
                  <a:lnTo>
                    <a:pt x="652" y="1185"/>
                  </a:lnTo>
                  <a:lnTo>
                    <a:pt x="415" y="948"/>
                  </a:lnTo>
                  <a:lnTo>
                    <a:pt x="237" y="711"/>
                  </a:lnTo>
                  <a:lnTo>
                    <a:pt x="237" y="593"/>
                  </a:lnTo>
                  <a:lnTo>
                    <a:pt x="237" y="474"/>
                  </a:lnTo>
                  <a:lnTo>
                    <a:pt x="297" y="356"/>
                  </a:lnTo>
                  <a:lnTo>
                    <a:pt x="356" y="237"/>
                  </a:lnTo>
                  <a:lnTo>
                    <a:pt x="534" y="119"/>
                  </a:lnTo>
                  <a:lnTo>
                    <a:pt x="771" y="119"/>
                  </a:lnTo>
                  <a:lnTo>
                    <a:pt x="652" y="5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1D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1894900" y="2159800"/>
              <a:ext cx="19300" cy="31150"/>
            </a:xfrm>
            <a:custGeom>
              <a:avLst/>
              <a:gdLst/>
              <a:ahLst/>
              <a:cxnLst/>
              <a:rect l="l" t="t" r="r" b="b"/>
              <a:pathLst>
                <a:path w="772" h="1246" extrusionOk="0">
                  <a:moveTo>
                    <a:pt x="416" y="0"/>
                  </a:moveTo>
                  <a:lnTo>
                    <a:pt x="297" y="60"/>
                  </a:lnTo>
                  <a:lnTo>
                    <a:pt x="178" y="119"/>
                  </a:lnTo>
                  <a:lnTo>
                    <a:pt x="60" y="238"/>
                  </a:lnTo>
                  <a:lnTo>
                    <a:pt x="1" y="475"/>
                  </a:lnTo>
                  <a:lnTo>
                    <a:pt x="1" y="712"/>
                  </a:lnTo>
                  <a:lnTo>
                    <a:pt x="60" y="890"/>
                  </a:lnTo>
                  <a:lnTo>
                    <a:pt x="119" y="1067"/>
                  </a:lnTo>
                  <a:lnTo>
                    <a:pt x="238" y="1127"/>
                  </a:lnTo>
                  <a:lnTo>
                    <a:pt x="534" y="1245"/>
                  </a:lnTo>
                  <a:lnTo>
                    <a:pt x="653" y="1245"/>
                  </a:lnTo>
                  <a:lnTo>
                    <a:pt x="416" y="1008"/>
                  </a:lnTo>
                  <a:lnTo>
                    <a:pt x="238" y="771"/>
                  </a:lnTo>
                  <a:lnTo>
                    <a:pt x="238" y="652"/>
                  </a:lnTo>
                  <a:lnTo>
                    <a:pt x="238" y="534"/>
                  </a:lnTo>
                  <a:lnTo>
                    <a:pt x="297" y="356"/>
                  </a:lnTo>
                  <a:lnTo>
                    <a:pt x="356" y="297"/>
                  </a:lnTo>
                  <a:lnTo>
                    <a:pt x="534" y="178"/>
                  </a:lnTo>
                  <a:lnTo>
                    <a:pt x="771" y="178"/>
                  </a:lnTo>
                  <a:lnTo>
                    <a:pt x="653" y="11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1D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56"/>
          <p:cNvGrpSpPr/>
          <p:nvPr/>
        </p:nvGrpSpPr>
        <p:grpSpPr>
          <a:xfrm>
            <a:off x="881350" y="1363438"/>
            <a:ext cx="890600" cy="666825"/>
            <a:chOff x="881350" y="1363438"/>
            <a:chExt cx="890600" cy="666825"/>
          </a:xfrm>
        </p:grpSpPr>
        <p:sp>
          <p:nvSpPr>
            <p:cNvPr id="1832" name="Google Shape;1832;p56"/>
            <p:cNvSpPr/>
            <p:nvPr/>
          </p:nvSpPr>
          <p:spPr>
            <a:xfrm>
              <a:off x="881350" y="1363438"/>
              <a:ext cx="890600" cy="666825"/>
            </a:xfrm>
            <a:custGeom>
              <a:avLst/>
              <a:gdLst/>
              <a:ahLst/>
              <a:cxnLst/>
              <a:rect l="l" t="t" r="r" b="b"/>
              <a:pathLst>
                <a:path w="35624" h="26673" extrusionOk="0">
                  <a:moveTo>
                    <a:pt x="3142" y="1"/>
                  </a:moveTo>
                  <a:lnTo>
                    <a:pt x="2905" y="60"/>
                  </a:lnTo>
                  <a:lnTo>
                    <a:pt x="2727" y="119"/>
                  </a:lnTo>
                  <a:lnTo>
                    <a:pt x="2549" y="356"/>
                  </a:lnTo>
                  <a:lnTo>
                    <a:pt x="2431" y="593"/>
                  </a:lnTo>
                  <a:lnTo>
                    <a:pt x="1127" y="6580"/>
                  </a:lnTo>
                  <a:lnTo>
                    <a:pt x="1" y="11855"/>
                  </a:lnTo>
                  <a:lnTo>
                    <a:pt x="60" y="12092"/>
                  </a:lnTo>
                  <a:lnTo>
                    <a:pt x="119" y="12329"/>
                  </a:lnTo>
                  <a:lnTo>
                    <a:pt x="179" y="12507"/>
                  </a:lnTo>
                  <a:lnTo>
                    <a:pt x="416" y="12803"/>
                  </a:lnTo>
                  <a:lnTo>
                    <a:pt x="534" y="12863"/>
                  </a:lnTo>
                  <a:lnTo>
                    <a:pt x="653" y="12981"/>
                  </a:lnTo>
                  <a:lnTo>
                    <a:pt x="2787" y="13633"/>
                  </a:lnTo>
                  <a:lnTo>
                    <a:pt x="6106" y="14819"/>
                  </a:lnTo>
                  <a:lnTo>
                    <a:pt x="9840" y="16182"/>
                  </a:lnTo>
                  <a:lnTo>
                    <a:pt x="11559" y="16834"/>
                  </a:lnTo>
                  <a:lnTo>
                    <a:pt x="13041" y="17486"/>
                  </a:lnTo>
                  <a:lnTo>
                    <a:pt x="14582" y="18256"/>
                  </a:lnTo>
                  <a:lnTo>
                    <a:pt x="16182" y="19086"/>
                  </a:lnTo>
                  <a:lnTo>
                    <a:pt x="17782" y="20034"/>
                  </a:lnTo>
                  <a:lnTo>
                    <a:pt x="19323" y="20983"/>
                  </a:lnTo>
                  <a:lnTo>
                    <a:pt x="21931" y="22642"/>
                  </a:lnTo>
                  <a:lnTo>
                    <a:pt x="23413" y="23709"/>
                  </a:lnTo>
                  <a:lnTo>
                    <a:pt x="27029" y="26554"/>
                  </a:lnTo>
                  <a:lnTo>
                    <a:pt x="27266" y="26673"/>
                  </a:lnTo>
                  <a:lnTo>
                    <a:pt x="27562" y="26673"/>
                  </a:lnTo>
                  <a:lnTo>
                    <a:pt x="27799" y="26614"/>
                  </a:lnTo>
                  <a:lnTo>
                    <a:pt x="28036" y="26436"/>
                  </a:lnTo>
                  <a:lnTo>
                    <a:pt x="35505" y="18197"/>
                  </a:lnTo>
                  <a:lnTo>
                    <a:pt x="35564" y="18078"/>
                  </a:lnTo>
                  <a:lnTo>
                    <a:pt x="35623" y="17960"/>
                  </a:lnTo>
                  <a:lnTo>
                    <a:pt x="35623" y="17367"/>
                  </a:lnTo>
                  <a:lnTo>
                    <a:pt x="35564" y="17071"/>
                  </a:lnTo>
                  <a:lnTo>
                    <a:pt x="35386" y="16715"/>
                  </a:lnTo>
                  <a:lnTo>
                    <a:pt x="35030" y="16123"/>
                  </a:lnTo>
                  <a:lnTo>
                    <a:pt x="34319" y="15352"/>
                  </a:lnTo>
                  <a:lnTo>
                    <a:pt x="33134" y="14167"/>
                  </a:lnTo>
                  <a:lnTo>
                    <a:pt x="31593" y="12744"/>
                  </a:lnTo>
                  <a:lnTo>
                    <a:pt x="29637" y="11144"/>
                  </a:lnTo>
                  <a:lnTo>
                    <a:pt x="27444" y="9484"/>
                  </a:lnTo>
                  <a:lnTo>
                    <a:pt x="26258" y="8654"/>
                  </a:lnTo>
                  <a:lnTo>
                    <a:pt x="25073" y="7824"/>
                  </a:lnTo>
                  <a:lnTo>
                    <a:pt x="23828" y="6995"/>
                  </a:lnTo>
                  <a:lnTo>
                    <a:pt x="22583" y="6224"/>
                  </a:lnTo>
                  <a:lnTo>
                    <a:pt x="21279" y="5572"/>
                  </a:lnTo>
                  <a:lnTo>
                    <a:pt x="20035" y="4920"/>
                  </a:lnTo>
                  <a:lnTo>
                    <a:pt x="18197" y="4090"/>
                  </a:lnTo>
                  <a:lnTo>
                    <a:pt x="16419" y="3320"/>
                  </a:lnTo>
                  <a:lnTo>
                    <a:pt x="14759" y="2668"/>
                  </a:lnTo>
                  <a:lnTo>
                    <a:pt x="13218" y="2075"/>
                  </a:lnTo>
                  <a:lnTo>
                    <a:pt x="11737" y="1601"/>
                  </a:lnTo>
                  <a:lnTo>
                    <a:pt x="10433" y="1245"/>
                  </a:lnTo>
                  <a:lnTo>
                    <a:pt x="9188" y="890"/>
                  </a:lnTo>
                  <a:lnTo>
                    <a:pt x="8062" y="653"/>
                  </a:lnTo>
                  <a:lnTo>
                    <a:pt x="6165" y="297"/>
                  </a:lnTo>
                  <a:lnTo>
                    <a:pt x="4802" y="60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881350" y="1659788"/>
              <a:ext cx="890600" cy="370475"/>
            </a:xfrm>
            <a:custGeom>
              <a:avLst/>
              <a:gdLst/>
              <a:ahLst/>
              <a:cxnLst/>
              <a:rect l="l" t="t" r="r" b="b"/>
              <a:pathLst>
                <a:path w="35624" h="14819" extrusionOk="0">
                  <a:moveTo>
                    <a:pt x="1" y="1"/>
                  </a:moveTo>
                  <a:lnTo>
                    <a:pt x="60" y="238"/>
                  </a:lnTo>
                  <a:lnTo>
                    <a:pt x="119" y="475"/>
                  </a:lnTo>
                  <a:lnTo>
                    <a:pt x="179" y="653"/>
                  </a:lnTo>
                  <a:lnTo>
                    <a:pt x="416" y="949"/>
                  </a:lnTo>
                  <a:lnTo>
                    <a:pt x="534" y="1009"/>
                  </a:lnTo>
                  <a:lnTo>
                    <a:pt x="653" y="1127"/>
                  </a:lnTo>
                  <a:lnTo>
                    <a:pt x="2787" y="1779"/>
                  </a:lnTo>
                  <a:lnTo>
                    <a:pt x="6106" y="2965"/>
                  </a:lnTo>
                  <a:lnTo>
                    <a:pt x="9840" y="4328"/>
                  </a:lnTo>
                  <a:lnTo>
                    <a:pt x="11559" y="4980"/>
                  </a:lnTo>
                  <a:lnTo>
                    <a:pt x="13041" y="5632"/>
                  </a:lnTo>
                  <a:lnTo>
                    <a:pt x="14582" y="6402"/>
                  </a:lnTo>
                  <a:lnTo>
                    <a:pt x="16182" y="7232"/>
                  </a:lnTo>
                  <a:lnTo>
                    <a:pt x="17782" y="8180"/>
                  </a:lnTo>
                  <a:lnTo>
                    <a:pt x="19323" y="9129"/>
                  </a:lnTo>
                  <a:lnTo>
                    <a:pt x="21931" y="10788"/>
                  </a:lnTo>
                  <a:lnTo>
                    <a:pt x="23413" y="11855"/>
                  </a:lnTo>
                  <a:lnTo>
                    <a:pt x="27029" y="14700"/>
                  </a:lnTo>
                  <a:lnTo>
                    <a:pt x="27207" y="14819"/>
                  </a:lnTo>
                  <a:lnTo>
                    <a:pt x="27503" y="14819"/>
                  </a:lnTo>
                  <a:lnTo>
                    <a:pt x="27799" y="14760"/>
                  </a:lnTo>
                  <a:lnTo>
                    <a:pt x="28036" y="14582"/>
                  </a:lnTo>
                  <a:lnTo>
                    <a:pt x="35505" y="6343"/>
                  </a:lnTo>
                  <a:lnTo>
                    <a:pt x="35564" y="6224"/>
                  </a:lnTo>
                  <a:lnTo>
                    <a:pt x="35623" y="6106"/>
                  </a:lnTo>
                  <a:lnTo>
                    <a:pt x="35623" y="5810"/>
                  </a:lnTo>
                  <a:lnTo>
                    <a:pt x="35623" y="5454"/>
                  </a:lnTo>
                  <a:lnTo>
                    <a:pt x="35564" y="5217"/>
                  </a:lnTo>
                  <a:lnTo>
                    <a:pt x="35564" y="5454"/>
                  </a:lnTo>
                  <a:lnTo>
                    <a:pt x="35445" y="5691"/>
                  </a:lnTo>
                  <a:lnTo>
                    <a:pt x="34912" y="6284"/>
                  </a:lnTo>
                  <a:lnTo>
                    <a:pt x="31178" y="10255"/>
                  </a:lnTo>
                  <a:lnTo>
                    <a:pt x="28985" y="12626"/>
                  </a:lnTo>
                  <a:lnTo>
                    <a:pt x="28155" y="13396"/>
                  </a:lnTo>
                  <a:lnTo>
                    <a:pt x="27740" y="13752"/>
                  </a:lnTo>
                  <a:lnTo>
                    <a:pt x="27444" y="13871"/>
                  </a:lnTo>
                  <a:lnTo>
                    <a:pt x="27207" y="13811"/>
                  </a:lnTo>
                  <a:lnTo>
                    <a:pt x="27029" y="13633"/>
                  </a:lnTo>
                  <a:lnTo>
                    <a:pt x="26377" y="13041"/>
                  </a:lnTo>
                  <a:lnTo>
                    <a:pt x="25843" y="12626"/>
                  </a:lnTo>
                  <a:lnTo>
                    <a:pt x="25014" y="11974"/>
                  </a:lnTo>
                  <a:lnTo>
                    <a:pt x="23828" y="11085"/>
                  </a:lnTo>
                  <a:lnTo>
                    <a:pt x="22346" y="10018"/>
                  </a:lnTo>
                  <a:lnTo>
                    <a:pt x="20568" y="8832"/>
                  </a:lnTo>
                  <a:lnTo>
                    <a:pt x="18612" y="7588"/>
                  </a:lnTo>
                  <a:lnTo>
                    <a:pt x="16478" y="6343"/>
                  </a:lnTo>
                  <a:lnTo>
                    <a:pt x="14167" y="5039"/>
                  </a:lnTo>
                  <a:lnTo>
                    <a:pt x="12981" y="4446"/>
                  </a:lnTo>
                  <a:lnTo>
                    <a:pt x="11796" y="3913"/>
                  </a:lnTo>
                  <a:lnTo>
                    <a:pt x="10670" y="3439"/>
                  </a:lnTo>
                  <a:lnTo>
                    <a:pt x="9484" y="2965"/>
                  </a:lnTo>
                  <a:lnTo>
                    <a:pt x="7232" y="2194"/>
                  </a:lnTo>
                  <a:lnTo>
                    <a:pt x="5217" y="1542"/>
                  </a:lnTo>
                  <a:lnTo>
                    <a:pt x="3439" y="1068"/>
                  </a:lnTo>
                  <a:lnTo>
                    <a:pt x="1957" y="712"/>
                  </a:lnTo>
                  <a:lnTo>
                    <a:pt x="475" y="357"/>
                  </a:lnTo>
                  <a:lnTo>
                    <a:pt x="238" y="297"/>
                  </a:lnTo>
                  <a:lnTo>
                    <a:pt x="119" y="1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7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881350" y="1659788"/>
              <a:ext cx="890600" cy="370475"/>
            </a:xfrm>
            <a:custGeom>
              <a:avLst/>
              <a:gdLst/>
              <a:ahLst/>
              <a:cxnLst/>
              <a:rect l="l" t="t" r="r" b="b"/>
              <a:pathLst>
                <a:path w="35624" h="148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0" y="238"/>
                  </a:lnTo>
                  <a:lnTo>
                    <a:pt x="119" y="475"/>
                  </a:lnTo>
                  <a:lnTo>
                    <a:pt x="179" y="653"/>
                  </a:lnTo>
                  <a:lnTo>
                    <a:pt x="179" y="653"/>
                  </a:lnTo>
                  <a:lnTo>
                    <a:pt x="416" y="949"/>
                  </a:lnTo>
                  <a:lnTo>
                    <a:pt x="534" y="1009"/>
                  </a:lnTo>
                  <a:lnTo>
                    <a:pt x="653" y="1127"/>
                  </a:lnTo>
                  <a:lnTo>
                    <a:pt x="653" y="1127"/>
                  </a:lnTo>
                  <a:lnTo>
                    <a:pt x="2787" y="1779"/>
                  </a:lnTo>
                  <a:lnTo>
                    <a:pt x="6106" y="2965"/>
                  </a:lnTo>
                  <a:lnTo>
                    <a:pt x="9840" y="4328"/>
                  </a:lnTo>
                  <a:lnTo>
                    <a:pt x="11559" y="4980"/>
                  </a:lnTo>
                  <a:lnTo>
                    <a:pt x="13041" y="5632"/>
                  </a:lnTo>
                  <a:lnTo>
                    <a:pt x="13041" y="5632"/>
                  </a:lnTo>
                  <a:lnTo>
                    <a:pt x="14582" y="6402"/>
                  </a:lnTo>
                  <a:lnTo>
                    <a:pt x="16182" y="7232"/>
                  </a:lnTo>
                  <a:lnTo>
                    <a:pt x="17782" y="8180"/>
                  </a:lnTo>
                  <a:lnTo>
                    <a:pt x="19323" y="9129"/>
                  </a:lnTo>
                  <a:lnTo>
                    <a:pt x="21931" y="10788"/>
                  </a:lnTo>
                  <a:lnTo>
                    <a:pt x="23413" y="11855"/>
                  </a:lnTo>
                  <a:lnTo>
                    <a:pt x="23413" y="11855"/>
                  </a:lnTo>
                  <a:lnTo>
                    <a:pt x="27029" y="14700"/>
                  </a:lnTo>
                  <a:lnTo>
                    <a:pt x="27029" y="14700"/>
                  </a:lnTo>
                  <a:lnTo>
                    <a:pt x="27207" y="14819"/>
                  </a:lnTo>
                  <a:lnTo>
                    <a:pt x="27503" y="14819"/>
                  </a:lnTo>
                  <a:lnTo>
                    <a:pt x="27503" y="14819"/>
                  </a:lnTo>
                  <a:lnTo>
                    <a:pt x="27799" y="14760"/>
                  </a:lnTo>
                  <a:lnTo>
                    <a:pt x="28036" y="14582"/>
                  </a:lnTo>
                  <a:lnTo>
                    <a:pt x="35505" y="6343"/>
                  </a:lnTo>
                  <a:lnTo>
                    <a:pt x="35505" y="6343"/>
                  </a:lnTo>
                  <a:lnTo>
                    <a:pt x="35564" y="6224"/>
                  </a:lnTo>
                  <a:lnTo>
                    <a:pt x="35623" y="6106"/>
                  </a:lnTo>
                  <a:lnTo>
                    <a:pt x="35623" y="6106"/>
                  </a:lnTo>
                  <a:lnTo>
                    <a:pt x="35623" y="5810"/>
                  </a:lnTo>
                  <a:lnTo>
                    <a:pt x="35623" y="5810"/>
                  </a:lnTo>
                  <a:lnTo>
                    <a:pt x="35623" y="5454"/>
                  </a:lnTo>
                  <a:lnTo>
                    <a:pt x="35564" y="5217"/>
                  </a:lnTo>
                  <a:lnTo>
                    <a:pt x="35564" y="5217"/>
                  </a:lnTo>
                  <a:lnTo>
                    <a:pt x="35564" y="5454"/>
                  </a:lnTo>
                  <a:lnTo>
                    <a:pt x="35445" y="5691"/>
                  </a:lnTo>
                  <a:lnTo>
                    <a:pt x="34912" y="6284"/>
                  </a:lnTo>
                  <a:lnTo>
                    <a:pt x="34912" y="6284"/>
                  </a:lnTo>
                  <a:lnTo>
                    <a:pt x="31178" y="10255"/>
                  </a:lnTo>
                  <a:lnTo>
                    <a:pt x="28985" y="12626"/>
                  </a:lnTo>
                  <a:lnTo>
                    <a:pt x="28155" y="13396"/>
                  </a:lnTo>
                  <a:lnTo>
                    <a:pt x="27740" y="13752"/>
                  </a:lnTo>
                  <a:lnTo>
                    <a:pt x="27740" y="13752"/>
                  </a:lnTo>
                  <a:lnTo>
                    <a:pt x="27444" y="13871"/>
                  </a:lnTo>
                  <a:lnTo>
                    <a:pt x="27444" y="13871"/>
                  </a:lnTo>
                  <a:lnTo>
                    <a:pt x="27207" y="13811"/>
                  </a:lnTo>
                  <a:lnTo>
                    <a:pt x="27029" y="13633"/>
                  </a:lnTo>
                  <a:lnTo>
                    <a:pt x="26377" y="13041"/>
                  </a:lnTo>
                  <a:lnTo>
                    <a:pt x="26377" y="13041"/>
                  </a:lnTo>
                  <a:lnTo>
                    <a:pt x="25843" y="12626"/>
                  </a:lnTo>
                  <a:lnTo>
                    <a:pt x="25014" y="11974"/>
                  </a:lnTo>
                  <a:lnTo>
                    <a:pt x="23828" y="11085"/>
                  </a:lnTo>
                  <a:lnTo>
                    <a:pt x="22346" y="10018"/>
                  </a:lnTo>
                  <a:lnTo>
                    <a:pt x="20568" y="8832"/>
                  </a:lnTo>
                  <a:lnTo>
                    <a:pt x="18612" y="7588"/>
                  </a:lnTo>
                  <a:lnTo>
                    <a:pt x="16478" y="6343"/>
                  </a:lnTo>
                  <a:lnTo>
                    <a:pt x="14167" y="5039"/>
                  </a:lnTo>
                  <a:lnTo>
                    <a:pt x="14167" y="5039"/>
                  </a:lnTo>
                  <a:lnTo>
                    <a:pt x="12981" y="4446"/>
                  </a:lnTo>
                  <a:lnTo>
                    <a:pt x="11796" y="3913"/>
                  </a:lnTo>
                  <a:lnTo>
                    <a:pt x="10670" y="3439"/>
                  </a:lnTo>
                  <a:lnTo>
                    <a:pt x="9484" y="2965"/>
                  </a:lnTo>
                  <a:lnTo>
                    <a:pt x="7232" y="2194"/>
                  </a:lnTo>
                  <a:lnTo>
                    <a:pt x="5217" y="1542"/>
                  </a:lnTo>
                  <a:lnTo>
                    <a:pt x="3439" y="1068"/>
                  </a:lnTo>
                  <a:lnTo>
                    <a:pt x="1957" y="712"/>
                  </a:lnTo>
                  <a:lnTo>
                    <a:pt x="475" y="357"/>
                  </a:lnTo>
                  <a:lnTo>
                    <a:pt x="475" y="357"/>
                  </a:lnTo>
                  <a:lnTo>
                    <a:pt x="238" y="297"/>
                  </a:lnTo>
                  <a:lnTo>
                    <a:pt x="119" y="17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912475" y="1458263"/>
              <a:ext cx="88925" cy="189700"/>
            </a:xfrm>
            <a:custGeom>
              <a:avLst/>
              <a:gdLst/>
              <a:ahLst/>
              <a:cxnLst/>
              <a:rect l="l" t="t" r="r" b="b"/>
              <a:pathLst>
                <a:path w="3557" h="7588" extrusionOk="0">
                  <a:moveTo>
                    <a:pt x="2134" y="1"/>
                  </a:moveTo>
                  <a:lnTo>
                    <a:pt x="0" y="7291"/>
                  </a:lnTo>
                  <a:lnTo>
                    <a:pt x="1245" y="7588"/>
                  </a:lnTo>
                  <a:lnTo>
                    <a:pt x="3557" y="357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958400" y="1468638"/>
              <a:ext cx="96350" cy="188225"/>
            </a:xfrm>
            <a:custGeom>
              <a:avLst/>
              <a:gdLst/>
              <a:ahLst/>
              <a:cxnLst/>
              <a:rect l="l" t="t" r="r" b="b"/>
              <a:pathLst>
                <a:path w="3854" h="7529" extrusionOk="0">
                  <a:moveTo>
                    <a:pt x="2609" y="1"/>
                  </a:moveTo>
                  <a:lnTo>
                    <a:pt x="1" y="7291"/>
                  </a:lnTo>
                  <a:lnTo>
                    <a:pt x="1009" y="7528"/>
                  </a:lnTo>
                  <a:lnTo>
                    <a:pt x="3854" y="416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1007300" y="1483463"/>
              <a:ext cx="103750" cy="189700"/>
            </a:xfrm>
            <a:custGeom>
              <a:avLst/>
              <a:gdLst/>
              <a:ahLst/>
              <a:cxnLst/>
              <a:rect l="l" t="t" r="r" b="b"/>
              <a:pathLst>
                <a:path w="4150" h="7588" extrusionOk="0">
                  <a:moveTo>
                    <a:pt x="2787" y="1"/>
                  </a:moveTo>
                  <a:lnTo>
                    <a:pt x="1" y="7291"/>
                  </a:lnTo>
                  <a:lnTo>
                    <a:pt x="1127" y="7587"/>
                  </a:lnTo>
                  <a:lnTo>
                    <a:pt x="4150" y="416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1059175" y="1496813"/>
              <a:ext cx="100775" cy="194125"/>
            </a:xfrm>
            <a:custGeom>
              <a:avLst/>
              <a:gdLst/>
              <a:ahLst/>
              <a:cxnLst/>
              <a:rect l="l" t="t" r="r" b="b"/>
              <a:pathLst>
                <a:path w="4031" h="7765" extrusionOk="0">
                  <a:moveTo>
                    <a:pt x="2845" y="0"/>
                  </a:moveTo>
                  <a:lnTo>
                    <a:pt x="0" y="7350"/>
                  </a:lnTo>
                  <a:lnTo>
                    <a:pt x="1186" y="7765"/>
                  </a:lnTo>
                  <a:lnTo>
                    <a:pt x="4031" y="474"/>
                  </a:lnTo>
                  <a:lnTo>
                    <a:pt x="2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1127325" y="1520513"/>
              <a:ext cx="105250" cy="192650"/>
            </a:xfrm>
            <a:custGeom>
              <a:avLst/>
              <a:gdLst/>
              <a:ahLst/>
              <a:cxnLst/>
              <a:rect l="l" t="t" r="r" b="b"/>
              <a:pathLst>
                <a:path w="4210" h="7706" extrusionOk="0">
                  <a:moveTo>
                    <a:pt x="2905" y="0"/>
                  </a:moveTo>
                  <a:lnTo>
                    <a:pt x="1423" y="3616"/>
                  </a:lnTo>
                  <a:lnTo>
                    <a:pt x="1" y="7172"/>
                  </a:lnTo>
                  <a:lnTo>
                    <a:pt x="1127" y="7706"/>
                  </a:lnTo>
                  <a:lnTo>
                    <a:pt x="4209" y="475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1176225" y="1544213"/>
              <a:ext cx="111175" cy="189700"/>
            </a:xfrm>
            <a:custGeom>
              <a:avLst/>
              <a:gdLst/>
              <a:ahLst/>
              <a:cxnLst/>
              <a:rect l="l" t="t" r="r" b="b"/>
              <a:pathLst>
                <a:path w="4447" h="7588" extrusionOk="0">
                  <a:moveTo>
                    <a:pt x="3202" y="1"/>
                  </a:moveTo>
                  <a:lnTo>
                    <a:pt x="1" y="7054"/>
                  </a:lnTo>
                  <a:lnTo>
                    <a:pt x="1008" y="7588"/>
                  </a:lnTo>
                  <a:lnTo>
                    <a:pt x="4446" y="593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1219200" y="1569413"/>
              <a:ext cx="121550" cy="182275"/>
            </a:xfrm>
            <a:custGeom>
              <a:avLst/>
              <a:gdLst/>
              <a:ahLst/>
              <a:cxnLst/>
              <a:rect l="l" t="t" r="r" b="b"/>
              <a:pathLst>
                <a:path w="4862" h="7291" extrusionOk="0">
                  <a:moveTo>
                    <a:pt x="3676" y="0"/>
                  </a:moveTo>
                  <a:lnTo>
                    <a:pt x="1" y="6757"/>
                  </a:lnTo>
                  <a:lnTo>
                    <a:pt x="1068" y="7291"/>
                  </a:lnTo>
                  <a:lnTo>
                    <a:pt x="4861" y="534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1287375" y="1600538"/>
              <a:ext cx="124500" cy="183750"/>
            </a:xfrm>
            <a:custGeom>
              <a:avLst/>
              <a:gdLst/>
              <a:ahLst/>
              <a:cxnLst/>
              <a:rect l="l" t="t" r="r" b="b"/>
              <a:pathLst>
                <a:path w="4980" h="7350" extrusionOk="0">
                  <a:moveTo>
                    <a:pt x="3675" y="0"/>
                  </a:moveTo>
                  <a:lnTo>
                    <a:pt x="0" y="6757"/>
                  </a:lnTo>
                  <a:lnTo>
                    <a:pt x="949" y="7350"/>
                  </a:lnTo>
                  <a:lnTo>
                    <a:pt x="4979" y="77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1325900" y="1624238"/>
              <a:ext cx="131900" cy="182275"/>
            </a:xfrm>
            <a:custGeom>
              <a:avLst/>
              <a:gdLst/>
              <a:ahLst/>
              <a:cxnLst/>
              <a:rect l="l" t="t" r="r" b="b"/>
              <a:pathLst>
                <a:path w="5276" h="7291" extrusionOk="0">
                  <a:moveTo>
                    <a:pt x="3912" y="0"/>
                  </a:moveTo>
                  <a:lnTo>
                    <a:pt x="0" y="6698"/>
                  </a:lnTo>
                  <a:lnTo>
                    <a:pt x="949" y="7291"/>
                  </a:lnTo>
                  <a:lnTo>
                    <a:pt x="5276" y="890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1368875" y="1656838"/>
              <a:ext cx="134850" cy="176350"/>
            </a:xfrm>
            <a:custGeom>
              <a:avLst/>
              <a:gdLst/>
              <a:ahLst/>
              <a:cxnLst/>
              <a:rect l="l" t="t" r="r" b="b"/>
              <a:pathLst>
                <a:path w="5394" h="7054" extrusionOk="0">
                  <a:moveTo>
                    <a:pt x="4327" y="0"/>
                  </a:moveTo>
                  <a:lnTo>
                    <a:pt x="0" y="6402"/>
                  </a:lnTo>
                  <a:lnTo>
                    <a:pt x="949" y="7054"/>
                  </a:lnTo>
                  <a:lnTo>
                    <a:pt x="5394" y="652"/>
                  </a:lnTo>
                  <a:lnTo>
                    <a:pt x="43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1408875" y="1686463"/>
              <a:ext cx="137825" cy="174875"/>
            </a:xfrm>
            <a:custGeom>
              <a:avLst/>
              <a:gdLst/>
              <a:ahLst/>
              <a:cxnLst/>
              <a:rect l="l" t="t" r="r" b="b"/>
              <a:pathLst>
                <a:path w="5513" h="6995" extrusionOk="0">
                  <a:moveTo>
                    <a:pt x="4565" y="1"/>
                  </a:moveTo>
                  <a:lnTo>
                    <a:pt x="1" y="6284"/>
                  </a:lnTo>
                  <a:lnTo>
                    <a:pt x="1186" y="6995"/>
                  </a:lnTo>
                  <a:lnTo>
                    <a:pt x="5513" y="594"/>
                  </a:lnTo>
                  <a:lnTo>
                    <a:pt x="4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1471100" y="1733888"/>
              <a:ext cx="140800" cy="167475"/>
            </a:xfrm>
            <a:custGeom>
              <a:avLst/>
              <a:gdLst/>
              <a:ahLst/>
              <a:cxnLst/>
              <a:rect l="l" t="t" r="r" b="b"/>
              <a:pathLst>
                <a:path w="5632" h="6699" extrusionOk="0">
                  <a:moveTo>
                    <a:pt x="4624" y="1"/>
                  </a:moveTo>
                  <a:lnTo>
                    <a:pt x="1" y="5987"/>
                  </a:lnTo>
                  <a:lnTo>
                    <a:pt x="890" y="6698"/>
                  </a:lnTo>
                  <a:lnTo>
                    <a:pt x="5632" y="890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1505200" y="1770938"/>
              <a:ext cx="149675" cy="158575"/>
            </a:xfrm>
            <a:custGeom>
              <a:avLst/>
              <a:gdLst/>
              <a:ahLst/>
              <a:cxnLst/>
              <a:rect l="l" t="t" r="r" b="b"/>
              <a:pathLst>
                <a:path w="5987" h="6343" extrusionOk="0">
                  <a:moveTo>
                    <a:pt x="5157" y="0"/>
                  </a:moveTo>
                  <a:lnTo>
                    <a:pt x="0" y="5513"/>
                  </a:lnTo>
                  <a:lnTo>
                    <a:pt x="949" y="6342"/>
                  </a:lnTo>
                  <a:lnTo>
                    <a:pt x="5987" y="1008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1539275" y="1815388"/>
              <a:ext cx="151175" cy="148200"/>
            </a:xfrm>
            <a:custGeom>
              <a:avLst/>
              <a:gdLst/>
              <a:ahLst/>
              <a:cxnLst/>
              <a:rect l="l" t="t" r="r" b="b"/>
              <a:pathLst>
                <a:path w="6047" h="5928" extrusionOk="0">
                  <a:moveTo>
                    <a:pt x="5216" y="0"/>
                  </a:moveTo>
                  <a:lnTo>
                    <a:pt x="1" y="5039"/>
                  </a:lnTo>
                  <a:lnTo>
                    <a:pt x="830" y="5928"/>
                  </a:lnTo>
                  <a:lnTo>
                    <a:pt x="6046" y="1008"/>
                  </a:lnTo>
                  <a:lnTo>
                    <a:pt x="5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967300" y="1450863"/>
              <a:ext cx="63750" cy="108200"/>
            </a:xfrm>
            <a:custGeom>
              <a:avLst/>
              <a:gdLst/>
              <a:ahLst/>
              <a:cxnLst/>
              <a:rect l="l" t="t" r="r" b="b"/>
              <a:pathLst>
                <a:path w="2550" h="4328" extrusionOk="0">
                  <a:moveTo>
                    <a:pt x="1305" y="1"/>
                  </a:moveTo>
                  <a:lnTo>
                    <a:pt x="1" y="3972"/>
                  </a:lnTo>
                  <a:lnTo>
                    <a:pt x="949" y="4327"/>
                  </a:lnTo>
                  <a:lnTo>
                    <a:pt x="2549" y="593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1019175" y="1471613"/>
              <a:ext cx="65225" cy="102275"/>
            </a:xfrm>
            <a:custGeom>
              <a:avLst/>
              <a:gdLst/>
              <a:ahLst/>
              <a:cxnLst/>
              <a:rect l="l" t="t" r="r" b="b"/>
              <a:pathLst>
                <a:path w="2609" h="4091" extrusionOk="0">
                  <a:moveTo>
                    <a:pt x="1423" y="0"/>
                  </a:moveTo>
                  <a:lnTo>
                    <a:pt x="0" y="3735"/>
                  </a:lnTo>
                  <a:lnTo>
                    <a:pt x="1008" y="4090"/>
                  </a:lnTo>
                  <a:lnTo>
                    <a:pt x="2608" y="297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1074000" y="1486438"/>
              <a:ext cx="65225" cy="103750"/>
            </a:xfrm>
            <a:custGeom>
              <a:avLst/>
              <a:gdLst/>
              <a:ahLst/>
              <a:cxnLst/>
              <a:rect l="l" t="t" r="r" b="b"/>
              <a:pathLst>
                <a:path w="2609" h="4150" extrusionOk="0">
                  <a:moveTo>
                    <a:pt x="1423" y="0"/>
                  </a:moveTo>
                  <a:lnTo>
                    <a:pt x="0" y="3675"/>
                  </a:lnTo>
                  <a:lnTo>
                    <a:pt x="474" y="3912"/>
                  </a:lnTo>
                  <a:lnTo>
                    <a:pt x="771" y="4090"/>
                  </a:lnTo>
                  <a:lnTo>
                    <a:pt x="889" y="4149"/>
                  </a:lnTo>
                  <a:lnTo>
                    <a:pt x="948" y="4090"/>
                  </a:lnTo>
                  <a:lnTo>
                    <a:pt x="2608" y="356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1191050" y="1523463"/>
              <a:ext cx="74125" cy="108200"/>
            </a:xfrm>
            <a:custGeom>
              <a:avLst/>
              <a:gdLst/>
              <a:ahLst/>
              <a:cxnLst/>
              <a:rect l="l" t="t" r="r" b="b"/>
              <a:pathLst>
                <a:path w="2965" h="4328" extrusionOk="0">
                  <a:moveTo>
                    <a:pt x="1601" y="1"/>
                  </a:moveTo>
                  <a:lnTo>
                    <a:pt x="1" y="3794"/>
                  </a:lnTo>
                  <a:lnTo>
                    <a:pt x="1127" y="4328"/>
                  </a:lnTo>
                  <a:lnTo>
                    <a:pt x="2964" y="712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1241425" y="1548663"/>
              <a:ext cx="80050" cy="105225"/>
            </a:xfrm>
            <a:custGeom>
              <a:avLst/>
              <a:gdLst/>
              <a:ahLst/>
              <a:cxnLst/>
              <a:rect l="l" t="t" r="r" b="b"/>
              <a:pathLst>
                <a:path w="3202" h="4209" extrusionOk="0">
                  <a:moveTo>
                    <a:pt x="1838" y="1"/>
                  </a:moveTo>
                  <a:lnTo>
                    <a:pt x="1" y="3675"/>
                  </a:lnTo>
                  <a:lnTo>
                    <a:pt x="1008" y="4209"/>
                  </a:lnTo>
                  <a:lnTo>
                    <a:pt x="3202" y="71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1357025" y="1610888"/>
              <a:ext cx="77075" cy="99325"/>
            </a:xfrm>
            <a:custGeom>
              <a:avLst/>
              <a:gdLst/>
              <a:ahLst/>
              <a:cxnLst/>
              <a:rect l="l" t="t" r="r" b="b"/>
              <a:pathLst>
                <a:path w="3083" h="3973" extrusionOk="0">
                  <a:moveTo>
                    <a:pt x="1956" y="1"/>
                  </a:moveTo>
                  <a:lnTo>
                    <a:pt x="0" y="3557"/>
                  </a:lnTo>
                  <a:lnTo>
                    <a:pt x="771" y="3972"/>
                  </a:lnTo>
                  <a:lnTo>
                    <a:pt x="3082" y="65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1401475" y="1639063"/>
              <a:ext cx="84475" cy="97825"/>
            </a:xfrm>
            <a:custGeom>
              <a:avLst/>
              <a:gdLst/>
              <a:ahLst/>
              <a:cxnLst/>
              <a:rect l="l" t="t" r="r" b="b"/>
              <a:pathLst>
                <a:path w="3379" h="3913" extrusionOk="0">
                  <a:moveTo>
                    <a:pt x="2075" y="0"/>
                  </a:moveTo>
                  <a:lnTo>
                    <a:pt x="0" y="3319"/>
                  </a:lnTo>
                  <a:lnTo>
                    <a:pt x="949" y="3912"/>
                  </a:lnTo>
                  <a:lnTo>
                    <a:pt x="3379" y="71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1447400" y="1667213"/>
              <a:ext cx="85975" cy="97825"/>
            </a:xfrm>
            <a:custGeom>
              <a:avLst/>
              <a:gdLst/>
              <a:ahLst/>
              <a:cxnLst/>
              <a:rect l="l" t="t" r="r" b="b"/>
              <a:pathLst>
                <a:path w="3439" h="3913" extrusionOk="0">
                  <a:moveTo>
                    <a:pt x="2253" y="0"/>
                  </a:moveTo>
                  <a:lnTo>
                    <a:pt x="1" y="3260"/>
                  </a:lnTo>
                  <a:lnTo>
                    <a:pt x="949" y="3912"/>
                  </a:lnTo>
                  <a:lnTo>
                    <a:pt x="3438" y="771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1551125" y="1744263"/>
              <a:ext cx="90425" cy="96350"/>
            </a:xfrm>
            <a:custGeom>
              <a:avLst/>
              <a:gdLst/>
              <a:ahLst/>
              <a:cxnLst/>
              <a:rect l="l" t="t" r="r" b="b"/>
              <a:pathLst>
                <a:path w="3617" h="3854" extrusionOk="0">
                  <a:moveTo>
                    <a:pt x="2609" y="0"/>
                  </a:moveTo>
                  <a:lnTo>
                    <a:pt x="1" y="3379"/>
                  </a:lnTo>
                  <a:lnTo>
                    <a:pt x="830" y="3853"/>
                  </a:lnTo>
                  <a:lnTo>
                    <a:pt x="3616" y="949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1597075" y="1785763"/>
              <a:ext cx="84475" cy="87450"/>
            </a:xfrm>
            <a:custGeom>
              <a:avLst/>
              <a:gdLst/>
              <a:ahLst/>
              <a:cxnLst/>
              <a:rect l="l" t="t" r="r" b="b"/>
              <a:pathLst>
                <a:path w="3379" h="3498" extrusionOk="0">
                  <a:moveTo>
                    <a:pt x="2430" y="0"/>
                  </a:moveTo>
                  <a:lnTo>
                    <a:pt x="0" y="2786"/>
                  </a:lnTo>
                  <a:lnTo>
                    <a:pt x="534" y="3497"/>
                  </a:lnTo>
                  <a:lnTo>
                    <a:pt x="3379" y="1185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342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9" name="Google Shape;1859;p56"/>
          <p:cNvSpPr/>
          <p:nvPr/>
        </p:nvSpPr>
        <p:spPr>
          <a:xfrm>
            <a:off x="706475" y="2510238"/>
            <a:ext cx="50425" cy="246000"/>
          </a:xfrm>
          <a:custGeom>
            <a:avLst/>
            <a:gdLst/>
            <a:ahLst/>
            <a:cxnLst/>
            <a:rect l="l" t="t" r="r" b="b"/>
            <a:pathLst>
              <a:path w="2017" h="9840" extrusionOk="0">
                <a:moveTo>
                  <a:pt x="1660" y="1"/>
                </a:moveTo>
                <a:lnTo>
                  <a:pt x="1" y="179"/>
                </a:lnTo>
                <a:lnTo>
                  <a:pt x="179" y="9840"/>
                </a:lnTo>
                <a:lnTo>
                  <a:pt x="2016" y="9721"/>
                </a:lnTo>
                <a:lnTo>
                  <a:pt x="1660" y="1"/>
                </a:lnTo>
                <a:close/>
              </a:path>
            </a:pathLst>
          </a:custGeom>
          <a:solidFill>
            <a:srgbClr val="BCB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56"/>
          <p:cNvSpPr/>
          <p:nvPr/>
        </p:nvSpPr>
        <p:spPr>
          <a:xfrm>
            <a:off x="728700" y="2510238"/>
            <a:ext cx="28200" cy="244525"/>
          </a:xfrm>
          <a:custGeom>
            <a:avLst/>
            <a:gdLst/>
            <a:ahLst/>
            <a:cxnLst/>
            <a:rect l="l" t="t" r="r" b="b"/>
            <a:pathLst>
              <a:path w="1128" h="9781" extrusionOk="0">
                <a:moveTo>
                  <a:pt x="771" y="1"/>
                </a:moveTo>
                <a:lnTo>
                  <a:pt x="1" y="60"/>
                </a:lnTo>
                <a:lnTo>
                  <a:pt x="1" y="2372"/>
                </a:lnTo>
                <a:lnTo>
                  <a:pt x="1" y="7588"/>
                </a:lnTo>
                <a:lnTo>
                  <a:pt x="1" y="9781"/>
                </a:lnTo>
                <a:lnTo>
                  <a:pt x="1127" y="9721"/>
                </a:lnTo>
                <a:lnTo>
                  <a:pt x="771" y="1"/>
                </a:lnTo>
                <a:close/>
              </a:path>
            </a:pathLst>
          </a:custGeom>
          <a:solidFill>
            <a:srgbClr val="9C98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56"/>
          <p:cNvSpPr/>
          <p:nvPr/>
        </p:nvSpPr>
        <p:spPr>
          <a:xfrm>
            <a:off x="706475" y="2510238"/>
            <a:ext cx="43000" cy="44500"/>
          </a:xfrm>
          <a:custGeom>
            <a:avLst/>
            <a:gdLst/>
            <a:ahLst/>
            <a:cxnLst/>
            <a:rect l="l" t="t" r="r" b="b"/>
            <a:pathLst>
              <a:path w="1720" h="1780" extrusionOk="0">
                <a:moveTo>
                  <a:pt x="1660" y="1"/>
                </a:moveTo>
                <a:lnTo>
                  <a:pt x="1" y="179"/>
                </a:lnTo>
                <a:lnTo>
                  <a:pt x="1" y="1779"/>
                </a:lnTo>
                <a:lnTo>
                  <a:pt x="475" y="1779"/>
                </a:lnTo>
                <a:lnTo>
                  <a:pt x="890" y="1720"/>
                </a:lnTo>
                <a:lnTo>
                  <a:pt x="1305" y="1601"/>
                </a:lnTo>
                <a:lnTo>
                  <a:pt x="1720" y="1423"/>
                </a:lnTo>
                <a:lnTo>
                  <a:pt x="1660" y="1"/>
                </a:lnTo>
                <a:close/>
              </a:path>
            </a:pathLst>
          </a:custGeom>
          <a:solidFill>
            <a:srgbClr val="7B7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6"/>
          <p:cNvSpPr/>
          <p:nvPr/>
        </p:nvSpPr>
        <p:spPr>
          <a:xfrm>
            <a:off x="659075" y="2370963"/>
            <a:ext cx="130425" cy="160050"/>
          </a:xfrm>
          <a:custGeom>
            <a:avLst/>
            <a:gdLst/>
            <a:ahLst/>
            <a:cxnLst/>
            <a:rect l="l" t="t" r="r" b="b"/>
            <a:pathLst>
              <a:path w="5217" h="6402" extrusionOk="0">
                <a:moveTo>
                  <a:pt x="4920" y="0"/>
                </a:moveTo>
                <a:lnTo>
                  <a:pt x="3971" y="237"/>
                </a:lnTo>
                <a:lnTo>
                  <a:pt x="3142" y="474"/>
                </a:lnTo>
                <a:lnTo>
                  <a:pt x="2786" y="534"/>
                </a:lnTo>
                <a:lnTo>
                  <a:pt x="2430" y="534"/>
                </a:lnTo>
                <a:lnTo>
                  <a:pt x="1719" y="474"/>
                </a:lnTo>
                <a:lnTo>
                  <a:pt x="949" y="415"/>
                </a:lnTo>
                <a:lnTo>
                  <a:pt x="0" y="297"/>
                </a:lnTo>
                <a:lnTo>
                  <a:pt x="0" y="949"/>
                </a:lnTo>
                <a:lnTo>
                  <a:pt x="0" y="2549"/>
                </a:lnTo>
                <a:lnTo>
                  <a:pt x="59" y="3438"/>
                </a:lnTo>
                <a:lnTo>
                  <a:pt x="119" y="4268"/>
                </a:lnTo>
                <a:lnTo>
                  <a:pt x="237" y="4979"/>
                </a:lnTo>
                <a:lnTo>
                  <a:pt x="297" y="5275"/>
                </a:lnTo>
                <a:lnTo>
                  <a:pt x="356" y="5453"/>
                </a:lnTo>
                <a:lnTo>
                  <a:pt x="593" y="5750"/>
                </a:lnTo>
                <a:lnTo>
                  <a:pt x="771" y="5927"/>
                </a:lnTo>
                <a:lnTo>
                  <a:pt x="1067" y="6105"/>
                </a:lnTo>
                <a:lnTo>
                  <a:pt x="1363" y="6224"/>
                </a:lnTo>
                <a:lnTo>
                  <a:pt x="1660" y="6342"/>
                </a:lnTo>
                <a:lnTo>
                  <a:pt x="2015" y="6342"/>
                </a:lnTo>
                <a:lnTo>
                  <a:pt x="2727" y="6402"/>
                </a:lnTo>
                <a:lnTo>
                  <a:pt x="3142" y="6342"/>
                </a:lnTo>
                <a:lnTo>
                  <a:pt x="3556" y="6224"/>
                </a:lnTo>
                <a:lnTo>
                  <a:pt x="3912" y="6105"/>
                </a:lnTo>
                <a:lnTo>
                  <a:pt x="4208" y="5927"/>
                </a:lnTo>
                <a:lnTo>
                  <a:pt x="4505" y="5631"/>
                </a:lnTo>
                <a:lnTo>
                  <a:pt x="4742" y="5335"/>
                </a:lnTo>
                <a:lnTo>
                  <a:pt x="4979" y="4920"/>
                </a:lnTo>
                <a:lnTo>
                  <a:pt x="5098" y="4505"/>
                </a:lnTo>
                <a:lnTo>
                  <a:pt x="5157" y="3912"/>
                </a:lnTo>
                <a:lnTo>
                  <a:pt x="5216" y="3201"/>
                </a:lnTo>
                <a:lnTo>
                  <a:pt x="5098" y="1719"/>
                </a:lnTo>
                <a:lnTo>
                  <a:pt x="4979" y="474"/>
                </a:lnTo>
                <a:lnTo>
                  <a:pt x="4920" y="0"/>
                </a:lnTo>
                <a:close/>
              </a:path>
            </a:pathLst>
          </a:custGeom>
          <a:solidFill>
            <a:srgbClr val="BCB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56"/>
          <p:cNvSpPr/>
          <p:nvPr/>
        </p:nvSpPr>
        <p:spPr>
          <a:xfrm>
            <a:off x="688700" y="2370963"/>
            <a:ext cx="96350" cy="155600"/>
          </a:xfrm>
          <a:custGeom>
            <a:avLst/>
            <a:gdLst/>
            <a:ahLst/>
            <a:cxnLst/>
            <a:rect l="l" t="t" r="r" b="b"/>
            <a:pathLst>
              <a:path w="3854" h="6224" extrusionOk="0">
                <a:moveTo>
                  <a:pt x="3616" y="0"/>
                </a:moveTo>
                <a:lnTo>
                  <a:pt x="3142" y="119"/>
                </a:lnTo>
                <a:lnTo>
                  <a:pt x="2253" y="356"/>
                </a:lnTo>
                <a:lnTo>
                  <a:pt x="2253" y="712"/>
                </a:lnTo>
                <a:lnTo>
                  <a:pt x="2253" y="1778"/>
                </a:lnTo>
                <a:lnTo>
                  <a:pt x="2194" y="2668"/>
                </a:lnTo>
                <a:lnTo>
                  <a:pt x="2016" y="3557"/>
                </a:lnTo>
                <a:lnTo>
                  <a:pt x="1897" y="3853"/>
                </a:lnTo>
                <a:lnTo>
                  <a:pt x="1779" y="4209"/>
                </a:lnTo>
                <a:lnTo>
                  <a:pt x="1482" y="4742"/>
                </a:lnTo>
                <a:lnTo>
                  <a:pt x="1008" y="5275"/>
                </a:lnTo>
                <a:lnTo>
                  <a:pt x="771" y="5572"/>
                </a:lnTo>
                <a:lnTo>
                  <a:pt x="475" y="5750"/>
                </a:lnTo>
                <a:lnTo>
                  <a:pt x="238" y="5927"/>
                </a:lnTo>
                <a:lnTo>
                  <a:pt x="1" y="5987"/>
                </a:lnTo>
                <a:lnTo>
                  <a:pt x="297" y="6105"/>
                </a:lnTo>
                <a:lnTo>
                  <a:pt x="653" y="6165"/>
                </a:lnTo>
                <a:lnTo>
                  <a:pt x="1482" y="6224"/>
                </a:lnTo>
                <a:lnTo>
                  <a:pt x="1897" y="6165"/>
                </a:lnTo>
                <a:lnTo>
                  <a:pt x="2253" y="6105"/>
                </a:lnTo>
                <a:lnTo>
                  <a:pt x="2609" y="5927"/>
                </a:lnTo>
                <a:lnTo>
                  <a:pt x="2905" y="5750"/>
                </a:lnTo>
                <a:lnTo>
                  <a:pt x="3201" y="5513"/>
                </a:lnTo>
                <a:lnTo>
                  <a:pt x="3438" y="5157"/>
                </a:lnTo>
                <a:lnTo>
                  <a:pt x="3616" y="4801"/>
                </a:lnTo>
                <a:lnTo>
                  <a:pt x="3794" y="4386"/>
                </a:lnTo>
                <a:lnTo>
                  <a:pt x="3853" y="3794"/>
                </a:lnTo>
                <a:lnTo>
                  <a:pt x="3853" y="3142"/>
                </a:lnTo>
                <a:lnTo>
                  <a:pt x="3794" y="1719"/>
                </a:lnTo>
                <a:lnTo>
                  <a:pt x="3675" y="474"/>
                </a:lnTo>
                <a:lnTo>
                  <a:pt x="3616" y="0"/>
                </a:lnTo>
                <a:close/>
              </a:path>
            </a:pathLst>
          </a:custGeom>
          <a:solidFill>
            <a:srgbClr val="9C98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56"/>
          <p:cNvSpPr/>
          <p:nvPr/>
        </p:nvSpPr>
        <p:spPr>
          <a:xfrm>
            <a:off x="659075" y="2370963"/>
            <a:ext cx="125975" cy="50400"/>
          </a:xfrm>
          <a:custGeom>
            <a:avLst/>
            <a:gdLst/>
            <a:ahLst/>
            <a:cxnLst/>
            <a:rect l="l" t="t" r="r" b="b"/>
            <a:pathLst>
              <a:path w="5039" h="2016" extrusionOk="0">
                <a:moveTo>
                  <a:pt x="4920" y="0"/>
                </a:moveTo>
                <a:lnTo>
                  <a:pt x="3971" y="237"/>
                </a:lnTo>
                <a:lnTo>
                  <a:pt x="3142" y="474"/>
                </a:lnTo>
                <a:lnTo>
                  <a:pt x="2786" y="534"/>
                </a:lnTo>
                <a:lnTo>
                  <a:pt x="2430" y="534"/>
                </a:lnTo>
                <a:lnTo>
                  <a:pt x="1719" y="474"/>
                </a:lnTo>
                <a:lnTo>
                  <a:pt x="949" y="415"/>
                </a:lnTo>
                <a:lnTo>
                  <a:pt x="0" y="297"/>
                </a:lnTo>
                <a:lnTo>
                  <a:pt x="0" y="1186"/>
                </a:lnTo>
                <a:lnTo>
                  <a:pt x="474" y="1482"/>
                </a:lnTo>
                <a:lnTo>
                  <a:pt x="1067" y="1778"/>
                </a:lnTo>
                <a:lnTo>
                  <a:pt x="1482" y="1897"/>
                </a:lnTo>
                <a:lnTo>
                  <a:pt x="1897" y="1956"/>
                </a:lnTo>
                <a:lnTo>
                  <a:pt x="2312" y="2016"/>
                </a:lnTo>
                <a:lnTo>
                  <a:pt x="3201" y="2016"/>
                </a:lnTo>
                <a:lnTo>
                  <a:pt x="3497" y="1956"/>
                </a:lnTo>
                <a:lnTo>
                  <a:pt x="4149" y="1719"/>
                </a:lnTo>
                <a:lnTo>
                  <a:pt x="4623" y="1423"/>
                </a:lnTo>
                <a:lnTo>
                  <a:pt x="5038" y="1067"/>
                </a:lnTo>
                <a:lnTo>
                  <a:pt x="4920" y="0"/>
                </a:lnTo>
                <a:close/>
              </a:path>
            </a:pathLst>
          </a:custGeom>
          <a:solidFill>
            <a:srgbClr val="7B7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56"/>
          <p:cNvSpPr/>
          <p:nvPr/>
        </p:nvSpPr>
        <p:spPr>
          <a:xfrm>
            <a:off x="598325" y="1895313"/>
            <a:ext cx="277100" cy="432700"/>
          </a:xfrm>
          <a:custGeom>
            <a:avLst/>
            <a:gdLst/>
            <a:ahLst/>
            <a:cxnLst/>
            <a:rect l="l" t="t" r="r" b="b"/>
            <a:pathLst>
              <a:path w="11084" h="17308" extrusionOk="0">
                <a:moveTo>
                  <a:pt x="6105" y="0"/>
                </a:moveTo>
                <a:lnTo>
                  <a:pt x="5453" y="59"/>
                </a:lnTo>
                <a:lnTo>
                  <a:pt x="4801" y="59"/>
                </a:lnTo>
                <a:lnTo>
                  <a:pt x="4149" y="178"/>
                </a:lnTo>
                <a:lnTo>
                  <a:pt x="3556" y="356"/>
                </a:lnTo>
                <a:lnTo>
                  <a:pt x="2964" y="534"/>
                </a:lnTo>
                <a:lnTo>
                  <a:pt x="2430" y="830"/>
                </a:lnTo>
                <a:lnTo>
                  <a:pt x="1897" y="1185"/>
                </a:lnTo>
                <a:lnTo>
                  <a:pt x="1482" y="1600"/>
                </a:lnTo>
                <a:lnTo>
                  <a:pt x="1245" y="1837"/>
                </a:lnTo>
                <a:lnTo>
                  <a:pt x="1067" y="2134"/>
                </a:lnTo>
                <a:lnTo>
                  <a:pt x="771" y="2845"/>
                </a:lnTo>
                <a:lnTo>
                  <a:pt x="533" y="3675"/>
                </a:lnTo>
                <a:lnTo>
                  <a:pt x="296" y="4623"/>
                </a:lnTo>
                <a:lnTo>
                  <a:pt x="178" y="5690"/>
                </a:lnTo>
                <a:lnTo>
                  <a:pt x="59" y="6816"/>
                </a:lnTo>
                <a:lnTo>
                  <a:pt x="0" y="7942"/>
                </a:lnTo>
                <a:lnTo>
                  <a:pt x="0" y="9128"/>
                </a:lnTo>
                <a:lnTo>
                  <a:pt x="0" y="10313"/>
                </a:lnTo>
                <a:lnTo>
                  <a:pt x="59" y="11440"/>
                </a:lnTo>
                <a:lnTo>
                  <a:pt x="178" y="12506"/>
                </a:lnTo>
                <a:lnTo>
                  <a:pt x="296" y="13455"/>
                </a:lnTo>
                <a:lnTo>
                  <a:pt x="415" y="14344"/>
                </a:lnTo>
                <a:lnTo>
                  <a:pt x="593" y="15055"/>
                </a:lnTo>
                <a:lnTo>
                  <a:pt x="830" y="15648"/>
                </a:lnTo>
                <a:lnTo>
                  <a:pt x="1008" y="16003"/>
                </a:lnTo>
                <a:lnTo>
                  <a:pt x="1245" y="16300"/>
                </a:lnTo>
                <a:lnTo>
                  <a:pt x="1482" y="16537"/>
                </a:lnTo>
                <a:lnTo>
                  <a:pt x="1778" y="16715"/>
                </a:lnTo>
                <a:lnTo>
                  <a:pt x="2075" y="16893"/>
                </a:lnTo>
                <a:lnTo>
                  <a:pt x="2667" y="17070"/>
                </a:lnTo>
                <a:lnTo>
                  <a:pt x="3379" y="17248"/>
                </a:lnTo>
                <a:lnTo>
                  <a:pt x="4090" y="17307"/>
                </a:lnTo>
                <a:lnTo>
                  <a:pt x="4920" y="17307"/>
                </a:lnTo>
                <a:lnTo>
                  <a:pt x="6520" y="17248"/>
                </a:lnTo>
                <a:lnTo>
                  <a:pt x="7409" y="17189"/>
                </a:lnTo>
                <a:lnTo>
                  <a:pt x="8120" y="17070"/>
                </a:lnTo>
                <a:lnTo>
                  <a:pt x="8654" y="16833"/>
                </a:lnTo>
                <a:lnTo>
                  <a:pt x="9069" y="16537"/>
                </a:lnTo>
                <a:lnTo>
                  <a:pt x="9424" y="16181"/>
                </a:lnTo>
                <a:lnTo>
                  <a:pt x="9661" y="15707"/>
                </a:lnTo>
                <a:lnTo>
                  <a:pt x="9898" y="15174"/>
                </a:lnTo>
                <a:lnTo>
                  <a:pt x="10076" y="14522"/>
                </a:lnTo>
                <a:lnTo>
                  <a:pt x="10254" y="13455"/>
                </a:lnTo>
                <a:lnTo>
                  <a:pt x="10550" y="11854"/>
                </a:lnTo>
                <a:lnTo>
                  <a:pt x="10788" y="9898"/>
                </a:lnTo>
                <a:lnTo>
                  <a:pt x="10965" y="7765"/>
                </a:lnTo>
                <a:lnTo>
                  <a:pt x="11084" y="5631"/>
                </a:lnTo>
                <a:lnTo>
                  <a:pt x="11025" y="4683"/>
                </a:lnTo>
                <a:lnTo>
                  <a:pt x="11025" y="3734"/>
                </a:lnTo>
                <a:lnTo>
                  <a:pt x="10906" y="2964"/>
                </a:lnTo>
                <a:lnTo>
                  <a:pt x="10728" y="2252"/>
                </a:lnTo>
                <a:lnTo>
                  <a:pt x="10550" y="1719"/>
                </a:lnTo>
                <a:lnTo>
                  <a:pt x="10432" y="1482"/>
                </a:lnTo>
                <a:lnTo>
                  <a:pt x="10254" y="1363"/>
                </a:lnTo>
                <a:lnTo>
                  <a:pt x="9958" y="1067"/>
                </a:lnTo>
                <a:lnTo>
                  <a:pt x="9543" y="830"/>
                </a:lnTo>
                <a:lnTo>
                  <a:pt x="9069" y="593"/>
                </a:lnTo>
                <a:lnTo>
                  <a:pt x="8535" y="415"/>
                </a:lnTo>
                <a:lnTo>
                  <a:pt x="7942" y="296"/>
                </a:lnTo>
                <a:lnTo>
                  <a:pt x="7350" y="178"/>
                </a:lnTo>
                <a:lnTo>
                  <a:pt x="6698" y="59"/>
                </a:lnTo>
                <a:lnTo>
                  <a:pt x="6105" y="0"/>
                </a:lnTo>
                <a:close/>
              </a:path>
            </a:pathLst>
          </a:custGeom>
          <a:solidFill>
            <a:srgbClr val="5940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56"/>
          <p:cNvSpPr/>
          <p:nvPr/>
        </p:nvSpPr>
        <p:spPr>
          <a:xfrm>
            <a:off x="598325" y="1895313"/>
            <a:ext cx="277100" cy="432700"/>
          </a:xfrm>
          <a:custGeom>
            <a:avLst/>
            <a:gdLst/>
            <a:ahLst/>
            <a:cxnLst/>
            <a:rect l="l" t="t" r="r" b="b"/>
            <a:pathLst>
              <a:path w="11084" h="17308" fill="none" extrusionOk="0">
                <a:moveTo>
                  <a:pt x="10254" y="1363"/>
                </a:moveTo>
                <a:lnTo>
                  <a:pt x="10254" y="1363"/>
                </a:lnTo>
                <a:lnTo>
                  <a:pt x="9958" y="1067"/>
                </a:lnTo>
                <a:lnTo>
                  <a:pt x="9543" y="830"/>
                </a:lnTo>
                <a:lnTo>
                  <a:pt x="9069" y="593"/>
                </a:lnTo>
                <a:lnTo>
                  <a:pt x="8535" y="415"/>
                </a:lnTo>
                <a:lnTo>
                  <a:pt x="7942" y="296"/>
                </a:lnTo>
                <a:lnTo>
                  <a:pt x="7350" y="178"/>
                </a:lnTo>
                <a:lnTo>
                  <a:pt x="6698" y="59"/>
                </a:lnTo>
                <a:lnTo>
                  <a:pt x="6105" y="0"/>
                </a:lnTo>
                <a:lnTo>
                  <a:pt x="5453" y="59"/>
                </a:lnTo>
                <a:lnTo>
                  <a:pt x="4801" y="59"/>
                </a:lnTo>
                <a:lnTo>
                  <a:pt x="4149" y="178"/>
                </a:lnTo>
                <a:lnTo>
                  <a:pt x="3556" y="356"/>
                </a:lnTo>
                <a:lnTo>
                  <a:pt x="2964" y="534"/>
                </a:lnTo>
                <a:lnTo>
                  <a:pt x="2430" y="830"/>
                </a:lnTo>
                <a:lnTo>
                  <a:pt x="1897" y="1185"/>
                </a:lnTo>
                <a:lnTo>
                  <a:pt x="1482" y="1600"/>
                </a:lnTo>
                <a:lnTo>
                  <a:pt x="1482" y="1600"/>
                </a:lnTo>
                <a:lnTo>
                  <a:pt x="1245" y="1837"/>
                </a:lnTo>
                <a:lnTo>
                  <a:pt x="1067" y="2134"/>
                </a:lnTo>
                <a:lnTo>
                  <a:pt x="771" y="2845"/>
                </a:lnTo>
                <a:lnTo>
                  <a:pt x="533" y="3675"/>
                </a:lnTo>
                <a:lnTo>
                  <a:pt x="296" y="4623"/>
                </a:lnTo>
                <a:lnTo>
                  <a:pt x="178" y="5690"/>
                </a:lnTo>
                <a:lnTo>
                  <a:pt x="59" y="6816"/>
                </a:lnTo>
                <a:lnTo>
                  <a:pt x="0" y="7942"/>
                </a:lnTo>
                <a:lnTo>
                  <a:pt x="0" y="9128"/>
                </a:lnTo>
                <a:lnTo>
                  <a:pt x="0" y="10313"/>
                </a:lnTo>
                <a:lnTo>
                  <a:pt x="59" y="11440"/>
                </a:lnTo>
                <a:lnTo>
                  <a:pt x="178" y="12506"/>
                </a:lnTo>
                <a:lnTo>
                  <a:pt x="296" y="13455"/>
                </a:lnTo>
                <a:lnTo>
                  <a:pt x="415" y="14344"/>
                </a:lnTo>
                <a:lnTo>
                  <a:pt x="593" y="15055"/>
                </a:lnTo>
                <a:lnTo>
                  <a:pt x="830" y="15648"/>
                </a:lnTo>
                <a:lnTo>
                  <a:pt x="1008" y="16003"/>
                </a:lnTo>
                <a:lnTo>
                  <a:pt x="1008" y="16003"/>
                </a:lnTo>
                <a:lnTo>
                  <a:pt x="1245" y="16300"/>
                </a:lnTo>
                <a:lnTo>
                  <a:pt x="1482" y="16537"/>
                </a:lnTo>
                <a:lnTo>
                  <a:pt x="1778" y="16715"/>
                </a:lnTo>
                <a:lnTo>
                  <a:pt x="2075" y="16893"/>
                </a:lnTo>
                <a:lnTo>
                  <a:pt x="2667" y="17070"/>
                </a:lnTo>
                <a:lnTo>
                  <a:pt x="3379" y="17248"/>
                </a:lnTo>
                <a:lnTo>
                  <a:pt x="4090" y="17307"/>
                </a:lnTo>
                <a:lnTo>
                  <a:pt x="4920" y="17307"/>
                </a:lnTo>
                <a:lnTo>
                  <a:pt x="6520" y="17248"/>
                </a:lnTo>
                <a:lnTo>
                  <a:pt x="6520" y="17248"/>
                </a:lnTo>
                <a:lnTo>
                  <a:pt x="7409" y="17189"/>
                </a:lnTo>
                <a:lnTo>
                  <a:pt x="8120" y="17070"/>
                </a:lnTo>
                <a:lnTo>
                  <a:pt x="8654" y="16833"/>
                </a:lnTo>
                <a:lnTo>
                  <a:pt x="9069" y="16537"/>
                </a:lnTo>
                <a:lnTo>
                  <a:pt x="9424" y="16181"/>
                </a:lnTo>
                <a:lnTo>
                  <a:pt x="9661" y="15707"/>
                </a:lnTo>
                <a:lnTo>
                  <a:pt x="9898" y="15174"/>
                </a:lnTo>
                <a:lnTo>
                  <a:pt x="10076" y="14522"/>
                </a:lnTo>
                <a:lnTo>
                  <a:pt x="10076" y="14522"/>
                </a:lnTo>
                <a:lnTo>
                  <a:pt x="10254" y="13455"/>
                </a:lnTo>
                <a:lnTo>
                  <a:pt x="10550" y="11854"/>
                </a:lnTo>
                <a:lnTo>
                  <a:pt x="10788" y="9898"/>
                </a:lnTo>
                <a:lnTo>
                  <a:pt x="10965" y="7765"/>
                </a:lnTo>
                <a:lnTo>
                  <a:pt x="11084" y="5631"/>
                </a:lnTo>
                <a:lnTo>
                  <a:pt x="11025" y="4683"/>
                </a:lnTo>
                <a:lnTo>
                  <a:pt x="11025" y="3734"/>
                </a:lnTo>
                <a:lnTo>
                  <a:pt x="10906" y="2964"/>
                </a:lnTo>
                <a:lnTo>
                  <a:pt x="10728" y="2252"/>
                </a:lnTo>
                <a:lnTo>
                  <a:pt x="10550" y="1719"/>
                </a:lnTo>
                <a:lnTo>
                  <a:pt x="10432" y="1482"/>
                </a:lnTo>
                <a:lnTo>
                  <a:pt x="10254" y="136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56"/>
          <p:cNvSpPr/>
          <p:nvPr/>
        </p:nvSpPr>
        <p:spPr>
          <a:xfrm>
            <a:off x="850225" y="22583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2C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56"/>
          <p:cNvSpPr/>
          <p:nvPr/>
        </p:nvSpPr>
        <p:spPr>
          <a:xfrm>
            <a:off x="850225" y="22583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56"/>
          <p:cNvSpPr/>
          <p:nvPr/>
        </p:nvSpPr>
        <p:spPr>
          <a:xfrm>
            <a:off x="850225" y="22583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56"/>
          <p:cNvSpPr/>
          <p:nvPr/>
        </p:nvSpPr>
        <p:spPr>
          <a:xfrm>
            <a:off x="850225" y="22583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56"/>
          <p:cNvSpPr/>
          <p:nvPr/>
        </p:nvSpPr>
        <p:spPr>
          <a:xfrm>
            <a:off x="850225" y="225833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56"/>
          <p:cNvSpPr/>
          <p:nvPr/>
        </p:nvSpPr>
        <p:spPr>
          <a:xfrm>
            <a:off x="713900" y="1904188"/>
            <a:ext cx="161525" cy="400125"/>
          </a:xfrm>
          <a:custGeom>
            <a:avLst/>
            <a:gdLst/>
            <a:ahLst/>
            <a:cxnLst/>
            <a:rect l="l" t="t" r="r" b="b"/>
            <a:pathLst>
              <a:path w="6461" h="16005" extrusionOk="0">
                <a:moveTo>
                  <a:pt x="3675" y="1"/>
                </a:moveTo>
                <a:lnTo>
                  <a:pt x="3853" y="593"/>
                </a:lnTo>
                <a:lnTo>
                  <a:pt x="4031" y="1068"/>
                </a:lnTo>
                <a:lnTo>
                  <a:pt x="4209" y="2016"/>
                </a:lnTo>
                <a:lnTo>
                  <a:pt x="4268" y="2964"/>
                </a:lnTo>
                <a:lnTo>
                  <a:pt x="4209" y="3261"/>
                </a:lnTo>
                <a:lnTo>
                  <a:pt x="4149" y="3438"/>
                </a:lnTo>
                <a:lnTo>
                  <a:pt x="4090" y="3498"/>
                </a:lnTo>
                <a:lnTo>
                  <a:pt x="3971" y="3616"/>
                </a:lnTo>
                <a:lnTo>
                  <a:pt x="3557" y="3616"/>
                </a:lnTo>
                <a:lnTo>
                  <a:pt x="3379" y="3557"/>
                </a:lnTo>
                <a:lnTo>
                  <a:pt x="2845" y="3438"/>
                </a:lnTo>
                <a:lnTo>
                  <a:pt x="2312" y="3320"/>
                </a:lnTo>
                <a:lnTo>
                  <a:pt x="1778" y="3261"/>
                </a:lnTo>
                <a:lnTo>
                  <a:pt x="652" y="3261"/>
                </a:lnTo>
                <a:lnTo>
                  <a:pt x="0" y="3320"/>
                </a:lnTo>
                <a:lnTo>
                  <a:pt x="1186" y="3379"/>
                </a:lnTo>
                <a:lnTo>
                  <a:pt x="2371" y="3557"/>
                </a:lnTo>
                <a:lnTo>
                  <a:pt x="2727" y="3616"/>
                </a:lnTo>
                <a:lnTo>
                  <a:pt x="3082" y="3735"/>
                </a:lnTo>
                <a:lnTo>
                  <a:pt x="3379" y="3913"/>
                </a:lnTo>
                <a:lnTo>
                  <a:pt x="3616" y="4209"/>
                </a:lnTo>
                <a:lnTo>
                  <a:pt x="3794" y="4505"/>
                </a:lnTo>
                <a:lnTo>
                  <a:pt x="3794" y="4861"/>
                </a:lnTo>
                <a:lnTo>
                  <a:pt x="3794" y="5217"/>
                </a:lnTo>
                <a:lnTo>
                  <a:pt x="3734" y="5572"/>
                </a:lnTo>
                <a:lnTo>
                  <a:pt x="2490" y="5513"/>
                </a:lnTo>
                <a:lnTo>
                  <a:pt x="2075" y="5572"/>
                </a:lnTo>
                <a:lnTo>
                  <a:pt x="2845" y="5869"/>
                </a:lnTo>
                <a:lnTo>
                  <a:pt x="3379" y="6106"/>
                </a:lnTo>
                <a:lnTo>
                  <a:pt x="3616" y="6284"/>
                </a:lnTo>
                <a:lnTo>
                  <a:pt x="3853" y="6461"/>
                </a:lnTo>
                <a:lnTo>
                  <a:pt x="4031" y="6698"/>
                </a:lnTo>
                <a:lnTo>
                  <a:pt x="4149" y="6995"/>
                </a:lnTo>
                <a:lnTo>
                  <a:pt x="4209" y="7291"/>
                </a:lnTo>
                <a:lnTo>
                  <a:pt x="4149" y="7528"/>
                </a:lnTo>
                <a:lnTo>
                  <a:pt x="3319" y="7469"/>
                </a:lnTo>
                <a:lnTo>
                  <a:pt x="2490" y="7410"/>
                </a:lnTo>
                <a:lnTo>
                  <a:pt x="2253" y="7410"/>
                </a:lnTo>
                <a:lnTo>
                  <a:pt x="2490" y="7587"/>
                </a:lnTo>
                <a:lnTo>
                  <a:pt x="2727" y="7706"/>
                </a:lnTo>
                <a:lnTo>
                  <a:pt x="3201" y="7825"/>
                </a:lnTo>
                <a:lnTo>
                  <a:pt x="3438" y="7884"/>
                </a:lnTo>
                <a:lnTo>
                  <a:pt x="3616" y="8062"/>
                </a:lnTo>
                <a:lnTo>
                  <a:pt x="3794" y="8180"/>
                </a:lnTo>
                <a:lnTo>
                  <a:pt x="3912" y="8358"/>
                </a:lnTo>
                <a:lnTo>
                  <a:pt x="4031" y="8595"/>
                </a:lnTo>
                <a:lnTo>
                  <a:pt x="4090" y="8773"/>
                </a:lnTo>
                <a:lnTo>
                  <a:pt x="4090" y="9010"/>
                </a:lnTo>
                <a:lnTo>
                  <a:pt x="4090" y="9247"/>
                </a:lnTo>
                <a:lnTo>
                  <a:pt x="3201" y="9188"/>
                </a:lnTo>
                <a:lnTo>
                  <a:pt x="2312" y="9247"/>
                </a:lnTo>
                <a:lnTo>
                  <a:pt x="2549" y="9425"/>
                </a:lnTo>
                <a:lnTo>
                  <a:pt x="2786" y="9543"/>
                </a:lnTo>
                <a:lnTo>
                  <a:pt x="3023" y="9662"/>
                </a:lnTo>
                <a:lnTo>
                  <a:pt x="3201" y="9899"/>
                </a:lnTo>
                <a:lnTo>
                  <a:pt x="3319" y="10018"/>
                </a:lnTo>
                <a:lnTo>
                  <a:pt x="3319" y="10195"/>
                </a:lnTo>
                <a:lnTo>
                  <a:pt x="3379" y="10551"/>
                </a:lnTo>
                <a:lnTo>
                  <a:pt x="3319" y="11144"/>
                </a:lnTo>
                <a:lnTo>
                  <a:pt x="3260" y="11796"/>
                </a:lnTo>
                <a:lnTo>
                  <a:pt x="3023" y="13100"/>
                </a:lnTo>
                <a:lnTo>
                  <a:pt x="2727" y="14344"/>
                </a:lnTo>
                <a:lnTo>
                  <a:pt x="2371" y="15589"/>
                </a:lnTo>
                <a:lnTo>
                  <a:pt x="2964" y="15589"/>
                </a:lnTo>
                <a:lnTo>
                  <a:pt x="3497" y="15708"/>
                </a:lnTo>
                <a:lnTo>
                  <a:pt x="4090" y="15826"/>
                </a:lnTo>
                <a:lnTo>
                  <a:pt x="4623" y="16004"/>
                </a:lnTo>
                <a:lnTo>
                  <a:pt x="4920" y="15648"/>
                </a:lnTo>
                <a:lnTo>
                  <a:pt x="5098" y="15234"/>
                </a:lnTo>
                <a:lnTo>
                  <a:pt x="5275" y="14759"/>
                </a:lnTo>
                <a:lnTo>
                  <a:pt x="5453" y="14167"/>
                </a:lnTo>
                <a:lnTo>
                  <a:pt x="5750" y="12685"/>
                </a:lnTo>
                <a:lnTo>
                  <a:pt x="6046" y="10373"/>
                </a:lnTo>
                <a:lnTo>
                  <a:pt x="6342" y="7647"/>
                </a:lnTo>
                <a:lnTo>
                  <a:pt x="6402" y="6284"/>
                </a:lnTo>
                <a:lnTo>
                  <a:pt x="6461" y="4920"/>
                </a:lnTo>
                <a:lnTo>
                  <a:pt x="6402" y="3616"/>
                </a:lnTo>
                <a:lnTo>
                  <a:pt x="6283" y="2431"/>
                </a:lnTo>
                <a:lnTo>
                  <a:pt x="6165" y="1957"/>
                </a:lnTo>
                <a:lnTo>
                  <a:pt x="6046" y="1542"/>
                </a:lnTo>
                <a:lnTo>
                  <a:pt x="5868" y="1245"/>
                </a:lnTo>
                <a:lnTo>
                  <a:pt x="5631" y="1008"/>
                </a:lnTo>
                <a:lnTo>
                  <a:pt x="5275" y="712"/>
                </a:lnTo>
                <a:lnTo>
                  <a:pt x="4801" y="416"/>
                </a:lnTo>
                <a:lnTo>
                  <a:pt x="4268" y="179"/>
                </a:lnTo>
                <a:lnTo>
                  <a:pt x="3675" y="1"/>
                </a:lnTo>
                <a:close/>
              </a:path>
            </a:pathLst>
          </a:custGeom>
          <a:solidFill>
            <a:srgbClr val="443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56"/>
          <p:cNvSpPr/>
          <p:nvPr/>
        </p:nvSpPr>
        <p:spPr>
          <a:xfrm>
            <a:off x="713900" y="1904188"/>
            <a:ext cx="161525" cy="400125"/>
          </a:xfrm>
          <a:custGeom>
            <a:avLst/>
            <a:gdLst/>
            <a:ahLst/>
            <a:cxnLst/>
            <a:rect l="l" t="t" r="r" b="b"/>
            <a:pathLst>
              <a:path w="6461" h="16005" fill="none" extrusionOk="0">
                <a:moveTo>
                  <a:pt x="3675" y="1"/>
                </a:moveTo>
                <a:lnTo>
                  <a:pt x="3675" y="1"/>
                </a:lnTo>
                <a:lnTo>
                  <a:pt x="3853" y="593"/>
                </a:lnTo>
                <a:lnTo>
                  <a:pt x="4031" y="1068"/>
                </a:lnTo>
                <a:lnTo>
                  <a:pt x="4031" y="1068"/>
                </a:lnTo>
                <a:lnTo>
                  <a:pt x="4209" y="2016"/>
                </a:lnTo>
                <a:lnTo>
                  <a:pt x="4268" y="2964"/>
                </a:lnTo>
                <a:lnTo>
                  <a:pt x="4268" y="2964"/>
                </a:lnTo>
                <a:lnTo>
                  <a:pt x="4209" y="3261"/>
                </a:lnTo>
                <a:lnTo>
                  <a:pt x="4149" y="3438"/>
                </a:lnTo>
                <a:lnTo>
                  <a:pt x="4090" y="3498"/>
                </a:lnTo>
                <a:lnTo>
                  <a:pt x="4090" y="3498"/>
                </a:lnTo>
                <a:lnTo>
                  <a:pt x="3971" y="3616"/>
                </a:lnTo>
                <a:lnTo>
                  <a:pt x="3794" y="3616"/>
                </a:lnTo>
                <a:lnTo>
                  <a:pt x="3794" y="3616"/>
                </a:lnTo>
                <a:lnTo>
                  <a:pt x="3557" y="3616"/>
                </a:lnTo>
                <a:lnTo>
                  <a:pt x="3379" y="3557"/>
                </a:lnTo>
                <a:lnTo>
                  <a:pt x="3379" y="3557"/>
                </a:lnTo>
                <a:lnTo>
                  <a:pt x="2845" y="3438"/>
                </a:lnTo>
                <a:lnTo>
                  <a:pt x="2312" y="3320"/>
                </a:lnTo>
                <a:lnTo>
                  <a:pt x="1778" y="3261"/>
                </a:lnTo>
                <a:lnTo>
                  <a:pt x="1245" y="3261"/>
                </a:lnTo>
                <a:lnTo>
                  <a:pt x="1245" y="3261"/>
                </a:lnTo>
                <a:lnTo>
                  <a:pt x="652" y="3261"/>
                </a:lnTo>
                <a:lnTo>
                  <a:pt x="0" y="3320"/>
                </a:lnTo>
                <a:lnTo>
                  <a:pt x="0" y="3320"/>
                </a:lnTo>
                <a:lnTo>
                  <a:pt x="1186" y="3379"/>
                </a:lnTo>
                <a:lnTo>
                  <a:pt x="2371" y="3557"/>
                </a:lnTo>
                <a:lnTo>
                  <a:pt x="2371" y="3557"/>
                </a:lnTo>
                <a:lnTo>
                  <a:pt x="2727" y="3616"/>
                </a:lnTo>
                <a:lnTo>
                  <a:pt x="3082" y="3735"/>
                </a:lnTo>
                <a:lnTo>
                  <a:pt x="3379" y="3913"/>
                </a:lnTo>
                <a:lnTo>
                  <a:pt x="3616" y="4209"/>
                </a:lnTo>
                <a:lnTo>
                  <a:pt x="3616" y="4209"/>
                </a:lnTo>
                <a:lnTo>
                  <a:pt x="3794" y="4505"/>
                </a:lnTo>
                <a:lnTo>
                  <a:pt x="3794" y="4861"/>
                </a:lnTo>
                <a:lnTo>
                  <a:pt x="3794" y="5217"/>
                </a:lnTo>
                <a:lnTo>
                  <a:pt x="3734" y="5572"/>
                </a:lnTo>
                <a:lnTo>
                  <a:pt x="3734" y="5572"/>
                </a:lnTo>
                <a:lnTo>
                  <a:pt x="2490" y="5513"/>
                </a:lnTo>
                <a:lnTo>
                  <a:pt x="2490" y="5513"/>
                </a:lnTo>
                <a:lnTo>
                  <a:pt x="2075" y="5572"/>
                </a:lnTo>
                <a:lnTo>
                  <a:pt x="2075" y="5572"/>
                </a:lnTo>
                <a:lnTo>
                  <a:pt x="2845" y="5869"/>
                </a:lnTo>
                <a:lnTo>
                  <a:pt x="2845" y="5869"/>
                </a:lnTo>
                <a:lnTo>
                  <a:pt x="3379" y="6106"/>
                </a:lnTo>
                <a:lnTo>
                  <a:pt x="3616" y="6284"/>
                </a:lnTo>
                <a:lnTo>
                  <a:pt x="3853" y="6461"/>
                </a:lnTo>
                <a:lnTo>
                  <a:pt x="3853" y="6461"/>
                </a:lnTo>
                <a:lnTo>
                  <a:pt x="4031" y="6698"/>
                </a:lnTo>
                <a:lnTo>
                  <a:pt x="4149" y="6995"/>
                </a:lnTo>
                <a:lnTo>
                  <a:pt x="4209" y="7291"/>
                </a:lnTo>
                <a:lnTo>
                  <a:pt x="4149" y="7528"/>
                </a:lnTo>
                <a:lnTo>
                  <a:pt x="4149" y="7528"/>
                </a:lnTo>
                <a:lnTo>
                  <a:pt x="3319" y="7469"/>
                </a:lnTo>
                <a:lnTo>
                  <a:pt x="2490" y="7410"/>
                </a:lnTo>
                <a:lnTo>
                  <a:pt x="2490" y="7410"/>
                </a:lnTo>
                <a:lnTo>
                  <a:pt x="2253" y="7410"/>
                </a:lnTo>
                <a:lnTo>
                  <a:pt x="2253" y="7410"/>
                </a:lnTo>
                <a:lnTo>
                  <a:pt x="2490" y="7587"/>
                </a:lnTo>
                <a:lnTo>
                  <a:pt x="2727" y="7706"/>
                </a:lnTo>
                <a:lnTo>
                  <a:pt x="3201" y="7825"/>
                </a:lnTo>
                <a:lnTo>
                  <a:pt x="3201" y="7825"/>
                </a:lnTo>
                <a:lnTo>
                  <a:pt x="3438" y="7884"/>
                </a:lnTo>
                <a:lnTo>
                  <a:pt x="3616" y="8062"/>
                </a:lnTo>
                <a:lnTo>
                  <a:pt x="3794" y="8180"/>
                </a:lnTo>
                <a:lnTo>
                  <a:pt x="3912" y="8358"/>
                </a:lnTo>
                <a:lnTo>
                  <a:pt x="4031" y="8595"/>
                </a:lnTo>
                <a:lnTo>
                  <a:pt x="4090" y="8773"/>
                </a:lnTo>
                <a:lnTo>
                  <a:pt x="4090" y="9010"/>
                </a:lnTo>
                <a:lnTo>
                  <a:pt x="4090" y="9247"/>
                </a:lnTo>
                <a:lnTo>
                  <a:pt x="4090" y="9247"/>
                </a:lnTo>
                <a:lnTo>
                  <a:pt x="3201" y="9188"/>
                </a:lnTo>
                <a:lnTo>
                  <a:pt x="3201" y="9188"/>
                </a:lnTo>
                <a:lnTo>
                  <a:pt x="2312" y="9247"/>
                </a:lnTo>
                <a:lnTo>
                  <a:pt x="2312" y="9247"/>
                </a:lnTo>
                <a:lnTo>
                  <a:pt x="2549" y="9425"/>
                </a:lnTo>
                <a:lnTo>
                  <a:pt x="2786" y="9543"/>
                </a:lnTo>
                <a:lnTo>
                  <a:pt x="3023" y="9662"/>
                </a:lnTo>
                <a:lnTo>
                  <a:pt x="3201" y="9899"/>
                </a:lnTo>
                <a:lnTo>
                  <a:pt x="3201" y="9899"/>
                </a:lnTo>
                <a:lnTo>
                  <a:pt x="3319" y="10018"/>
                </a:lnTo>
                <a:lnTo>
                  <a:pt x="3319" y="10195"/>
                </a:lnTo>
                <a:lnTo>
                  <a:pt x="3379" y="10551"/>
                </a:lnTo>
                <a:lnTo>
                  <a:pt x="3379" y="10551"/>
                </a:lnTo>
                <a:lnTo>
                  <a:pt x="3319" y="11144"/>
                </a:lnTo>
                <a:lnTo>
                  <a:pt x="3260" y="11796"/>
                </a:lnTo>
                <a:lnTo>
                  <a:pt x="3023" y="13100"/>
                </a:lnTo>
                <a:lnTo>
                  <a:pt x="2727" y="14344"/>
                </a:lnTo>
                <a:lnTo>
                  <a:pt x="2371" y="15589"/>
                </a:lnTo>
                <a:lnTo>
                  <a:pt x="2371" y="15589"/>
                </a:lnTo>
                <a:lnTo>
                  <a:pt x="2964" y="15589"/>
                </a:lnTo>
                <a:lnTo>
                  <a:pt x="3497" y="15708"/>
                </a:lnTo>
                <a:lnTo>
                  <a:pt x="4090" y="15826"/>
                </a:lnTo>
                <a:lnTo>
                  <a:pt x="4623" y="16004"/>
                </a:lnTo>
                <a:lnTo>
                  <a:pt x="4623" y="16004"/>
                </a:lnTo>
                <a:lnTo>
                  <a:pt x="4920" y="15648"/>
                </a:lnTo>
                <a:lnTo>
                  <a:pt x="5098" y="15234"/>
                </a:lnTo>
                <a:lnTo>
                  <a:pt x="5275" y="14759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453" y="14167"/>
                </a:lnTo>
                <a:lnTo>
                  <a:pt x="5750" y="12685"/>
                </a:lnTo>
                <a:lnTo>
                  <a:pt x="6046" y="10373"/>
                </a:lnTo>
                <a:lnTo>
                  <a:pt x="6342" y="7647"/>
                </a:lnTo>
                <a:lnTo>
                  <a:pt x="6402" y="6284"/>
                </a:lnTo>
                <a:lnTo>
                  <a:pt x="6461" y="4920"/>
                </a:lnTo>
                <a:lnTo>
                  <a:pt x="6461" y="4920"/>
                </a:lnTo>
                <a:lnTo>
                  <a:pt x="6402" y="3616"/>
                </a:lnTo>
                <a:lnTo>
                  <a:pt x="6283" y="2431"/>
                </a:lnTo>
                <a:lnTo>
                  <a:pt x="6165" y="1957"/>
                </a:lnTo>
                <a:lnTo>
                  <a:pt x="6046" y="1542"/>
                </a:lnTo>
                <a:lnTo>
                  <a:pt x="5868" y="1245"/>
                </a:lnTo>
                <a:lnTo>
                  <a:pt x="5631" y="1008"/>
                </a:lnTo>
                <a:lnTo>
                  <a:pt x="5631" y="1008"/>
                </a:lnTo>
                <a:lnTo>
                  <a:pt x="5631" y="1008"/>
                </a:lnTo>
                <a:lnTo>
                  <a:pt x="5275" y="712"/>
                </a:lnTo>
                <a:lnTo>
                  <a:pt x="4801" y="416"/>
                </a:lnTo>
                <a:lnTo>
                  <a:pt x="4268" y="179"/>
                </a:lnTo>
                <a:lnTo>
                  <a:pt x="367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56"/>
          <p:cNvSpPr/>
          <p:nvPr/>
        </p:nvSpPr>
        <p:spPr>
          <a:xfrm>
            <a:off x="598325" y="1938263"/>
            <a:ext cx="66700" cy="309725"/>
          </a:xfrm>
          <a:custGeom>
            <a:avLst/>
            <a:gdLst/>
            <a:ahLst/>
            <a:cxnLst/>
            <a:rect l="l" t="t" r="r" b="b"/>
            <a:pathLst>
              <a:path w="2668" h="12389" extrusionOk="0">
                <a:moveTo>
                  <a:pt x="1363" y="1"/>
                </a:moveTo>
                <a:lnTo>
                  <a:pt x="1067" y="475"/>
                </a:lnTo>
                <a:lnTo>
                  <a:pt x="830" y="1009"/>
                </a:lnTo>
                <a:lnTo>
                  <a:pt x="593" y="1661"/>
                </a:lnTo>
                <a:lnTo>
                  <a:pt x="415" y="2313"/>
                </a:lnTo>
                <a:lnTo>
                  <a:pt x="296" y="3083"/>
                </a:lnTo>
                <a:lnTo>
                  <a:pt x="178" y="3913"/>
                </a:lnTo>
                <a:lnTo>
                  <a:pt x="0" y="5691"/>
                </a:lnTo>
                <a:lnTo>
                  <a:pt x="0" y="7469"/>
                </a:lnTo>
                <a:lnTo>
                  <a:pt x="59" y="9247"/>
                </a:lnTo>
                <a:lnTo>
                  <a:pt x="178" y="10907"/>
                </a:lnTo>
                <a:lnTo>
                  <a:pt x="415" y="12389"/>
                </a:lnTo>
                <a:lnTo>
                  <a:pt x="1541" y="12033"/>
                </a:lnTo>
                <a:lnTo>
                  <a:pt x="1245" y="11500"/>
                </a:lnTo>
                <a:lnTo>
                  <a:pt x="1008" y="10966"/>
                </a:lnTo>
                <a:lnTo>
                  <a:pt x="830" y="10433"/>
                </a:lnTo>
                <a:lnTo>
                  <a:pt x="771" y="9840"/>
                </a:lnTo>
                <a:lnTo>
                  <a:pt x="711" y="9484"/>
                </a:lnTo>
                <a:lnTo>
                  <a:pt x="830" y="9129"/>
                </a:lnTo>
                <a:lnTo>
                  <a:pt x="948" y="8892"/>
                </a:lnTo>
                <a:lnTo>
                  <a:pt x="1185" y="8655"/>
                </a:lnTo>
                <a:lnTo>
                  <a:pt x="1482" y="8418"/>
                </a:lnTo>
                <a:lnTo>
                  <a:pt x="1778" y="8240"/>
                </a:lnTo>
                <a:lnTo>
                  <a:pt x="2075" y="8121"/>
                </a:lnTo>
                <a:lnTo>
                  <a:pt x="2430" y="8003"/>
                </a:lnTo>
                <a:lnTo>
                  <a:pt x="1956" y="8062"/>
                </a:lnTo>
                <a:lnTo>
                  <a:pt x="1482" y="8180"/>
                </a:lnTo>
                <a:lnTo>
                  <a:pt x="1067" y="8358"/>
                </a:lnTo>
                <a:lnTo>
                  <a:pt x="652" y="8595"/>
                </a:lnTo>
                <a:lnTo>
                  <a:pt x="593" y="8358"/>
                </a:lnTo>
                <a:lnTo>
                  <a:pt x="533" y="8121"/>
                </a:lnTo>
                <a:lnTo>
                  <a:pt x="652" y="7706"/>
                </a:lnTo>
                <a:lnTo>
                  <a:pt x="830" y="7351"/>
                </a:lnTo>
                <a:lnTo>
                  <a:pt x="1126" y="6995"/>
                </a:lnTo>
                <a:lnTo>
                  <a:pt x="1482" y="6758"/>
                </a:lnTo>
                <a:lnTo>
                  <a:pt x="1897" y="6580"/>
                </a:lnTo>
                <a:lnTo>
                  <a:pt x="2667" y="6224"/>
                </a:lnTo>
                <a:lnTo>
                  <a:pt x="2549" y="6224"/>
                </a:lnTo>
                <a:lnTo>
                  <a:pt x="2015" y="6284"/>
                </a:lnTo>
                <a:lnTo>
                  <a:pt x="1482" y="6402"/>
                </a:lnTo>
                <a:lnTo>
                  <a:pt x="948" y="6580"/>
                </a:lnTo>
                <a:lnTo>
                  <a:pt x="474" y="6817"/>
                </a:lnTo>
                <a:lnTo>
                  <a:pt x="474" y="6165"/>
                </a:lnTo>
                <a:lnTo>
                  <a:pt x="533" y="5810"/>
                </a:lnTo>
                <a:lnTo>
                  <a:pt x="652" y="5513"/>
                </a:lnTo>
                <a:lnTo>
                  <a:pt x="889" y="5276"/>
                </a:lnTo>
                <a:lnTo>
                  <a:pt x="1185" y="5039"/>
                </a:lnTo>
                <a:lnTo>
                  <a:pt x="1837" y="4683"/>
                </a:lnTo>
                <a:lnTo>
                  <a:pt x="2608" y="4387"/>
                </a:lnTo>
                <a:lnTo>
                  <a:pt x="2015" y="4446"/>
                </a:lnTo>
                <a:lnTo>
                  <a:pt x="1482" y="4565"/>
                </a:lnTo>
                <a:lnTo>
                  <a:pt x="948" y="4802"/>
                </a:lnTo>
                <a:lnTo>
                  <a:pt x="415" y="5098"/>
                </a:lnTo>
                <a:lnTo>
                  <a:pt x="415" y="4328"/>
                </a:lnTo>
                <a:lnTo>
                  <a:pt x="474" y="3972"/>
                </a:lnTo>
                <a:lnTo>
                  <a:pt x="652" y="3617"/>
                </a:lnTo>
                <a:lnTo>
                  <a:pt x="889" y="3261"/>
                </a:lnTo>
                <a:lnTo>
                  <a:pt x="1185" y="3024"/>
                </a:lnTo>
                <a:lnTo>
                  <a:pt x="1837" y="2609"/>
                </a:lnTo>
                <a:lnTo>
                  <a:pt x="2549" y="2313"/>
                </a:lnTo>
                <a:lnTo>
                  <a:pt x="1600" y="2431"/>
                </a:lnTo>
                <a:lnTo>
                  <a:pt x="771" y="2727"/>
                </a:lnTo>
                <a:lnTo>
                  <a:pt x="889" y="1305"/>
                </a:lnTo>
                <a:lnTo>
                  <a:pt x="1067" y="653"/>
                </a:lnTo>
                <a:lnTo>
                  <a:pt x="1363" y="1"/>
                </a:lnTo>
                <a:close/>
              </a:path>
            </a:pathLst>
          </a:custGeom>
          <a:solidFill>
            <a:srgbClr val="443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56"/>
          <p:cNvSpPr/>
          <p:nvPr/>
        </p:nvSpPr>
        <p:spPr>
          <a:xfrm>
            <a:off x="598325" y="1938263"/>
            <a:ext cx="66700" cy="309725"/>
          </a:xfrm>
          <a:custGeom>
            <a:avLst/>
            <a:gdLst/>
            <a:ahLst/>
            <a:cxnLst/>
            <a:rect l="l" t="t" r="r" b="b"/>
            <a:pathLst>
              <a:path w="2668" h="12389" fill="none" extrusionOk="0">
                <a:moveTo>
                  <a:pt x="1363" y="1"/>
                </a:moveTo>
                <a:lnTo>
                  <a:pt x="1363" y="1"/>
                </a:lnTo>
                <a:lnTo>
                  <a:pt x="1067" y="475"/>
                </a:lnTo>
                <a:lnTo>
                  <a:pt x="830" y="1009"/>
                </a:lnTo>
                <a:lnTo>
                  <a:pt x="593" y="1661"/>
                </a:lnTo>
                <a:lnTo>
                  <a:pt x="415" y="2313"/>
                </a:lnTo>
                <a:lnTo>
                  <a:pt x="296" y="3083"/>
                </a:lnTo>
                <a:lnTo>
                  <a:pt x="178" y="3913"/>
                </a:lnTo>
                <a:lnTo>
                  <a:pt x="0" y="5691"/>
                </a:lnTo>
                <a:lnTo>
                  <a:pt x="0" y="7469"/>
                </a:lnTo>
                <a:lnTo>
                  <a:pt x="59" y="9247"/>
                </a:lnTo>
                <a:lnTo>
                  <a:pt x="178" y="10907"/>
                </a:lnTo>
                <a:lnTo>
                  <a:pt x="415" y="12389"/>
                </a:lnTo>
                <a:lnTo>
                  <a:pt x="415" y="12389"/>
                </a:lnTo>
                <a:lnTo>
                  <a:pt x="1541" y="12033"/>
                </a:lnTo>
                <a:lnTo>
                  <a:pt x="1541" y="12033"/>
                </a:lnTo>
                <a:lnTo>
                  <a:pt x="1245" y="11500"/>
                </a:lnTo>
                <a:lnTo>
                  <a:pt x="1008" y="10966"/>
                </a:lnTo>
                <a:lnTo>
                  <a:pt x="830" y="10433"/>
                </a:lnTo>
                <a:lnTo>
                  <a:pt x="771" y="9840"/>
                </a:lnTo>
                <a:lnTo>
                  <a:pt x="771" y="9840"/>
                </a:lnTo>
                <a:lnTo>
                  <a:pt x="711" y="9484"/>
                </a:lnTo>
                <a:lnTo>
                  <a:pt x="830" y="9129"/>
                </a:lnTo>
                <a:lnTo>
                  <a:pt x="830" y="9129"/>
                </a:lnTo>
                <a:lnTo>
                  <a:pt x="948" y="8892"/>
                </a:lnTo>
                <a:lnTo>
                  <a:pt x="1185" y="8655"/>
                </a:lnTo>
                <a:lnTo>
                  <a:pt x="1185" y="8655"/>
                </a:lnTo>
                <a:lnTo>
                  <a:pt x="1482" y="8418"/>
                </a:lnTo>
                <a:lnTo>
                  <a:pt x="1778" y="8240"/>
                </a:lnTo>
                <a:lnTo>
                  <a:pt x="2075" y="8121"/>
                </a:lnTo>
                <a:lnTo>
                  <a:pt x="2430" y="8003"/>
                </a:lnTo>
                <a:lnTo>
                  <a:pt x="2430" y="8003"/>
                </a:lnTo>
                <a:lnTo>
                  <a:pt x="1956" y="8062"/>
                </a:lnTo>
                <a:lnTo>
                  <a:pt x="1482" y="8180"/>
                </a:lnTo>
                <a:lnTo>
                  <a:pt x="1067" y="8358"/>
                </a:lnTo>
                <a:lnTo>
                  <a:pt x="652" y="8595"/>
                </a:lnTo>
                <a:lnTo>
                  <a:pt x="652" y="8595"/>
                </a:lnTo>
                <a:lnTo>
                  <a:pt x="593" y="8358"/>
                </a:lnTo>
                <a:lnTo>
                  <a:pt x="533" y="8121"/>
                </a:lnTo>
                <a:lnTo>
                  <a:pt x="652" y="7706"/>
                </a:lnTo>
                <a:lnTo>
                  <a:pt x="830" y="7351"/>
                </a:lnTo>
                <a:lnTo>
                  <a:pt x="1126" y="6995"/>
                </a:lnTo>
                <a:lnTo>
                  <a:pt x="1126" y="6995"/>
                </a:lnTo>
                <a:lnTo>
                  <a:pt x="1482" y="6758"/>
                </a:lnTo>
                <a:lnTo>
                  <a:pt x="1897" y="6580"/>
                </a:lnTo>
                <a:lnTo>
                  <a:pt x="2667" y="6224"/>
                </a:lnTo>
                <a:lnTo>
                  <a:pt x="2667" y="6224"/>
                </a:lnTo>
                <a:lnTo>
                  <a:pt x="2549" y="6224"/>
                </a:lnTo>
                <a:lnTo>
                  <a:pt x="2549" y="6224"/>
                </a:lnTo>
                <a:lnTo>
                  <a:pt x="2015" y="6284"/>
                </a:lnTo>
                <a:lnTo>
                  <a:pt x="1482" y="6402"/>
                </a:lnTo>
                <a:lnTo>
                  <a:pt x="948" y="6580"/>
                </a:lnTo>
                <a:lnTo>
                  <a:pt x="474" y="6817"/>
                </a:lnTo>
                <a:lnTo>
                  <a:pt x="474" y="6817"/>
                </a:lnTo>
                <a:lnTo>
                  <a:pt x="474" y="6165"/>
                </a:lnTo>
                <a:lnTo>
                  <a:pt x="533" y="5810"/>
                </a:lnTo>
                <a:lnTo>
                  <a:pt x="652" y="5513"/>
                </a:lnTo>
                <a:lnTo>
                  <a:pt x="652" y="5513"/>
                </a:lnTo>
                <a:lnTo>
                  <a:pt x="889" y="5276"/>
                </a:lnTo>
                <a:lnTo>
                  <a:pt x="1185" y="5039"/>
                </a:lnTo>
                <a:lnTo>
                  <a:pt x="1185" y="5039"/>
                </a:lnTo>
                <a:lnTo>
                  <a:pt x="1837" y="4683"/>
                </a:lnTo>
                <a:lnTo>
                  <a:pt x="2608" y="4387"/>
                </a:lnTo>
                <a:lnTo>
                  <a:pt x="2608" y="4387"/>
                </a:lnTo>
                <a:lnTo>
                  <a:pt x="2015" y="4446"/>
                </a:lnTo>
                <a:lnTo>
                  <a:pt x="1482" y="4565"/>
                </a:lnTo>
                <a:lnTo>
                  <a:pt x="948" y="4802"/>
                </a:lnTo>
                <a:lnTo>
                  <a:pt x="415" y="5098"/>
                </a:lnTo>
                <a:lnTo>
                  <a:pt x="415" y="5098"/>
                </a:lnTo>
                <a:lnTo>
                  <a:pt x="415" y="4328"/>
                </a:lnTo>
                <a:lnTo>
                  <a:pt x="474" y="3972"/>
                </a:lnTo>
                <a:lnTo>
                  <a:pt x="652" y="3617"/>
                </a:lnTo>
                <a:lnTo>
                  <a:pt x="652" y="3617"/>
                </a:lnTo>
                <a:lnTo>
                  <a:pt x="889" y="3261"/>
                </a:lnTo>
                <a:lnTo>
                  <a:pt x="1185" y="3024"/>
                </a:lnTo>
                <a:lnTo>
                  <a:pt x="1185" y="3024"/>
                </a:lnTo>
                <a:lnTo>
                  <a:pt x="1837" y="2609"/>
                </a:lnTo>
                <a:lnTo>
                  <a:pt x="2549" y="2313"/>
                </a:lnTo>
                <a:lnTo>
                  <a:pt x="2549" y="2313"/>
                </a:lnTo>
                <a:lnTo>
                  <a:pt x="1600" y="2431"/>
                </a:lnTo>
                <a:lnTo>
                  <a:pt x="771" y="2727"/>
                </a:lnTo>
                <a:lnTo>
                  <a:pt x="771" y="2727"/>
                </a:lnTo>
                <a:lnTo>
                  <a:pt x="889" y="1305"/>
                </a:lnTo>
                <a:lnTo>
                  <a:pt x="889" y="1305"/>
                </a:lnTo>
                <a:lnTo>
                  <a:pt x="1067" y="653"/>
                </a:lnTo>
                <a:lnTo>
                  <a:pt x="136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56"/>
          <p:cNvSpPr/>
          <p:nvPr/>
        </p:nvSpPr>
        <p:spPr>
          <a:xfrm>
            <a:off x="630925" y="2298338"/>
            <a:ext cx="191175" cy="102275"/>
          </a:xfrm>
          <a:custGeom>
            <a:avLst/>
            <a:gdLst/>
            <a:ahLst/>
            <a:cxnLst/>
            <a:rect l="l" t="t" r="r" b="b"/>
            <a:pathLst>
              <a:path w="7647" h="4091" extrusionOk="0">
                <a:moveTo>
                  <a:pt x="7646" y="1"/>
                </a:moveTo>
                <a:lnTo>
                  <a:pt x="6816" y="60"/>
                </a:lnTo>
                <a:lnTo>
                  <a:pt x="6757" y="416"/>
                </a:lnTo>
                <a:lnTo>
                  <a:pt x="6698" y="831"/>
                </a:lnTo>
                <a:lnTo>
                  <a:pt x="6520" y="1305"/>
                </a:lnTo>
                <a:lnTo>
                  <a:pt x="6224" y="1838"/>
                </a:lnTo>
                <a:lnTo>
                  <a:pt x="5868" y="2313"/>
                </a:lnTo>
                <a:lnTo>
                  <a:pt x="5631" y="2490"/>
                </a:lnTo>
                <a:lnTo>
                  <a:pt x="5334" y="2727"/>
                </a:lnTo>
                <a:lnTo>
                  <a:pt x="5038" y="2846"/>
                </a:lnTo>
                <a:lnTo>
                  <a:pt x="4682" y="2965"/>
                </a:lnTo>
                <a:lnTo>
                  <a:pt x="4031" y="3083"/>
                </a:lnTo>
                <a:lnTo>
                  <a:pt x="3438" y="3142"/>
                </a:lnTo>
                <a:lnTo>
                  <a:pt x="2964" y="3083"/>
                </a:lnTo>
                <a:lnTo>
                  <a:pt x="2549" y="3024"/>
                </a:lnTo>
                <a:lnTo>
                  <a:pt x="2193" y="2846"/>
                </a:lnTo>
                <a:lnTo>
                  <a:pt x="1837" y="2668"/>
                </a:lnTo>
                <a:lnTo>
                  <a:pt x="1600" y="2431"/>
                </a:lnTo>
                <a:lnTo>
                  <a:pt x="1363" y="2135"/>
                </a:lnTo>
                <a:lnTo>
                  <a:pt x="1245" y="1838"/>
                </a:lnTo>
                <a:lnTo>
                  <a:pt x="1126" y="1542"/>
                </a:lnTo>
                <a:lnTo>
                  <a:pt x="1126" y="1246"/>
                </a:lnTo>
                <a:lnTo>
                  <a:pt x="1126" y="949"/>
                </a:lnTo>
                <a:lnTo>
                  <a:pt x="1245" y="475"/>
                </a:lnTo>
                <a:lnTo>
                  <a:pt x="1245" y="297"/>
                </a:lnTo>
                <a:lnTo>
                  <a:pt x="0" y="416"/>
                </a:lnTo>
                <a:lnTo>
                  <a:pt x="0" y="890"/>
                </a:lnTo>
                <a:lnTo>
                  <a:pt x="0" y="1364"/>
                </a:lnTo>
                <a:lnTo>
                  <a:pt x="119" y="2016"/>
                </a:lnTo>
                <a:lnTo>
                  <a:pt x="237" y="2313"/>
                </a:lnTo>
                <a:lnTo>
                  <a:pt x="415" y="2609"/>
                </a:lnTo>
                <a:lnTo>
                  <a:pt x="593" y="2905"/>
                </a:lnTo>
                <a:lnTo>
                  <a:pt x="830" y="3202"/>
                </a:lnTo>
                <a:lnTo>
                  <a:pt x="1067" y="3439"/>
                </a:lnTo>
                <a:lnTo>
                  <a:pt x="1423" y="3676"/>
                </a:lnTo>
                <a:lnTo>
                  <a:pt x="1837" y="3854"/>
                </a:lnTo>
                <a:lnTo>
                  <a:pt x="2312" y="3972"/>
                </a:lnTo>
                <a:lnTo>
                  <a:pt x="3260" y="4091"/>
                </a:lnTo>
                <a:lnTo>
                  <a:pt x="4090" y="4091"/>
                </a:lnTo>
                <a:lnTo>
                  <a:pt x="4801" y="3972"/>
                </a:lnTo>
                <a:lnTo>
                  <a:pt x="5394" y="3794"/>
                </a:lnTo>
                <a:lnTo>
                  <a:pt x="5868" y="3557"/>
                </a:lnTo>
                <a:lnTo>
                  <a:pt x="6283" y="3202"/>
                </a:lnTo>
                <a:lnTo>
                  <a:pt x="6579" y="2905"/>
                </a:lnTo>
                <a:lnTo>
                  <a:pt x="6876" y="2490"/>
                </a:lnTo>
                <a:lnTo>
                  <a:pt x="7053" y="2135"/>
                </a:lnTo>
                <a:lnTo>
                  <a:pt x="7231" y="1720"/>
                </a:lnTo>
                <a:lnTo>
                  <a:pt x="7528" y="890"/>
                </a:lnTo>
                <a:lnTo>
                  <a:pt x="7646" y="238"/>
                </a:lnTo>
                <a:lnTo>
                  <a:pt x="7646" y="1"/>
                </a:lnTo>
                <a:close/>
              </a:path>
            </a:pathLst>
          </a:custGeom>
          <a:solidFill>
            <a:srgbClr val="BCB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56"/>
          <p:cNvSpPr/>
          <p:nvPr/>
        </p:nvSpPr>
        <p:spPr>
          <a:xfrm>
            <a:off x="601275" y="1970863"/>
            <a:ext cx="280075" cy="56350"/>
          </a:xfrm>
          <a:custGeom>
            <a:avLst/>
            <a:gdLst/>
            <a:ahLst/>
            <a:cxnLst/>
            <a:rect l="l" t="t" r="r" b="b"/>
            <a:pathLst>
              <a:path w="11203" h="2254" extrusionOk="0">
                <a:moveTo>
                  <a:pt x="5217" y="1"/>
                </a:moveTo>
                <a:lnTo>
                  <a:pt x="4150" y="60"/>
                </a:lnTo>
                <a:lnTo>
                  <a:pt x="3142" y="179"/>
                </a:lnTo>
                <a:lnTo>
                  <a:pt x="2134" y="357"/>
                </a:lnTo>
                <a:lnTo>
                  <a:pt x="1186" y="653"/>
                </a:lnTo>
                <a:lnTo>
                  <a:pt x="356" y="1009"/>
                </a:lnTo>
                <a:lnTo>
                  <a:pt x="297" y="1068"/>
                </a:lnTo>
                <a:lnTo>
                  <a:pt x="119" y="1246"/>
                </a:lnTo>
                <a:lnTo>
                  <a:pt x="1" y="1364"/>
                </a:lnTo>
                <a:lnTo>
                  <a:pt x="1" y="1542"/>
                </a:lnTo>
                <a:lnTo>
                  <a:pt x="119" y="1661"/>
                </a:lnTo>
                <a:lnTo>
                  <a:pt x="178" y="1661"/>
                </a:lnTo>
                <a:lnTo>
                  <a:pt x="771" y="1423"/>
                </a:lnTo>
                <a:lnTo>
                  <a:pt x="1423" y="1246"/>
                </a:lnTo>
                <a:lnTo>
                  <a:pt x="2727" y="949"/>
                </a:lnTo>
                <a:lnTo>
                  <a:pt x="4090" y="771"/>
                </a:lnTo>
                <a:lnTo>
                  <a:pt x="4802" y="771"/>
                </a:lnTo>
                <a:lnTo>
                  <a:pt x="5572" y="712"/>
                </a:lnTo>
                <a:lnTo>
                  <a:pt x="6283" y="771"/>
                </a:lnTo>
                <a:lnTo>
                  <a:pt x="6995" y="831"/>
                </a:lnTo>
                <a:lnTo>
                  <a:pt x="7706" y="949"/>
                </a:lnTo>
                <a:lnTo>
                  <a:pt x="8417" y="1127"/>
                </a:lnTo>
                <a:lnTo>
                  <a:pt x="9069" y="1305"/>
                </a:lnTo>
                <a:lnTo>
                  <a:pt x="9721" y="1601"/>
                </a:lnTo>
                <a:lnTo>
                  <a:pt x="10255" y="1838"/>
                </a:lnTo>
                <a:lnTo>
                  <a:pt x="10729" y="2135"/>
                </a:lnTo>
                <a:lnTo>
                  <a:pt x="10907" y="2253"/>
                </a:lnTo>
                <a:lnTo>
                  <a:pt x="11025" y="2194"/>
                </a:lnTo>
                <a:lnTo>
                  <a:pt x="11144" y="2075"/>
                </a:lnTo>
                <a:lnTo>
                  <a:pt x="11203" y="1957"/>
                </a:lnTo>
                <a:lnTo>
                  <a:pt x="11203" y="1779"/>
                </a:lnTo>
                <a:lnTo>
                  <a:pt x="11084" y="1601"/>
                </a:lnTo>
                <a:lnTo>
                  <a:pt x="10788" y="1364"/>
                </a:lnTo>
                <a:lnTo>
                  <a:pt x="10492" y="1127"/>
                </a:lnTo>
                <a:lnTo>
                  <a:pt x="10136" y="890"/>
                </a:lnTo>
                <a:lnTo>
                  <a:pt x="9780" y="712"/>
                </a:lnTo>
                <a:lnTo>
                  <a:pt x="9010" y="475"/>
                </a:lnTo>
                <a:lnTo>
                  <a:pt x="8299" y="297"/>
                </a:lnTo>
                <a:lnTo>
                  <a:pt x="7291" y="119"/>
                </a:lnTo>
                <a:lnTo>
                  <a:pt x="6283" y="60"/>
                </a:lnTo>
                <a:lnTo>
                  <a:pt x="5217" y="1"/>
                </a:lnTo>
                <a:close/>
              </a:path>
            </a:pathLst>
          </a:custGeom>
          <a:solidFill>
            <a:srgbClr val="BCB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56"/>
          <p:cNvSpPr/>
          <p:nvPr/>
        </p:nvSpPr>
        <p:spPr>
          <a:xfrm>
            <a:off x="590900" y="2036063"/>
            <a:ext cx="103750" cy="44500"/>
          </a:xfrm>
          <a:custGeom>
            <a:avLst/>
            <a:gdLst/>
            <a:ahLst/>
            <a:cxnLst/>
            <a:rect l="l" t="t" r="r" b="b"/>
            <a:pathLst>
              <a:path w="4150" h="1780" extrusionOk="0">
                <a:moveTo>
                  <a:pt x="2668" y="1"/>
                </a:moveTo>
                <a:lnTo>
                  <a:pt x="2253" y="60"/>
                </a:lnTo>
                <a:lnTo>
                  <a:pt x="1779" y="179"/>
                </a:lnTo>
                <a:lnTo>
                  <a:pt x="1127" y="475"/>
                </a:lnTo>
                <a:lnTo>
                  <a:pt x="593" y="831"/>
                </a:lnTo>
                <a:lnTo>
                  <a:pt x="60" y="1246"/>
                </a:lnTo>
                <a:lnTo>
                  <a:pt x="1" y="1364"/>
                </a:lnTo>
                <a:lnTo>
                  <a:pt x="60" y="1542"/>
                </a:lnTo>
                <a:lnTo>
                  <a:pt x="119" y="1660"/>
                </a:lnTo>
                <a:lnTo>
                  <a:pt x="178" y="1720"/>
                </a:lnTo>
                <a:lnTo>
                  <a:pt x="297" y="1720"/>
                </a:lnTo>
                <a:lnTo>
                  <a:pt x="416" y="1779"/>
                </a:lnTo>
                <a:lnTo>
                  <a:pt x="416" y="1720"/>
                </a:lnTo>
                <a:lnTo>
                  <a:pt x="830" y="1364"/>
                </a:lnTo>
                <a:lnTo>
                  <a:pt x="1364" y="1068"/>
                </a:lnTo>
                <a:lnTo>
                  <a:pt x="1957" y="771"/>
                </a:lnTo>
                <a:lnTo>
                  <a:pt x="2431" y="653"/>
                </a:lnTo>
                <a:lnTo>
                  <a:pt x="2964" y="534"/>
                </a:lnTo>
                <a:lnTo>
                  <a:pt x="4090" y="357"/>
                </a:lnTo>
                <a:lnTo>
                  <a:pt x="4150" y="297"/>
                </a:lnTo>
                <a:lnTo>
                  <a:pt x="4150" y="238"/>
                </a:lnTo>
                <a:lnTo>
                  <a:pt x="4150" y="179"/>
                </a:lnTo>
                <a:lnTo>
                  <a:pt x="4090" y="119"/>
                </a:lnTo>
                <a:lnTo>
                  <a:pt x="3676" y="1"/>
                </a:lnTo>
                <a:close/>
              </a:path>
            </a:pathLst>
          </a:custGeom>
          <a:solidFill>
            <a:srgbClr val="7E6A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56"/>
          <p:cNvSpPr/>
          <p:nvPr/>
        </p:nvSpPr>
        <p:spPr>
          <a:xfrm>
            <a:off x="586450" y="2083488"/>
            <a:ext cx="102275" cy="43000"/>
          </a:xfrm>
          <a:custGeom>
            <a:avLst/>
            <a:gdLst/>
            <a:ahLst/>
            <a:cxnLst/>
            <a:rect l="l" t="t" r="r" b="b"/>
            <a:pathLst>
              <a:path w="4091" h="1720" extrusionOk="0">
                <a:moveTo>
                  <a:pt x="2609" y="1"/>
                </a:moveTo>
                <a:lnTo>
                  <a:pt x="2135" y="119"/>
                </a:lnTo>
                <a:lnTo>
                  <a:pt x="1720" y="238"/>
                </a:lnTo>
                <a:lnTo>
                  <a:pt x="1068" y="475"/>
                </a:lnTo>
                <a:lnTo>
                  <a:pt x="534" y="830"/>
                </a:lnTo>
                <a:lnTo>
                  <a:pt x="356" y="949"/>
                </a:lnTo>
                <a:lnTo>
                  <a:pt x="297" y="949"/>
                </a:lnTo>
                <a:lnTo>
                  <a:pt x="179" y="1186"/>
                </a:lnTo>
                <a:lnTo>
                  <a:pt x="60" y="1423"/>
                </a:lnTo>
                <a:lnTo>
                  <a:pt x="1" y="1482"/>
                </a:lnTo>
                <a:lnTo>
                  <a:pt x="60" y="1601"/>
                </a:lnTo>
                <a:lnTo>
                  <a:pt x="119" y="1660"/>
                </a:lnTo>
                <a:lnTo>
                  <a:pt x="179" y="1719"/>
                </a:lnTo>
                <a:lnTo>
                  <a:pt x="416" y="1719"/>
                </a:lnTo>
                <a:lnTo>
                  <a:pt x="771" y="1423"/>
                </a:lnTo>
                <a:lnTo>
                  <a:pt x="1305" y="1067"/>
                </a:lnTo>
                <a:lnTo>
                  <a:pt x="1898" y="830"/>
                </a:lnTo>
                <a:lnTo>
                  <a:pt x="2372" y="653"/>
                </a:lnTo>
                <a:lnTo>
                  <a:pt x="2905" y="534"/>
                </a:lnTo>
                <a:lnTo>
                  <a:pt x="3972" y="356"/>
                </a:lnTo>
                <a:lnTo>
                  <a:pt x="4091" y="356"/>
                </a:lnTo>
                <a:lnTo>
                  <a:pt x="4091" y="238"/>
                </a:lnTo>
                <a:lnTo>
                  <a:pt x="4031" y="178"/>
                </a:lnTo>
                <a:lnTo>
                  <a:pt x="3972" y="119"/>
                </a:lnTo>
                <a:lnTo>
                  <a:pt x="3616" y="60"/>
                </a:lnTo>
                <a:lnTo>
                  <a:pt x="3261" y="1"/>
                </a:lnTo>
                <a:close/>
              </a:path>
            </a:pathLst>
          </a:custGeom>
          <a:solidFill>
            <a:srgbClr val="7E6A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56"/>
          <p:cNvSpPr/>
          <p:nvPr/>
        </p:nvSpPr>
        <p:spPr>
          <a:xfrm>
            <a:off x="592375" y="2126463"/>
            <a:ext cx="97825" cy="41525"/>
          </a:xfrm>
          <a:custGeom>
            <a:avLst/>
            <a:gdLst/>
            <a:ahLst/>
            <a:cxnLst/>
            <a:rect l="l" t="t" r="r" b="b"/>
            <a:pathLst>
              <a:path w="3913" h="1661" extrusionOk="0">
                <a:moveTo>
                  <a:pt x="2431" y="0"/>
                </a:moveTo>
                <a:lnTo>
                  <a:pt x="1957" y="119"/>
                </a:lnTo>
                <a:lnTo>
                  <a:pt x="1483" y="238"/>
                </a:lnTo>
                <a:lnTo>
                  <a:pt x="890" y="475"/>
                </a:lnTo>
                <a:lnTo>
                  <a:pt x="297" y="830"/>
                </a:lnTo>
                <a:lnTo>
                  <a:pt x="179" y="949"/>
                </a:lnTo>
                <a:lnTo>
                  <a:pt x="60" y="1127"/>
                </a:lnTo>
                <a:lnTo>
                  <a:pt x="1" y="1364"/>
                </a:lnTo>
                <a:lnTo>
                  <a:pt x="1" y="1482"/>
                </a:lnTo>
                <a:lnTo>
                  <a:pt x="1" y="1601"/>
                </a:lnTo>
                <a:lnTo>
                  <a:pt x="119" y="1660"/>
                </a:lnTo>
                <a:lnTo>
                  <a:pt x="297" y="1660"/>
                </a:lnTo>
                <a:lnTo>
                  <a:pt x="594" y="1423"/>
                </a:lnTo>
                <a:lnTo>
                  <a:pt x="1127" y="1067"/>
                </a:lnTo>
                <a:lnTo>
                  <a:pt x="1661" y="830"/>
                </a:lnTo>
                <a:lnTo>
                  <a:pt x="2194" y="652"/>
                </a:lnTo>
                <a:lnTo>
                  <a:pt x="2727" y="534"/>
                </a:lnTo>
                <a:lnTo>
                  <a:pt x="3794" y="356"/>
                </a:lnTo>
                <a:lnTo>
                  <a:pt x="3854" y="356"/>
                </a:lnTo>
                <a:lnTo>
                  <a:pt x="3913" y="297"/>
                </a:lnTo>
                <a:lnTo>
                  <a:pt x="3854" y="178"/>
                </a:lnTo>
                <a:lnTo>
                  <a:pt x="3794" y="119"/>
                </a:lnTo>
                <a:lnTo>
                  <a:pt x="3439" y="60"/>
                </a:lnTo>
                <a:lnTo>
                  <a:pt x="3024" y="0"/>
                </a:lnTo>
                <a:close/>
              </a:path>
            </a:pathLst>
          </a:custGeom>
          <a:solidFill>
            <a:srgbClr val="7E6A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56"/>
          <p:cNvSpPr/>
          <p:nvPr/>
        </p:nvSpPr>
        <p:spPr>
          <a:xfrm>
            <a:off x="764275" y="2036063"/>
            <a:ext cx="117075" cy="53375"/>
          </a:xfrm>
          <a:custGeom>
            <a:avLst/>
            <a:gdLst/>
            <a:ahLst/>
            <a:cxnLst/>
            <a:rect l="l" t="t" r="r" b="b"/>
            <a:pathLst>
              <a:path w="4683" h="2135" extrusionOk="0">
                <a:moveTo>
                  <a:pt x="475" y="1"/>
                </a:moveTo>
                <a:lnTo>
                  <a:pt x="60" y="119"/>
                </a:lnTo>
                <a:lnTo>
                  <a:pt x="0" y="179"/>
                </a:lnTo>
                <a:lnTo>
                  <a:pt x="0" y="238"/>
                </a:lnTo>
                <a:lnTo>
                  <a:pt x="0" y="297"/>
                </a:lnTo>
                <a:lnTo>
                  <a:pt x="60" y="357"/>
                </a:lnTo>
                <a:lnTo>
                  <a:pt x="1127" y="534"/>
                </a:lnTo>
                <a:lnTo>
                  <a:pt x="1660" y="653"/>
                </a:lnTo>
                <a:lnTo>
                  <a:pt x="2194" y="771"/>
                </a:lnTo>
                <a:lnTo>
                  <a:pt x="2786" y="1068"/>
                </a:lnTo>
                <a:lnTo>
                  <a:pt x="3320" y="1364"/>
                </a:lnTo>
                <a:lnTo>
                  <a:pt x="3794" y="1838"/>
                </a:lnTo>
                <a:lnTo>
                  <a:pt x="4090" y="2075"/>
                </a:lnTo>
                <a:lnTo>
                  <a:pt x="4268" y="2135"/>
                </a:lnTo>
                <a:lnTo>
                  <a:pt x="4564" y="2135"/>
                </a:lnTo>
                <a:lnTo>
                  <a:pt x="4624" y="2016"/>
                </a:lnTo>
                <a:lnTo>
                  <a:pt x="4683" y="1957"/>
                </a:lnTo>
                <a:lnTo>
                  <a:pt x="4624" y="1838"/>
                </a:lnTo>
                <a:lnTo>
                  <a:pt x="4564" y="1660"/>
                </a:lnTo>
                <a:lnTo>
                  <a:pt x="4387" y="1542"/>
                </a:lnTo>
                <a:lnTo>
                  <a:pt x="4150" y="1305"/>
                </a:lnTo>
                <a:lnTo>
                  <a:pt x="3557" y="831"/>
                </a:lnTo>
                <a:lnTo>
                  <a:pt x="2964" y="475"/>
                </a:lnTo>
                <a:lnTo>
                  <a:pt x="2371" y="179"/>
                </a:lnTo>
                <a:lnTo>
                  <a:pt x="1897" y="60"/>
                </a:lnTo>
                <a:lnTo>
                  <a:pt x="1482" y="1"/>
                </a:lnTo>
                <a:close/>
              </a:path>
            </a:pathLst>
          </a:custGeom>
          <a:solidFill>
            <a:srgbClr val="7E6A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56"/>
          <p:cNvSpPr/>
          <p:nvPr/>
        </p:nvSpPr>
        <p:spPr>
          <a:xfrm>
            <a:off x="770200" y="2083488"/>
            <a:ext cx="109675" cy="48925"/>
          </a:xfrm>
          <a:custGeom>
            <a:avLst/>
            <a:gdLst/>
            <a:ahLst/>
            <a:cxnLst/>
            <a:rect l="l" t="t" r="r" b="b"/>
            <a:pathLst>
              <a:path w="4387" h="1957" extrusionOk="0">
                <a:moveTo>
                  <a:pt x="830" y="1"/>
                </a:moveTo>
                <a:lnTo>
                  <a:pt x="475" y="60"/>
                </a:lnTo>
                <a:lnTo>
                  <a:pt x="60" y="119"/>
                </a:lnTo>
                <a:lnTo>
                  <a:pt x="1" y="178"/>
                </a:lnTo>
                <a:lnTo>
                  <a:pt x="1" y="238"/>
                </a:lnTo>
                <a:lnTo>
                  <a:pt x="1" y="356"/>
                </a:lnTo>
                <a:lnTo>
                  <a:pt x="60" y="356"/>
                </a:lnTo>
                <a:lnTo>
                  <a:pt x="1186" y="534"/>
                </a:lnTo>
                <a:lnTo>
                  <a:pt x="1660" y="653"/>
                </a:lnTo>
                <a:lnTo>
                  <a:pt x="2194" y="830"/>
                </a:lnTo>
                <a:lnTo>
                  <a:pt x="2786" y="1067"/>
                </a:lnTo>
                <a:lnTo>
                  <a:pt x="3320" y="1423"/>
                </a:lnTo>
                <a:lnTo>
                  <a:pt x="3794" y="1838"/>
                </a:lnTo>
                <a:lnTo>
                  <a:pt x="3913" y="1957"/>
                </a:lnTo>
                <a:lnTo>
                  <a:pt x="4150" y="1957"/>
                </a:lnTo>
                <a:lnTo>
                  <a:pt x="4268" y="1838"/>
                </a:lnTo>
                <a:lnTo>
                  <a:pt x="4387" y="1660"/>
                </a:lnTo>
                <a:lnTo>
                  <a:pt x="4387" y="1542"/>
                </a:lnTo>
                <a:lnTo>
                  <a:pt x="4327" y="1482"/>
                </a:lnTo>
                <a:lnTo>
                  <a:pt x="4150" y="1305"/>
                </a:lnTo>
                <a:lnTo>
                  <a:pt x="3557" y="830"/>
                </a:lnTo>
                <a:lnTo>
                  <a:pt x="3023" y="475"/>
                </a:lnTo>
                <a:lnTo>
                  <a:pt x="2371" y="238"/>
                </a:lnTo>
                <a:lnTo>
                  <a:pt x="1897" y="119"/>
                </a:lnTo>
                <a:lnTo>
                  <a:pt x="1482" y="1"/>
                </a:lnTo>
                <a:close/>
              </a:path>
            </a:pathLst>
          </a:custGeom>
          <a:solidFill>
            <a:srgbClr val="7E6A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56"/>
          <p:cNvSpPr/>
          <p:nvPr/>
        </p:nvSpPr>
        <p:spPr>
          <a:xfrm>
            <a:off x="768725" y="2126463"/>
            <a:ext cx="108200" cy="48925"/>
          </a:xfrm>
          <a:custGeom>
            <a:avLst/>
            <a:gdLst/>
            <a:ahLst/>
            <a:cxnLst/>
            <a:rect l="l" t="t" r="r" b="b"/>
            <a:pathLst>
              <a:path w="4328" h="1957" extrusionOk="0">
                <a:moveTo>
                  <a:pt x="830" y="0"/>
                </a:moveTo>
                <a:lnTo>
                  <a:pt x="474" y="60"/>
                </a:lnTo>
                <a:lnTo>
                  <a:pt x="119" y="119"/>
                </a:lnTo>
                <a:lnTo>
                  <a:pt x="60" y="178"/>
                </a:lnTo>
                <a:lnTo>
                  <a:pt x="0" y="297"/>
                </a:lnTo>
                <a:lnTo>
                  <a:pt x="60" y="356"/>
                </a:lnTo>
                <a:lnTo>
                  <a:pt x="119" y="356"/>
                </a:lnTo>
                <a:lnTo>
                  <a:pt x="1186" y="534"/>
                </a:lnTo>
                <a:lnTo>
                  <a:pt x="1719" y="652"/>
                </a:lnTo>
                <a:lnTo>
                  <a:pt x="2253" y="830"/>
                </a:lnTo>
                <a:lnTo>
                  <a:pt x="2786" y="1067"/>
                </a:lnTo>
                <a:lnTo>
                  <a:pt x="3320" y="1423"/>
                </a:lnTo>
                <a:lnTo>
                  <a:pt x="3853" y="1897"/>
                </a:lnTo>
                <a:lnTo>
                  <a:pt x="3912" y="1956"/>
                </a:lnTo>
                <a:lnTo>
                  <a:pt x="4090" y="1956"/>
                </a:lnTo>
                <a:lnTo>
                  <a:pt x="4209" y="1897"/>
                </a:lnTo>
                <a:lnTo>
                  <a:pt x="4327" y="1779"/>
                </a:lnTo>
                <a:lnTo>
                  <a:pt x="4327" y="1601"/>
                </a:lnTo>
                <a:lnTo>
                  <a:pt x="4268" y="1423"/>
                </a:lnTo>
                <a:lnTo>
                  <a:pt x="4149" y="1304"/>
                </a:lnTo>
                <a:lnTo>
                  <a:pt x="3616" y="830"/>
                </a:lnTo>
                <a:lnTo>
                  <a:pt x="3023" y="475"/>
                </a:lnTo>
                <a:lnTo>
                  <a:pt x="2371" y="238"/>
                </a:lnTo>
                <a:lnTo>
                  <a:pt x="1956" y="119"/>
                </a:lnTo>
                <a:lnTo>
                  <a:pt x="1482" y="0"/>
                </a:lnTo>
                <a:close/>
              </a:path>
            </a:pathLst>
          </a:custGeom>
          <a:solidFill>
            <a:srgbClr val="7E6A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56"/>
          <p:cNvSpPr/>
          <p:nvPr/>
        </p:nvSpPr>
        <p:spPr>
          <a:xfrm>
            <a:off x="785025" y="2298338"/>
            <a:ext cx="37075" cy="47450"/>
          </a:xfrm>
          <a:custGeom>
            <a:avLst/>
            <a:gdLst/>
            <a:ahLst/>
            <a:cxnLst/>
            <a:rect l="l" t="t" r="r" b="b"/>
            <a:pathLst>
              <a:path w="1483" h="1898" extrusionOk="0">
                <a:moveTo>
                  <a:pt x="1482" y="1"/>
                </a:moveTo>
                <a:lnTo>
                  <a:pt x="652" y="60"/>
                </a:lnTo>
                <a:lnTo>
                  <a:pt x="652" y="238"/>
                </a:lnTo>
                <a:lnTo>
                  <a:pt x="534" y="653"/>
                </a:lnTo>
                <a:lnTo>
                  <a:pt x="356" y="1246"/>
                </a:lnTo>
                <a:lnTo>
                  <a:pt x="237" y="1601"/>
                </a:lnTo>
                <a:lnTo>
                  <a:pt x="0" y="1898"/>
                </a:lnTo>
                <a:lnTo>
                  <a:pt x="415" y="1838"/>
                </a:lnTo>
                <a:lnTo>
                  <a:pt x="1126" y="1661"/>
                </a:lnTo>
                <a:lnTo>
                  <a:pt x="1304" y="1009"/>
                </a:lnTo>
                <a:lnTo>
                  <a:pt x="1423" y="534"/>
                </a:lnTo>
                <a:lnTo>
                  <a:pt x="1482" y="1"/>
                </a:lnTo>
                <a:close/>
              </a:path>
            </a:pathLst>
          </a:custGeom>
          <a:solidFill>
            <a:srgbClr val="7B7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56"/>
          <p:cNvSpPr/>
          <p:nvPr/>
        </p:nvSpPr>
        <p:spPr>
          <a:xfrm>
            <a:off x="630925" y="2305763"/>
            <a:ext cx="31125" cy="37075"/>
          </a:xfrm>
          <a:custGeom>
            <a:avLst/>
            <a:gdLst/>
            <a:ahLst/>
            <a:cxnLst/>
            <a:rect l="l" t="t" r="r" b="b"/>
            <a:pathLst>
              <a:path w="1245" h="1483" extrusionOk="0">
                <a:moveTo>
                  <a:pt x="1245" y="0"/>
                </a:moveTo>
                <a:lnTo>
                  <a:pt x="0" y="119"/>
                </a:lnTo>
                <a:lnTo>
                  <a:pt x="0" y="297"/>
                </a:lnTo>
                <a:lnTo>
                  <a:pt x="0" y="889"/>
                </a:lnTo>
                <a:lnTo>
                  <a:pt x="593" y="1245"/>
                </a:lnTo>
                <a:lnTo>
                  <a:pt x="1245" y="1482"/>
                </a:lnTo>
                <a:lnTo>
                  <a:pt x="1126" y="1245"/>
                </a:lnTo>
                <a:lnTo>
                  <a:pt x="1126" y="949"/>
                </a:lnTo>
                <a:lnTo>
                  <a:pt x="1126" y="475"/>
                </a:lnTo>
                <a:lnTo>
                  <a:pt x="1245" y="119"/>
                </a:lnTo>
                <a:lnTo>
                  <a:pt x="1245" y="0"/>
                </a:lnTo>
                <a:close/>
              </a:path>
            </a:pathLst>
          </a:custGeom>
          <a:solidFill>
            <a:srgbClr val="7B76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56"/>
          <p:cNvSpPr/>
          <p:nvPr/>
        </p:nvSpPr>
        <p:spPr>
          <a:xfrm>
            <a:off x="599800" y="2188688"/>
            <a:ext cx="262300" cy="148225"/>
          </a:xfrm>
          <a:custGeom>
            <a:avLst/>
            <a:gdLst/>
            <a:ahLst/>
            <a:cxnLst/>
            <a:rect l="l" t="t" r="r" b="b"/>
            <a:pathLst>
              <a:path w="10492" h="5929" extrusionOk="0">
                <a:moveTo>
                  <a:pt x="3912" y="1"/>
                </a:moveTo>
                <a:lnTo>
                  <a:pt x="2845" y="60"/>
                </a:lnTo>
                <a:lnTo>
                  <a:pt x="1956" y="179"/>
                </a:lnTo>
                <a:lnTo>
                  <a:pt x="1245" y="357"/>
                </a:lnTo>
                <a:lnTo>
                  <a:pt x="712" y="475"/>
                </a:lnTo>
                <a:lnTo>
                  <a:pt x="297" y="594"/>
                </a:lnTo>
                <a:lnTo>
                  <a:pt x="0" y="771"/>
                </a:lnTo>
                <a:lnTo>
                  <a:pt x="60" y="1186"/>
                </a:lnTo>
                <a:lnTo>
                  <a:pt x="119" y="2194"/>
                </a:lnTo>
                <a:lnTo>
                  <a:pt x="297" y="3379"/>
                </a:lnTo>
                <a:lnTo>
                  <a:pt x="474" y="3913"/>
                </a:lnTo>
                <a:lnTo>
                  <a:pt x="593" y="4387"/>
                </a:lnTo>
                <a:lnTo>
                  <a:pt x="830" y="4683"/>
                </a:lnTo>
                <a:lnTo>
                  <a:pt x="1186" y="5039"/>
                </a:lnTo>
                <a:lnTo>
                  <a:pt x="1601" y="5276"/>
                </a:lnTo>
                <a:lnTo>
                  <a:pt x="2134" y="5513"/>
                </a:lnTo>
                <a:lnTo>
                  <a:pt x="2727" y="5691"/>
                </a:lnTo>
                <a:lnTo>
                  <a:pt x="3379" y="5810"/>
                </a:lnTo>
                <a:lnTo>
                  <a:pt x="4031" y="5928"/>
                </a:lnTo>
                <a:lnTo>
                  <a:pt x="6105" y="5928"/>
                </a:lnTo>
                <a:lnTo>
                  <a:pt x="7113" y="5869"/>
                </a:lnTo>
                <a:lnTo>
                  <a:pt x="7587" y="5750"/>
                </a:lnTo>
                <a:lnTo>
                  <a:pt x="8002" y="5632"/>
                </a:lnTo>
                <a:lnTo>
                  <a:pt x="8358" y="5513"/>
                </a:lnTo>
                <a:lnTo>
                  <a:pt x="8713" y="5276"/>
                </a:lnTo>
                <a:lnTo>
                  <a:pt x="9069" y="5039"/>
                </a:lnTo>
                <a:lnTo>
                  <a:pt x="9365" y="4743"/>
                </a:lnTo>
                <a:lnTo>
                  <a:pt x="9602" y="4446"/>
                </a:lnTo>
                <a:lnTo>
                  <a:pt x="9780" y="4091"/>
                </a:lnTo>
                <a:lnTo>
                  <a:pt x="9958" y="3735"/>
                </a:lnTo>
                <a:lnTo>
                  <a:pt x="10077" y="3320"/>
                </a:lnTo>
                <a:lnTo>
                  <a:pt x="10254" y="2431"/>
                </a:lnTo>
                <a:lnTo>
                  <a:pt x="10491" y="1008"/>
                </a:lnTo>
                <a:lnTo>
                  <a:pt x="10195" y="890"/>
                </a:lnTo>
                <a:lnTo>
                  <a:pt x="9839" y="712"/>
                </a:lnTo>
                <a:lnTo>
                  <a:pt x="9306" y="534"/>
                </a:lnTo>
                <a:lnTo>
                  <a:pt x="8595" y="357"/>
                </a:lnTo>
                <a:lnTo>
                  <a:pt x="7646" y="179"/>
                </a:lnTo>
                <a:lnTo>
                  <a:pt x="6579" y="60"/>
                </a:lnTo>
                <a:lnTo>
                  <a:pt x="5216" y="1"/>
                </a:lnTo>
                <a:close/>
              </a:path>
            </a:pathLst>
          </a:custGeom>
          <a:solidFill>
            <a:srgbClr val="BCB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56"/>
          <p:cNvSpPr/>
          <p:nvPr/>
        </p:nvSpPr>
        <p:spPr>
          <a:xfrm>
            <a:off x="700550" y="2196113"/>
            <a:ext cx="152650" cy="134850"/>
          </a:xfrm>
          <a:custGeom>
            <a:avLst/>
            <a:gdLst/>
            <a:ahLst/>
            <a:cxnLst/>
            <a:rect l="l" t="t" r="r" b="b"/>
            <a:pathLst>
              <a:path w="6106" h="5394" extrusionOk="0">
                <a:moveTo>
                  <a:pt x="4505" y="0"/>
                </a:moveTo>
                <a:lnTo>
                  <a:pt x="4446" y="949"/>
                </a:lnTo>
                <a:lnTo>
                  <a:pt x="4268" y="1778"/>
                </a:lnTo>
                <a:lnTo>
                  <a:pt x="4091" y="2549"/>
                </a:lnTo>
                <a:lnTo>
                  <a:pt x="3794" y="3379"/>
                </a:lnTo>
                <a:lnTo>
                  <a:pt x="3616" y="3794"/>
                </a:lnTo>
                <a:lnTo>
                  <a:pt x="3320" y="4149"/>
                </a:lnTo>
                <a:lnTo>
                  <a:pt x="3024" y="4505"/>
                </a:lnTo>
                <a:lnTo>
                  <a:pt x="2668" y="4801"/>
                </a:lnTo>
                <a:lnTo>
                  <a:pt x="2135" y="4979"/>
                </a:lnTo>
                <a:lnTo>
                  <a:pt x="1483" y="5157"/>
                </a:lnTo>
                <a:lnTo>
                  <a:pt x="771" y="5275"/>
                </a:lnTo>
                <a:lnTo>
                  <a:pt x="1" y="5335"/>
                </a:lnTo>
                <a:lnTo>
                  <a:pt x="653" y="5394"/>
                </a:lnTo>
                <a:lnTo>
                  <a:pt x="1957" y="5394"/>
                </a:lnTo>
                <a:lnTo>
                  <a:pt x="2905" y="5335"/>
                </a:lnTo>
                <a:lnTo>
                  <a:pt x="3379" y="5275"/>
                </a:lnTo>
                <a:lnTo>
                  <a:pt x="3735" y="5157"/>
                </a:lnTo>
                <a:lnTo>
                  <a:pt x="4091" y="5038"/>
                </a:lnTo>
                <a:lnTo>
                  <a:pt x="4505" y="4801"/>
                </a:lnTo>
                <a:lnTo>
                  <a:pt x="4802" y="4564"/>
                </a:lnTo>
                <a:lnTo>
                  <a:pt x="5098" y="4268"/>
                </a:lnTo>
                <a:lnTo>
                  <a:pt x="5335" y="3971"/>
                </a:lnTo>
                <a:lnTo>
                  <a:pt x="5513" y="3675"/>
                </a:lnTo>
                <a:lnTo>
                  <a:pt x="5632" y="3319"/>
                </a:lnTo>
                <a:lnTo>
                  <a:pt x="5750" y="2905"/>
                </a:lnTo>
                <a:lnTo>
                  <a:pt x="5928" y="2075"/>
                </a:lnTo>
                <a:lnTo>
                  <a:pt x="6047" y="1126"/>
                </a:lnTo>
                <a:lnTo>
                  <a:pt x="6106" y="534"/>
                </a:lnTo>
                <a:lnTo>
                  <a:pt x="5513" y="297"/>
                </a:lnTo>
                <a:lnTo>
                  <a:pt x="4505" y="0"/>
                </a:lnTo>
                <a:close/>
              </a:path>
            </a:pathLst>
          </a:custGeom>
          <a:solidFill>
            <a:srgbClr val="9C98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56"/>
          <p:cNvSpPr/>
          <p:nvPr/>
        </p:nvSpPr>
        <p:spPr>
          <a:xfrm>
            <a:off x="601275" y="1979763"/>
            <a:ext cx="278600" cy="47450"/>
          </a:xfrm>
          <a:custGeom>
            <a:avLst/>
            <a:gdLst/>
            <a:ahLst/>
            <a:cxnLst/>
            <a:rect l="l" t="t" r="r" b="b"/>
            <a:pathLst>
              <a:path w="11144" h="1898" extrusionOk="0">
                <a:moveTo>
                  <a:pt x="4565" y="1"/>
                </a:moveTo>
                <a:lnTo>
                  <a:pt x="3675" y="60"/>
                </a:lnTo>
                <a:lnTo>
                  <a:pt x="2846" y="178"/>
                </a:lnTo>
                <a:lnTo>
                  <a:pt x="2194" y="297"/>
                </a:lnTo>
                <a:lnTo>
                  <a:pt x="1601" y="415"/>
                </a:lnTo>
                <a:lnTo>
                  <a:pt x="653" y="712"/>
                </a:lnTo>
                <a:lnTo>
                  <a:pt x="1" y="1008"/>
                </a:lnTo>
                <a:lnTo>
                  <a:pt x="1" y="1186"/>
                </a:lnTo>
                <a:lnTo>
                  <a:pt x="119" y="1305"/>
                </a:lnTo>
                <a:lnTo>
                  <a:pt x="178" y="1305"/>
                </a:lnTo>
                <a:lnTo>
                  <a:pt x="771" y="1067"/>
                </a:lnTo>
                <a:lnTo>
                  <a:pt x="1423" y="890"/>
                </a:lnTo>
                <a:lnTo>
                  <a:pt x="2727" y="593"/>
                </a:lnTo>
                <a:lnTo>
                  <a:pt x="4090" y="415"/>
                </a:lnTo>
                <a:lnTo>
                  <a:pt x="4802" y="415"/>
                </a:lnTo>
                <a:lnTo>
                  <a:pt x="5572" y="356"/>
                </a:lnTo>
                <a:lnTo>
                  <a:pt x="6283" y="415"/>
                </a:lnTo>
                <a:lnTo>
                  <a:pt x="6995" y="475"/>
                </a:lnTo>
                <a:lnTo>
                  <a:pt x="7706" y="593"/>
                </a:lnTo>
                <a:lnTo>
                  <a:pt x="8417" y="771"/>
                </a:lnTo>
                <a:lnTo>
                  <a:pt x="9069" y="949"/>
                </a:lnTo>
                <a:lnTo>
                  <a:pt x="9721" y="1245"/>
                </a:lnTo>
                <a:lnTo>
                  <a:pt x="10255" y="1482"/>
                </a:lnTo>
                <a:lnTo>
                  <a:pt x="10729" y="1779"/>
                </a:lnTo>
                <a:lnTo>
                  <a:pt x="10907" y="1897"/>
                </a:lnTo>
                <a:lnTo>
                  <a:pt x="11025" y="1838"/>
                </a:lnTo>
                <a:lnTo>
                  <a:pt x="11144" y="1719"/>
                </a:lnTo>
                <a:lnTo>
                  <a:pt x="10432" y="1127"/>
                </a:lnTo>
                <a:lnTo>
                  <a:pt x="10136" y="890"/>
                </a:lnTo>
                <a:lnTo>
                  <a:pt x="9721" y="712"/>
                </a:lnTo>
                <a:lnTo>
                  <a:pt x="9188" y="475"/>
                </a:lnTo>
                <a:lnTo>
                  <a:pt x="8595" y="297"/>
                </a:lnTo>
                <a:lnTo>
                  <a:pt x="7824" y="119"/>
                </a:lnTo>
                <a:lnTo>
                  <a:pt x="6935" y="1"/>
                </a:lnTo>
                <a:close/>
              </a:path>
            </a:pathLst>
          </a:custGeom>
          <a:solidFill>
            <a:srgbClr val="9C98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56"/>
          <p:cNvSpPr/>
          <p:nvPr/>
        </p:nvSpPr>
        <p:spPr>
          <a:xfrm>
            <a:off x="616100" y="2193138"/>
            <a:ext cx="145225" cy="121525"/>
          </a:xfrm>
          <a:custGeom>
            <a:avLst/>
            <a:gdLst/>
            <a:ahLst/>
            <a:cxnLst/>
            <a:rect l="l" t="t" r="r" b="b"/>
            <a:pathLst>
              <a:path w="5809" h="4861" extrusionOk="0">
                <a:moveTo>
                  <a:pt x="2845" y="1"/>
                </a:moveTo>
                <a:lnTo>
                  <a:pt x="1956" y="60"/>
                </a:lnTo>
                <a:lnTo>
                  <a:pt x="1482" y="119"/>
                </a:lnTo>
                <a:lnTo>
                  <a:pt x="1067" y="238"/>
                </a:lnTo>
                <a:lnTo>
                  <a:pt x="652" y="416"/>
                </a:lnTo>
                <a:lnTo>
                  <a:pt x="297" y="593"/>
                </a:lnTo>
                <a:lnTo>
                  <a:pt x="119" y="712"/>
                </a:lnTo>
                <a:lnTo>
                  <a:pt x="60" y="830"/>
                </a:lnTo>
                <a:lnTo>
                  <a:pt x="0" y="1008"/>
                </a:lnTo>
                <a:lnTo>
                  <a:pt x="0" y="1186"/>
                </a:lnTo>
                <a:lnTo>
                  <a:pt x="60" y="2312"/>
                </a:lnTo>
                <a:lnTo>
                  <a:pt x="297" y="3438"/>
                </a:lnTo>
                <a:lnTo>
                  <a:pt x="415" y="3853"/>
                </a:lnTo>
                <a:lnTo>
                  <a:pt x="593" y="4268"/>
                </a:lnTo>
                <a:lnTo>
                  <a:pt x="830" y="4565"/>
                </a:lnTo>
                <a:lnTo>
                  <a:pt x="1008" y="4742"/>
                </a:lnTo>
                <a:lnTo>
                  <a:pt x="1186" y="4861"/>
                </a:lnTo>
                <a:lnTo>
                  <a:pt x="1126" y="4387"/>
                </a:lnTo>
                <a:lnTo>
                  <a:pt x="1186" y="3972"/>
                </a:lnTo>
                <a:lnTo>
                  <a:pt x="1245" y="3557"/>
                </a:lnTo>
                <a:lnTo>
                  <a:pt x="1423" y="3142"/>
                </a:lnTo>
                <a:lnTo>
                  <a:pt x="1601" y="2727"/>
                </a:lnTo>
                <a:lnTo>
                  <a:pt x="1897" y="2372"/>
                </a:lnTo>
                <a:lnTo>
                  <a:pt x="2134" y="2016"/>
                </a:lnTo>
                <a:lnTo>
                  <a:pt x="2490" y="1660"/>
                </a:lnTo>
                <a:lnTo>
                  <a:pt x="2905" y="1305"/>
                </a:lnTo>
                <a:lnTo>
                  <a:pt x="3438" y="1008"/>
                </a:lnTo>
                <a:lnTo>
                  <a:pt x="3972" y="771"/>
                </a:lnTo>
                <a:lnTo>
                  <a:pt x="4505" y="534"/>
                </a:lnTo>
                <a:lnTo>
                  <a:pt x="5216" y="416"/>
                </a:lnTo>
                <a:lnTo>
                  <a:pt x="5513" y="297"/>
                </a:lnTo>
                <a:lnTo>
                  <a:pt x="5809" y="179"/>
                </a:lnTo>
                <a:lnTo>
                  <a:pt x="5335" y="60"/>
                </a:lnTo>
                <a:lnTo>
                  <a:pt x="4801" y="1"/>
                </a:lnTo>
                <a:close/>
              </a:path>
            </a:pathLst>
          </a:custGeom>
          <a:solidFill>
            <a:srgbClr val="D0C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1"/>
          <p:cNvSpPr/>
          <p:nvPr/>
        </p:nvSpPr>
        <p:spPr>
          <a:xfrm>
            <a:off x="6943500" y="2206050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1"/>
          <p:cNvSpPr/>
          <p:nvPr/>
        </p:nvSpPr>
        <p:spPr>
          <a:xfrm>
            <a:off x="4192485" y="2213475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1"/>
          <p:cNvSpPr/>
          <p:nvPr/>
        </p:nvSpPr>
        <p:spPr>
          <a:xfrm>
            <a:off x="1469050" y="2206050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 txBox="1">
            <a:spLocks noGrp="1"/>
          </p:cNvSpPr>
          <p:nvPr>
            <p:ph type="title"/>
          </p:nvPr>
        </p:nvSpPr>
        <p:spPr>
          <a:xfrm>
            <a:off x="539500" y="3043275"/>
            <a:ext cx="2590500" cy="5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Audio samples</a:t>
            </a:r>
            <a:endParaRPr dirty="0"/>
          </a:p>
        </p:txBody>
      </p:sp>
      <p:sp>
        <p:nvSpPr>
          <p:cNvPr id="859" name="Google Shape;859;p41"/>
          <p:cNvSpPr txBox="1">
            <a:spLocks noGrp="1"/>
          </p:cNvSpPr>
          <p:nvPr>
            <p:ph type="subTitle" idx="1"/>
          </p:nvPr>
        </p:nvSpPr>
        <p:spPr>
          <a:xfrm>
            <a:off x="539500" y="3600675"/>
            <a:ext cx="2578999" cy="1720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 number of samples</a:t>
            </a:r>
            <a:endParaRPr lang="en-US" sz="1600" dirty="0" smtClean="0"/>
          </a:p>
          <a:p>
            <a:pPr marL="0" lvl="0" indent="0" algn="ctr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smtClean="0"/>
              <a:t>Piano-600</a:t>
            </a:r>
          </a:p>
          <a:p>
            <a:pPr marL="0" lvl="0" indent="0" algn="ctr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smtClean="0"/>
              <a:t>Violin-580</a:t>
            </a:r>
          </a:p>
          <a:p>
            <a:pPr marL="0" lvl="0" indent="0" algn="ctr" rtl="0">
              <a:lnSpc>
                <a:spcPct val="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smtClean="0"/>
              <a:t>Voice-590</a:t>
            </a:r>
            <a:endParaRPr sz="1600" dirty="0"/>
          </a:p>
        </p:txBody>
      </p:sp>
      <p:sp>
        <p:nvSpPr>
          <p:cNvPr id="860" name="Google Shape;860;p41"/>
          <p:cNvSpPr txBox="1">
            <a:spLocks noGrp="1"/>
          </p:cNvSpPr>
          <p:nvPr>
            <p:ph type="title" idx="5"/>
          </p:nvPr>
        </p:nvSpPr>
        <p:spPr>
          <a:xfrm>
            <a:off x="6013950" y="3043275"/>
            <a:ext cx="2590500" cy="5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Feature-Extraction</a:t>
            </a:r>
            <a:endParaRPr dirty="0"/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4"/>
          </p:nvPr>
        </p:nvSpPr>
        <p:spPr>
          <a:xfrm>
            <a:off x="3276725" y="3600675"/>
            <a:ext cx="25905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FFT and IFFT</a:t>
            </a:r>
            <a:endParaRPr sz="1600" dirty="0"/>
          </a:p>
        </p:txBody>
      </p:sp>
      <p:sp>
        <p:nvSpPr>
          <p:cNvPr id="862" name="Google Shape;862;p41"/>
          <p:cNvSpPr txBox="1">
            <a:spLocks noGrp="1"/>
          </p:cNvSpPr>
          <p:nvPr>
            <p:ph type="subTitle" idx="6"/>
          </p:nvPr>
        </p:nvSpPr>
        <p:spPr>
          <a:xfrm>
            <a:off x="6025451" y="3707632"/>
            <a:ext cx="25905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Using Librosa</a:t>
            </a:r>
            <a:endParaRPr sz="1600" dirty="0"/>
          </a:p>
        </p:txBody>
      </p:sp>
      <p:sp>
        <p:nvSpPr>
          <p:cNvPr id="863" name="Google Shape;863;p41"/>
          <p:cNvSpPr txBox="1">
            <a:spLocks noGrp="1"/>
          </p:cNvSpPr>
          <p:nvPr>
            <p:ph type="ctrTitle" idx="2"/>
          </p:nvPr>
        </p:nvSpPr>
        <p:spPr>
          <a:xfrm>
            <a:off x="3861225" y="713225"/>
            <a:ext cx="47433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Pre-processing</a:t>
            </a:r>
            <a:endParaRPr dirty="0"/>
          </a:p>
        </p:txBody>
      </p:sp>
      <p:sp>
        <p:nvSpPr>
          <p:cNvPr id="864" name="Google Shape;864;p41"/>
          <p:cNvSpPr txBox="1">
            <a:spLocks noGrp="1"/>
          </p:cNvSpPr>
          <p:nvPr>
            <p:ph type="title" idx="3"/>
          </p:nvPr>
        </p:nvSpPr>
        <p:spPr>
          <a:xfrm>
            <a:off x="3276725" y="3043275"/>
            <a:ext cx="2590500" cy="5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Denoising</a:t>
            </a:r>
            <a:endParaRPr dirty="0"/>
          </a:p>
        </p:txBody>
      </p:sp>
      <p:grpSp>
        <p:nvGrpSpPr>
          <p:cNvPr id="865" name="Google Shape;865;p41"/>
          <p:cNvGrpSpPr/>
          <p:nvPr/>
        </p:nvGrpSpPr>
        <p:grpSpPr>
          <a:xfrm>
            <a:off x="7387760" y="2301167"/>
            <a:ext cx="256891" cy="544477"/>
            <a:chOff x="4877867" y="2902946"/>
            <a:chExt cx="170149" cy="360629"/>
          </a:xfrm>
        </p:grpSpPr>
        <p:sp>
          <p:nvSpPr>
            <p:cNvPr id="866" name="Google Shape;866;p41"/>
            <p:cNvSpPr/>
            <p:nvPr/>
          </p:nvSpPr>
          <p:spPr>
            <a:xfrm>
              <a:off x="4942780" y="2925315"/>
              <a:ext cx="32692" cy="15915"/>
            </a:xfrm>
            <a:custGeom>
              <a:avLst/>
              <a:gdLst/>
              <a:ahLst/>
              <a:cxnLst/>
              <a:rect l="l" t="t" r="r" b="b"/>
              <a:pathLst>
                <a:path w="1251" h="609" extrusionOk="0">
                  <a:moveTo>
                    <a:pt x="297" y="0"/>
                  </a:moveTo>
                  <a:cubicBezTo>
                    <a:pt x="77" y="0"/>
                    <a:pt x="1" y="343"/>
                    <a:pt x="238" y="414"/>
                  </a:cubicBezTo>
                  <a:lnTo>
                    <a:pt x="892" y="596"/>
                  </a:lnTo>
                  <a:cubicBezTo>
                    <a:pt x="917" y="605"/>
                    <a:pt x="941" y="608"/>
                    <a:pt x="963" y="608"/>
                  </a:cubicBezTo>
                  <a:cubicBezTo>
                    <a:pt x="1172" y="608"/>
                    <a:pt x="1251" y="272"/>
                    <a:pt x="1007" y="202"/>
                  </a:cubicBezTo>
                  <a:lnTo>
                    <a:pt x="363" y="10"/>
                  </a:lnTo>
                  <a:cubicBezTo>
                    <a:pt x="340" y="3"/>
                    <a:pt x="318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4937345" y="2943843"/>
              <a:ext cx="32927" cy="15915"/>
            </a:xfrm>
            <a:custGeom>
              <a:avLst/>
              <a:gdLst/>
              <a:ahLst/>
              <a:cxnLst/>
              <a:rect l="l" t="t" r="r" b="b"/>
              <a:pathLst>
                <a:path w="1260" h="609" extrusionOk="0">
                  <a:moveTo>
                    <a:pt x="296" y="0"/>
                  </a:moveTo>
                  <a:cubicBezTo>
                    <a:pt x="80" y="0"/>
                    <a:pt x="1" y="337"/>
                    <a:pt x="244" y="407"/>
                  </a:cubicBezTo>
                  <a:lnTo>
                    <a:pt x="898" y="599"/>
                  </a:lnTo>
                  <a:cubicBezTo>
                    <a:pt x="920" y="606"/>
                    <a:pt x="942" y="609"/>
                    <a:pt x="962" y="609"/>
                  </a:cubicBezTo>
                  <a:cubicBezTo>
                    <a:pt x="1176" y="609"/>
                    <a:pt x="1259" y="265"/>
                    <a:pt x="1013" y="195"/>
                  </a:cubicBezTo>
                  <a:lnTo>
                    <a:pt x="369" y="12"/>
                  </a:lnTo>
                  <a:cubicBezTo>
                    <a:pt x="343" y="4"/>
                    <a:pt x="319" y="0"/>
                    <a:pt x="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4877867" y="3063164"/>
              <a:ext cx="170149" cy="200410"/>
            </a:xfrm>
            <a:custGeom>
              <a:avLst/>
              <a:gdLst/>
              <a:ahLst/>
              <a:cxnLst/>
              <a:rect l="l" t="t" r="r" b="b"/>
              <a:pathLst>
                <a:path w="6511" h="7669" extrusionOk="0">
                  <a:moveTo>
                    <a:pt x="1064" y="0"/>
                  </a:moveTo>
                  <a:cubicBezTo>
                    <a:pt x="676" y="0"/>
                    <a:pt x="586" y="1024"/>
                    <a:pt x="1357" y="2629"/>
                  </a:cubicBezTo>
                  <a:cubicBezTo>
                    <a:pt x="1693" y="3351"/>
                    <a:pt x="1366" y="3293"/>
                    <a:pt x="683" y="4245"/>
                  </a:cubicBezTo>
                  <a:cubicBezTo>
                    <a:pt x="1" y="5207"/>
                    <a:pt x="405" y="7534"/>
                    <a:pt x="2905" y="7659"/>
                  </a:cubicBezTo>
                  <a:cubicBezTo>
                    <a:pt x="2982" y="7659"/>
                    <a:pt x="3136" y="7668"/>
                    <a:pt x="3222" y="7668"/>
                  </a:cubicBezTo>
                  <a:cubicBezTo>
                    <a:pt x="3299" y="7668"/>
                    <a:pt x="3424" y="7668"/>
                    <a:pt x="3501" y="7659"/>
                  </a:cubicBezTo>
                  <a:cubicBezTo>
                    <a:pt x="6011" y="7534"/>
                    <a:pt x="6511" y="5168"/>
                    <a:pt x="5751" y="4255"/>
                  </a:cubicBezTo>
                  <a:cubicBezTo>
                    <a:pt x="5203" y="3610"/>
                    <a:pt x="4924" y="3428"/>
                    <a:pt x="4915" y="3101"/>
                  </a:cubicBezTo>
                  <a:cubicBezTo>
                    <a:pt x="4915" y="2908"/>
                    <a:pt x="5934" y="1677"/>
                    <a:pt x="5549" y="1004"/>
                  </a:cubicBezTo>
                  <a:cubicBezTo>
                    <a:pt x="5517" y="947"/>
                    <a:pt x="5476" y="922"/>
                    <a:pt x="5428" y="922"/>
                  </a:cubicBezTo>
                  <a:cubicBezTo>
                    <a:pt x="5128" y="922"/>
                    <a:pt x="4547" y="1898"/>
                    <a:pt x="4014" y="1898"/>
                  </a:cubicBezTo>
                  <a:cubicBezTo>
                    <a:pt x="3822" y="1898"/>
                    <a:pt x="3636" y="1771"/>
                    <a:pt x="3472" y="1427"/>
                  </a:cubicBezTo>
                  <a:lnTo>
                    <a:pt x="3472" y="1206"/>
                  </a:lnTo>
                  <a:lnTo>
                    <a:pt x="2780" y="1206"/>
                  </a:lnTo>
                  <a:cubicBezTo>
                    <a:pt x="1587" y="1206"/>
                    <a:pt x="1674" y="110"/>
                    <a:pt x="1107" y="4"/>
                  </a:cubicBezTo>
                  <a:cubicBezTo>
                    <a:pt x="1092" y="2"/>
                    <a:pt x="1078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4942963" y="3088905"/>
              <a:ext cx="105053" cy="174670"/>
            </a:xfrm>
            <a:custGeom>
              <a:avLst/>
              <a:gdLst/>
              <a:ahLst/>
              <a:cxnLst/>
              <a:rect l="l" t="t" r="r" b="b"/>
              <a:pathLst>
                <a:path w="4020" h="6684" extrusionOk="0">
                  <a:moveTo>
                    <a:pt x="3039" y="0"/>
                  </a:moveTo>
                  <a:cubicBezTo>
                    <a:pt x="3039" y="1029"/>
                    <a:pt x="991" y="1779"/>
                    <a:pt x="991" y="2270"/>
                  </a:cubicBezTo>
                  <a:cubicBezTo>
                    <a:pt x="991" y="2587"/>
                    <a:pt x="1279" y="2635"/>
                    <a:pt x="1827" y="3260"/>
                  </a:cubicBezTo>
                  <a:cubicBezTo>
                    <a:pt x="2539" y="4135"/>
                    <a:pt x="2145" y="6279"/>
                    <a:pt x="0" y="6626"/>
                  </a:cubicBezTo>
                  <a:cubicBezTo>
                    <a:pt x="135" y="6654"/>
                    <a:pt x="279" y="6664"/>
                    <a:pt x="414" y="6674"/>
                  </a:cubicBezTo>
                  <a:cubicBezTo>
                    <a:pt x="500" y="6674"/>
                    <a:pt x="645" y="6683"/>
                    <a:pt x="731" y="6683"/>
                  </a:cubicBezTo>
                  <a:cubicBezTo>
                    <a:pt x="808" y="6683"/>
                    <a:pt x="933" y="6683"/>
                    <a:pt x="1020" y="6674"/>
                  </a:cubicBezTo>
                  <a:cubicBezTo>
                    <a:pt x="3520" y="6549"/>
                    <a:pt x="4020" y="4183"/>
                    <a:pt x="3260" y="3270"/>
                  </a:cubicBezTo>
                  <a:cubicBezTo>
                    <a:pt x="2712" y="2625"/>
                    <a:pt x="2433" y="2443"/>
                    <a:pt x="2424" y="2116"/>
                  </a:cubicBezTo>
                  <a:cubicBezTo>
                    <a:pt x="2424" y="1923"/>
                    <a:pt x="3443" y="692"/>
                    <a:pt x="3058" y="19"/>
                  </a:cubicBezTo>
                  <a:cubicBezTo>
                    <a:pt x="3058" y="10"/>
                    <a:pt x="3049" y="0"/>
                    <a:pt x="3039" y="0"/>
                  </a:cubicBezTo>
                  <a:close/>
                </a:path>
              </a:pathLst>
            </a:custGeom>
            <a:solidFill>
              <a:srgbClr val="CA9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4949496" y="2966761"/>
              <a:ext cx="25662" cy="161368"/>
            </a:xfrm>
            <a:custGeom>
              <a:avLst/>
              <a:gdLst/>
              <a:ahLst/>
              <a:cxnLst/>
              <a:rect l="l" t="t" r="r" b="b"/>
              <a:pathLst>
                <a:path w="982" h="6175" extrusionOk="0">
                  <a:moveTo>
                    <a:pt x="202" y="1"/>
                  </a:moveTo>
                  <a:lnTo>
                    <a:pt x="0" y="5982"/>
                  </a:lnTo>
                  <a:cubicBezTo>
                    <a:pt x="0" y="6088"/>
                    <a:pt x="77" y="6174"/>
                    <a:pt x="183" y="6174"/>
                  </a:cubicBezTo>
                  <a:lnTo>
                    <a:pt x="798" y="6174"/>
                  </a:lnTo>
                  <a:cubicBezTo>
                    <a:pt x="904" y="6165"/>
                    <a:pt x="981" y="6088"/>
                    <a:pt x="981" y="5982"/>
                  </a:cubicBezTo>
                  <a:lnTo>
                    <a:pt x="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4962301" y="2967023"/>
              <a:ext cx="12857" cy="161107"/>
            </a:xfrm>
            <a:custGeom>
              <a:avLst/>
              <a:gdLst/>
              <a:ahLst/>
              <a:cxnLst/>
              <a:rect l="l" t="t" r="r" b="b"/>
              <a:pathLst>
                <a:path w="492" h="6165" extrusionOk="0">
                  <a:moveTo>
                    <a:pt x="1" y="0"/>
                  </a:moveTo>
                  <a:lnTo>
                    <a:pt x="1" y="6164"/>
                  </a:lnTo>
                  <a:lnTo>
                    <a:pt x="308" y="6164"/>
                  </a:lnTo>
                  <a:cubicBezTo>
                    <a:pt x="414" y="6164"/>
                    <a:pt x="491" y="6078"/>
                    <a:pt x="491" y="5982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4948739" y="2902946"/>
              <a:ext cx="33685" cy="71394"/>
            </a:xfrm>
            <a:custGeom>
              <a:avLst/>
              <a:gdLst/>
              <a:ahLst/>
              <a:cxnLst/>
              <a:rect l="l" t="t" r="r" b="b"/>
              <a:pathLst>
                <a:path w="1289" h="2732" extrusionOk="0">
                  <a:moveTo>
                    <a:pt x="914" y="0"/>
                  </a:moveTo>
                  <a:cubicBezTo>
                    <a:pt x="818" y="0"/>
                    <a:pt x="731" y="68"/>
                    <a:pt x="702" y="154"/>
                  </a:cubicBezTo>
                  <a:lnTo>
                    <a:pt x="39" y="2452"/>
                  </a:lnTo>
                  <a:cubicBezTo>
                    <a:pt x="0" y="2587"/>
                    <a:pt x="106" y="2731"/>
                    <a:pt x="260" y="2731"/>
                  </a:cubicBezTo>
                  <a:lnTo>
                    <a:pt x="702" y="2731"/>
                  </a:lnTo>
                  <a:cubicBezTo>
                    <a:pt x="799" y="2731"/>
                    <a:pt x="885" y="2664"/>
                    <a:pt x="914" y="2577"/>
                  </a:cubicBezTo>
                  <a:cubicBezTo>
                    <a:pt x="962" y="2433"/>
                    <a:pt x="1049" y="2308"/>
                    <a:pt x="1154" y="2212"/>
                  </a:cubicBezTo>
                  <a:cubicBezTo>
                    <a:pt x="1241" y="2135"/>
                    <a:pt x="1289" y="2020"/>
                    <a:pt x="1270" y="1914"/>
                  </a:cubicBezTo>
                  <a:lnTo>
                    <a:pt x="1154" y="1221"/>
                  </a:lnTo>
                  <a:cubicBezTo>
                    <a:pt x="1116" y="952"/>
                    <a:pt x="1126" y="673"/>
                    <a:pt x="1193" y="414"/>
                  </a:cubicBezTo>
                  <a:lnTo>
                    <a:pt x="1212" y="327"/>
                  </a:lnTo>
                  <a:cubicBezTo>
                    <a:pt x="1251" y="164"/>
                    <a:pt x="1126" y="0"/>
                    <a:pt x="952" y="0"/>
                  </a:cubicBez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4937423" y="3148199"/>
              <a:ext cx="49782" cy="11080"/>
            </a:xfrm>
            <a:custGeom>
              <a:avLst/>
              <a:gdLst/>
              <a:ahLst/>
              <a:cxnLst/>
              <a:rect l="l" t="t" r="r" b="b"/>
              <a:pathLst>
                <a:path w="1905" h="424" extrusionOk="0">
                  <a:moveTo>
                    <a:pt x="280" y="1"/>
                  </a:moveTo>
                  <a:cubicBezTo>
                    <a:pt x="1" y="1"/>
                    <a:pt x="1" y="424"/>
                    <a:pt x="280" y="424"/>
                  </a:cubicBezTo>
                  <a:lnTo>
                    <a:pt x="1626" y="424"/>
                  </a:lnTo>
                  <a:cubicBezTo>
                    <a:pt x="1905" y="424"/>
                    <a:pt x="1905" y="1"/>
                    <a:pt x="1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4937423" y="3177102"/>
              <a:ext cx="49782" cy="11080"/>
            </a:xfrm>
            <a:custGeom>
              <a:avLst/>
              <a:gdLst/>
              <a:ahLst/>
              <a:cxnLst/>
              <a:rect l="l" t="t" r="r" b="b"/>
              <a:pathLst>
                <a:path w="1905" h="424" extrusionOk="0">
                  <a:moveTo>
                    <a:pt x="280" y="0"/>
                  </a:moveTo>
                  <a:cubicBezTo>
                    <a:pt x="1" y="0"/>
                    <a:pt x="1" y="423"/>
                    <a:pt x="280" y="423"/>
                  </a:cubicBezTo>
                  <a:lnTo>
                    <a:pt x="1626" y="423"/>
                  </a:lnTo>
                  <a:cubicBezTo>
                    <a:pt x="1905" y="423"/>
                    <a:pt x="1905" y="0"/>
                    <a:pt x="1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4937423" y="3205247"/>
              <a:ext cx="49782" cy="10819"/>
            </a:xfrm>
            <a:custGeom>
              <a:avLst/>
              <a:gdLst/>
              <a:ahLst/>
              <a:cxnLst/>
              <a:rect l="l" t="t" r="r" b="b"/>
              <a:pathLst>
                <a:path w="1905" h="414" extrusionOk="0">
                  <a:moveTo>
                    <a:pt x="280" y="0"/>
                  </a:moveTo>
                  <a:cubicBezTo>
                    <a:pt x="1" y="0"/>
                    <a:pt x="1" y="414"/>
                    <a:pt x="280" y="414"/>
                  </a:cubicBezTo>
                  <a:lnTo>
                    <a:pt x="1626" y="414"/>
                  </a:lnTo>
                  <a:cubicBezTo>
                    <a:pt x="1905" y="414"/>
                    <a:pt x="1905" y="0"/>
                    <a:pt x="1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999253" y="3176841"/>
              <a:ext cx="11080" cy="11342"/>
            </a:xfrm>
            <a:custGeom>
              <a:avLst/>
              <a:gdLst/>
              <a:ahLst/>
              <a:cxnLst/>
              <a:rect l="l" t="t" r="r" b="b"/>
              <a:pathLst>
                <a:path w="424" h="434" extrusionOk="0">
                  <a:moveTo>
                    <a:pt x="212" y="1"/>
                  </a:moveTo>
                  <a:cubicBezTo>
                    <a:pt x="96" y="1"/>
                    <a:pt x="0" y="97"/>
                    <a:pt x="0" y="222"/>
                  </a:cubicBezTo>
                  <a:cubicBezTo>
                    <a:pt x="0" y="337"/>
                    <a:pt x="96" y="433"/>
                    <a:pt x="212" y="433"/>
                  </a:cubicBezTo>
                  <a:cubicBezTo>
                    <a:pt x="327" y="433"/>
                    <a:pt x="423" y="337"/>
                    <a:pt x="423" y="222"/>
                  </a:cubicBezTo>
                  <a:cubicBezTo>
                    <a:pt x="423" y="97"/>
                    <a:pt x="327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999253" y="3204985"/>
              <a:ext cx="11080" cy="11342"/>
            </a:xfrm>
            <a:custGeom>
              <a:avLst/>
              <a:gdLst/>
              <a:ahLst/>
              <a:cxnLst/>
              <a:rect l="l" t="t" r="r" b="b"/>
              <a:pathLst>
                <a:path w="424" h="434" extrusionOk="0">
                  <a:moveTo>
                    <a:pt x="212" y="1"/>
                  </a:moveTo>
                  <a:cubicBezTo>
                    <a:pt x="96" y="1"/>
                    <a:pt x="0" y="97"/>
                    <a:pt x="0" y="212"/>
                  </a:cubicBezTo>
                  <a:cubicBezTo>
                    <a:pt x="0" y="337"/>
                    <a:pt x="96" y="433"/>
                    <a:pt x="212" y="433"/>
                  </a:cubicBezTo>
                  <a:cubicBezTo>
                    <a:pt x="327" y="433"/>
                    <a:pt x="423" y="337"/>
                    <a:pt x="423" y="212"/>
                  </a:cubicBezTo>
                  <a:cubicBezTo>
                    <a:pt x="423" y="97"/>
                    <a:pt x="327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957284" y="2914235"/>
              <a:ext cx="18110" cy="53572"/>
            </a:xfrm>
            <a:custGeom>
              <a:avLst/>
              <a:gdLst/>
              <a:ahLst/>
              <a:cxnLst/>
              <a:rect l="l" t="t" r="r" b="b"/>
              <a:pathLst>
                <a:path w="693" h="2050" extrusionOk="0">
                  <a:moveTo>
                    <a:pt x="577" y="1"/>
                  </a:moveTo>
                  <a:cubicBezTo>
                    <a:pt x="568" y="1"/>
                    <a:pt x="558" y="11"/>
                    <a:pt x="558" y="20"/>
                  </a:cubicBezTo>
                  <a:lnTo>
                    <a:pt x="29" y="1809"/>
                  </a:lnTo>
                  <a:cubicBezTo>
                    <a:pt x="0" y="1934"/>
                    <a:pt x="97" y="2049"/>
                    <a:pt x="222" y="2049"/>
                  </a:cubicBezTo>
                  <a:cubicBezTo>
                    <a:pt x="298" y="2049"/>
                    <a:pt x="366" y="2011"/>
                    <a:pt x="395" y="1943"/>
                  </a:cubicBezTo>
                  <a:cubicBezTo>
                    <a:pt x="462" y="1809"/>
                    <a:pt x="549" y="1693"/>
                    <a:pt x="664" y="1597"/>
                  </a:cubicBezTo>
                  <a:cubicBezTo>
                    <a:pt x="683" y="1578"/>
                    <a:pt x="693" y="1540"/>
                    <a:pt x="693" y="1511"/>
                  </a:cubicBezTo>
                  <a:lnTo>
                    <a:pt x="577" y="828"/>
                  </a:lnTo>
                  <a:cubicBezTo>
                    <a:pt x="539" y="559"/>
                    <a:pt x="539" y="289"/>
                    <a:pt x="597" y="30"/>
                  </a:cubicBezTo>
                  <a:cubicBezTo>
                    <a:pt x="597" y="11"/>
                    <a:pt x="587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41"/>
          <p:cNvGrpSpPr/>
          <p:nvPr/>
        </p:nvGrpSpPr>
        <p:grpSpPr>
          <a:xfrm>
            <a:off x="7072269" y="2319382"/>
            <a:ext cx="313982" cy="545345"/>
            <a:chOff x="6741689" y="1500676"/>
            <a:chExt cx="207962" cy="361203"/>
          </a:xfrm>
        </p:grpSpPr>
        <p:sp>
          <p:nvSpPr>
            <p:cNvPr id="880" name="Google Shape;880;p41"/>
            <p:cNvSpPr/>
            <p:nvPr/>
          </p:nvSpPr>
          <p:spPr>
            <a:xfrm>
              <a:off x="6749242" y="1500676"/>
              <a:ext cx="184469" cy="361203"/>
            </a:xfrm>
            <a:custGeom>
              <a:avLst/>
              <a:gdLst/>
              <a:ahLst/>
              <a:cxnLst/>
              <a:rect l="l" t="t" r="r" b="b"/>
              <a:pathLst>
                <a:path w="7059" h="13822" extrusionOk="0">
                  <a:moveTo>
                    <a:pt x="1293" y="0"/>
                  </a:moveTo>
                  <a:cubicBezTo>
                    <a:pt x="1145" y="0"/>
                    <a:pt x="993" y="35"/>
                    <a:pt x="847" y="109"/>
                  </a:cubicBezTo>
                  <a:lnTo>
                    <a:pt x="0" y="522"/>
                  </a:lnTo>
                  <a:lnTo>
                    <a:pt x="991" y="551"/>
                  </a:lnTo>
                  <a:cubicBezTo>
                    <a:pt x="1279" y="589"/>
                    <a:pt x="1500" y="849"/>
                    <a:pt x="1481" y="1147"/>
                  </a:cubicBezTo>
                  <a:lnTo>
                    <a:pt x="991" y="11792"/>
                  </a:lnTo>
                  <a:cubicBezTo>
                    <a:pt x="933" y="12898"/>
                    <a:pt x="1818" y="13821"/>
                    <a:pt x="2924" y="13821"/>
                  </a:cubicBezTo>
                  <a:cubicBezTo>
                    <a:pt x="4001" y="13821"/>
                    <a:pt x="4876" y="12946"/>
                    <a:pt x="4876" y="11879"/>
                  </a:cubicBezTo>
                  <a:lnTo>
                    <a:pt x="4876" y="10388"/>
                  </a:lnTo>
                  <a:cubicBezTo>
                    <a:pt x="4876" y="9090"/>
                    <a:pt x="5501" y="7869"/>
                    <a:pt x="6558" y="7119"/>
                  </a:cubicBezTo>
                  <a:lnTo>
                    <a:pt x="7058" y="6753"/>
                  </a:lnTo>
                  <a:lnTo>
                    <a:pt x="4799" y="3811"/>
                  </a:lnTo>
                  <a:lnTo>
                    <a:pt x="3789" y="5494"/>
                  </a:lnTo>
                  <a:cubicBezTo>
                    <a:pt x="3414" y="6119"/>
                    <a:pt x="3222" y="6821"/>
                    <a:pt x="3222" y="7551"/>
                  </a:cubicBezTo>
                  <a:lnTo>
                    <a:pt x="3222" y="11398"/>
                  </a:lnTo>
                  <a:cubicBezTo>
                    <a:pt x="3222" y="11657"/>
                    <a:pt x="3010" y="11879"/>
                    <a:pt x="2741" y="11879"/>
                  </a:cubicBezTo>
                  <a:cubicBezTo>
                    <a:pt x="2481" y="11869"/>
                    <a:pt x="2270" y="11657"/>
                    <a:pt x="2270" y="11398"/>
                  </a:cubicBezTo>
                  <a:lnTo>
                    <a:pt x="2289" y="993"/>
                  </a:lnTo>
                  <a:lnTo>
                    <a:pt x="2289" y="955"/>
                  </a:lnTo>
                  <a:cubicBezTo>
                    <a:pt x="2259" y="397"/>
                    <a:pt x="1798" y="0"/>
                    <a:pt x="1293" y="0"/>
                  </a:cubicBez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6775113" y="1501199"/>
              <a:ext cx="37735" cy="310167"/>
            </a:xfrm>
            <a:custGeom>
              <a:avLst/>
              <a:gdLst/>
              <a:ahLst/>
              <a:cxnLst/>
              <a:rect l="l" t="t" r="r" b="b"/>
              <a:pathLst>
                <a:path w="1444" h="11869" extrusionOk="0">
                  <a:moveTo>
                    <a:pt x="307" y="1"/>
                  </a:moveTo>
                  <a:cubicBezTo>
                    <a:pt x="206" y="1"/>
                    <a:pt x="103" y="17"/>
                    <a:pt x="1" y="50"/>
                  </a:cubicBezTo>
                  <a:cubicBezTo>
                    <a:pt x="366" y="175"/>
                    <a:pt x="885" y="502"/>
                    <a:pt x="905" y="944"/>
                  </a:cubicBezTo>
                  <a:cubicBezTo>
                    <a:pt x="905" y="954"/>
                    <a:pt x="664" y="11387"/>
                    <a:pt x="664" y="11387"/>
                  </a:cubicBezTo>
                  <a:cubicBezTo>
                    <a:pt x="664" y="11647"/>
                    <a:pt x="866" y="11859"/>
                    <a:pt x="1126" y="11868"/>
                  </a:cubicBezTo>
                  <a:cubicBezTo>
                    <a:pt x="1241" y="11868"/>
                    <a:pt x="1357" y="11830"/>
                    <a:pt x="1443" y="11753"/>
                  </a:cubicBezTo>
                  <a:cubicBezTo>
                    <a:pt x="1337" y="11657"/>
                    <a:pt x="1280" y="11532"/>
                    <a:pt x="1280" y="11387"/>
                  </a:cubicBezTo>
                  <a:lnTo>
                    <a:pt x="1289" y="983"/>
                  </a:lnTo>
                  <a:lnTo>
                    <a:pt x="1289" y="944"/>
                  </a:lnTo>
                  <a:cubicBezTo>
                    <a:pt x="1265" y="399"/>
                    <a:pt x="813" y="1"/>
                    <a:pt x="307" y="1"/>
                  </a:cubicBezTo>
                  <a:close/>
                </a:path>
              </a:pathLst>
            </a:custGeom>
            <a:solidFill>
              <a:srgbClr val="CA9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6773623" y="1645241"/>
              <a:ext cx="159330" cy="216638"/>
            </a:xfrm>
            <a:custGeom>
              <a:avLst/>
              <a:gdLst/>
              <a:ahLst/>
              <a:cxnLst/>
              <a:rect l="l" t="t" r="r" b="b"/>
              <a:pathLst>
                <a:path w="6097" h="8290" extrusionOk="0">
                  <a:moveTo>
                    <a:pt x="5183" y="0"/>
                  </a:moveTo>
                  <a:lnTo>
                    <a:pt x="4500" y="462"/>
                  </a:lnTo>
                  <a:cubicBezTo>
                    <a:pt x="3443" y="1221"/>
                    <a:pt x="3135" y="2433"/>
                    <a:pt x="3135" y="3731"/>
                  </a:cubicBezTo>
                  <a:lnTo>
                    <a:pt x="3135" y="6741"/>
                  </a:lnTo>
                  <a:cubicBezTo>
                    <a:pt x="3145" y="7289"/>
                    <a:pt x="2731" y="7741"/>
                    <a:pt x="2193" y="7808"/>
                  </a:cubicBezTo>
                  <a:cubicBezTo>
                    <a:pt x="2125" y="7808"/>
                    <a:pt x="2068" y="7818"/>
                    <a:pt x="2000" y="7818"/>
                  </a:cubicBezTo>
                  <a:cubicBezTo>
                    <a:pt x="1000" y="7808"/>
                    <a:pt x="173" y="7058"/>
                    <a:pt x="67" y="6068"/>
                  </a:cubicBezTo>
                  <a:lnTo>
                    <a:pt x="58" y="6260"/>
                  </a:lnTo>
                  <a:cubicBezTo>
                    <a:pt x="0" y="7366"/>
                    <a:pt x="885" y="8289"/>
                    <a:pt x="1991" y="8289"/>
                  </a:cubicBezTo>
                  <a:lnTo>
                    <a:pt x="2039" y="8289"/>
                  </a:lnTo>
                  <a:cubicBezTo>
                    <a:pt x="2356" y="8279"/>
                    <a:pt x="2664" y="8193"/>
                    <a:pt x="2943" y="8039"/>
                  </a:cubicBezTo>
                  <a:lnTo>
                    <a:pt x="3020" y="7991"/>
                  </a:lnTo>
                  <a:lnTo>
                    <a:pt x="3096" y="7943"/>
                  </a:lnTo>
                  <a:lnTo>
                    <a:pt x="3164" y="7895"/>
                  </a:lnTo>
                  <a:lnTo>
                    <a:pt x="3231" y="7837"/>
                  </a:lnTo>
                  <a:lnTo>
                    <a:pt x="3241" y="7837"/>
                  </a:lnTo>
                  <a:lnTo>
                    <a:pt x="3298" y="7779"/>
                  </a:lnTo>
                  <a:lnTo>
                    <a:pt x="3308" y="7779"/>
                  </a:lnTo>
                  <a:lnTo>
                    <a:pt x="3366" y="7722"/>
                  </a:lnTo>
                  <a:lnTo>
                    <a:pt x="3375" y="7712"/>
                  </a:lnTo>
                  <a:lnTo>
                    <a:pt x="3433" y="7654"/>
                  </a:lnTo>
                  <a:lnTo>
                    <a:pt x="3443" y="7645"/>
                  </a:lnTo>
                  <a:lnTo>
                    <a:pt x="3491" y="7587"/>
                  </a:lnTo>
                  <a:lnTo>
                    <a:pt x="3500" y="7568"/>
                  </a:lnTo>
                  <a:lnTo>
                    <a:pt x="3548" y="7510"/>
                  </a:lnTo>
                  <a:lnTo>
                    <a:pt x="3558" y="7501"/>
                  </a:lnTo>
                  <a:lnTo>
                    <a:pt x="3596" y="7443"/>
                  </a:lnTo>
                  <a:lnTo>
                    <a:pt x="3616" y="7414"/>
                  </a:lnTo>
                  <a:lnTo>
                    <a:pt x="3645" y="7356"/>
                  </a:lnTo>
                  <a:lnTo>
                    <a:pt x="3664" y="7337"/>
                  </a:lnTo>
                  <a:lnTo>
                    <a:pt x="3693" y="7279"/>
                  </a:lnTo>
                  <a:lnTo>
                    <a:pt x="3712" y="7251"/>
                  </a:lnTo>
                  <a:lnTo>
                    <a:pt x="3741" y="7202"/>
                  </a:lnTo>
                  <a:lnTo>
                    <a:pt x="3750" y="7164"/>
                  </a:lnTo>
                  <a:lnTo>
                    <a:pt x="3779" y="7116"/>
                  </a:lnTo>
                  <a:lnTo>
                    <a:pt x="3789" y="7077"/>
                  </a:lnTo>
                  <a:lnTo>
                    <a:pt x="3808" y="7029"/>
                  </a:lnTo>
                  <a:lnTo>
                    <a:pt x="3827" y="6991"/>
                  </a:lnTo>
                  <a:cubicBezTo>
                    <a:pt x="3827" y="6972"/>
                    <a:pt x="3837" y="6952"/>
                    <a:pt x="3837" y="6943"/>
                  </a:cubicBezTo>
                  <a:lnTo>
                    <a:pt x="3856" y="6895"/>
                  </a:lnTo>
                  <a:cubicBezTo>
                    <a:pt x="3856" y="6876"/>
                    <a:pt x="3866" y="6866"/>
                    <a:pt x="3866" y="6847"/>
                  </a:cubicBezTo>
                  <a:cubicBezTo>
                    <a:pt x="3866" y="6827"/>
                    <a:pt x="3875" y="6818"/>
                    <a:pt x="3875" y="6799"/>
                  </a:cubicBezTo>
                  <a:cubicBezTo>
                    <a:pt x="3875" y="6789"/>
                    <a:pt x="3885" y="6770"/>
                    <a:pt x="3885" y="6760"/>
                  </a:cubicBezTo>
                  <a:cubicBezTo>
                    <a:pt x="3895" y="6741"/>
                    <a:pt x="3895" y="6722"/>
                    <a:pt x="3895" y="6702"/>
                  </a:cubicBezTo>
                  <a:cubicBezTo>
                    <a:pt x="3895" y="6693"/>
                    <a:pt x="3895" y="6674"/>
                    <a:pt x="3904" y="6664"/>
                  </a:cubicBezTo>
                  <a:cubicBezTo>
                    <a:pt x="3914" y="6645"/>
                    <a:pt x="3904" y="6626"/>
                    <a:pt x="3914" y="6606"/>
                  </a:cubicBezTo>
                  <a:cubicBezTo>
                    <a:pt x="3914" y="6587"/>
                    <a:pt x="3914" y="6577"/>
                    <a:pt x="3914" y="6568"/>
                  </a:cubicBezTo>
                  <a:lnTo>
                    <a:pt x="3914" y="6500"/>
                  </a:lnTo>
                  <a:lnTo>
                    <a:pt x="3914" y="6472"/>
                  </a:lnTo>
                  <a:lnTo>
                    <a:pt x="3914" y="6366"/>
                  </a:lnTo>
                  <a:lnTo>
                    <a:pt x="3914" y="4856"/>
                  </a:lnTo>
                  <a:cubicBezTo>
                    <a:pt x="3914" y="3558"/>
                    <a:pt x="4539" y="2337"/>
                    <a:pt x="5597" y="1587"/>
                  </a:cubicBezTo>
                  <a:lnTo>
                    <a:pt x="6097" y="1221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CA9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6854530" y="1589082"/>
              <a:ext cx="93006" cy="108502"/>
            </a:xfrm>
            <a:custGeom>
              <a:avLst/>
              <a:gdLst/>
              <a:ahLst/>
              <a:cxnLst/>
              <a:rect l="l" t="t" r="r" b="b"/>
              <a:pathLst>
                <a:path w="3559" h="4152" extrusionOk="0">
                  <a:moveTo>
                    <a:pt x="563" y="0"/>
                  </a:moveTo>
                  <a:cubicBezTo>
                    <a:pt x="457" y="0"/>
                    <a:pt x="351" y="33"/>
                    <a:pt x="260" y="101"/>
                  </a:cubicBezTo>
                  <a:cubicBezTo>
                    <a:pt x="49" y="274"/>
                    <a:pt x="0" y="582"/>
                    <a:pt x="174" y="803"/>
                  </a:cubicBezTo>
                  <a:lnTo>
                    <a:pt x="2597" y="3957"/>
                  </a:lnTo>
                  <a:cubicBezTo>
                    <a:pt x="2697" y="4085"/>
                    <a:pt x="2842" y="4152"/>
                    <a:pt x="2990" y="4152"/>
                  </a:cubicBezTo>
                  <a:cubicBezTo>
                    <a:pt x="3097" y="4152"/>
                    <a:pt x="3206" y="4116"/>
                    <a:pt x="3299" y="4043"/>
                  </a:cubicBezTo>
                  <a:cubicBezTo>
                    <a:pt x="3520" y="3880"/>
                    <a:pt x="3558" y="3563"/>
                    <a:pt x="3385" y="3351"/>
                  </a:cubicBezTo>
                  <a:lnTo>
                    <a:pt x="962" y="197"/>
                  </a:lnTo>
                  <a:cubicBezTo>
                    <a:pt x="860" y="67"/>
                    <a:pt x="712" y="0"/>
                    <a:pt x="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6857796" y="1589134"/>
              <a:ext cx="91856" cy="108398"/>
            </a:xfrm>
            <a:custGeom>
              <a:avLst/>
              <a:gdLst/>
              <a:ahLst/>
              <a:cxnLst/>
              <a:rect l="l" t="t" r="r" b="b"/>
              <a:pathLst>
                <a:path w="3515" h="4148" extrusionOk="0">
                  <a:moveTo>
                    <a:pt x="444" y="0"/>
                  </a:moveTo>
                  <a:cubicBezTo>
                    <a:pt x="337" y="0"/>
                    <a:pt x="228" y="36"/>
                    <a:pt x="135" y="108"/>
                  </a:cubicBezTo>
                  <a:cubicBezTo>
                    <a:pt x="77" y="147"/>
                    <a:pt x="29" y="205"/>
                    <a:pt x="0" y="272"/>
                  </a:cubicBezTo>
                  <a:cubicBezTo>
                    <a:pt x="154" y="272"/>
                    <a:pt x="289" y="339"/>
                    <a:pt x="385" y="464"/>
                  </a:cubicBezTo>
                  <a:lnTo>
                    <a:pt x="2808" y="3618"/>
                  </a:lnTo>
                  <a:cubicBezTo>
                    <a:pt x="2924" y="3772"/>
                    <a:pt x="2943" y="3974"/>
                    <a:pt x="2856" y="4147"/>
                  </a:cubicBezTo>
                  <a:cubicBezTo>
                    <a:pt x="2865" y="4148"/>
                    <a:pt x="2873" y="4148"/>
                    <a:pt x="2881" y="4148"/>
                  </a:cubicBezTo>
                  <a:cubicBezTo>
                    <a:pt x="3289" y="4148"/>
                    <a:pt x="3515" y="3679"/>
                    <a:pt x="3260" y="3349"/>
                  </a:cubicBezTo>
                  <a:lnTo>
                    <a:pt x="837" y="195"/>
                  </a:lnTo>
                  <a:cubicBezTo>
                    <a:pt x="737" y="67"/>
                    <a:pt x="592" y="0"/>
                    <a:pt x="444" y="0"/>
                  </a:cubicBez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6801245" y="1635441"/>
              <a:ext cx="31699" cy="11315"/>
            </a:xfrm>
            <a:custGeom>
              <a:avLst/>
              <a:gdLst/>
              <a:ahLst/>
              <a:cxnLst/>
              <a:rect l="l" t="t" r="r" b="b"/>
              <a:pathLst>
                <a:path w="1213" h="433" extrusionOk="0">
                  <a:moveTo>
                    <a:pt x="289" y="0"/>
                  </a:moveTo>
                  <a:cubicBezTo>
                    <a:pt x="1" y="0"/>
                    <a:pt x="1" y="433"/>
                    <a:pt x="289" y="433"/>
                  </a:cubicBezTo>
                  <a:lnTo>
                    <a:pt x="924" y="433"/>
                  </a:lnTo>
                  <a:cubicBezTo>
                    <a:pt x="1212" y="433"/>
                    <a:pt x="1212" y="0"/>
                    <a:pt x="924" y="0"/>
                  </a:cubicBez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6819852" y="1626765"/>
              <a:ext cx="11342" cy="28537"/>
            </a:xfrm>
            <a:custGeom>
              <a:avLst/>
              <a:gdLst/>
              <a:ahLst/>
              <a:cxnLst/>
              <a:rect l="l" t="t" r="r" b="b"/>
              <a:pathLst>
                <a:path w="434" h="1092" extrusionOk="0">
                  <a:moveTo>
                    <a:pt x="217" y="0"/>
                  </a:moveTo>
                  <a:cubicBezTo>
                    <a:pt x="109" y="0"/>
                    <a:pt x="0" y="72"/>
                    <a:pt x="0" y="217"/>
                  </a:cubicBezTo>
                  <a:lnTo>
                    <a:pt x="0" y="880"/>
                  </a:lnTo>
                  <a:cubicBezTo>
                    <a:pt x="0" y="996"/>
                    <a:pt x="97" y="1092"/>
                    <a:pt x="212" y="1092"/>
                  </a:cubicBezTo>
                  <a:cubicBezTo>
                    <a:pt x="337" y="1092"/>
                    <a:pt x="433" y="996"/>
                    <a:pt x="433" y="880"/>
                  </a:cubicBezTo>
                  <a:lnTo>
                    <a:pt x="433" y="217"/>
                  </a:lnTo>
                  <a:cubicBezTo>
                    <a:pt x="433" y="72"/>
                    <a:pt x="325" y="0"/>
                    <a:pt x="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6754756" y="1761583"/>
              <a:ext cx="29687" cy="11315"/>
            </a:xfrm>
            <a:custGeom>
              <a:avLst/>
              <a:gdLst/>
              <a:ahLst/>
              <a:cxnLst/>
              <a:rect l="l" t="t" r="r" b="b"/>
              <a:pathLst>
                <a:path w="1136" h="433" extrusionOk="0">
                  <a:moveTo>
                    <a:pt x="299" y="0"/>
                  </a:moveTo>
                  <a:cubicBezTo>
                    <a:pt x="1" y="0"/>
                    <a:pt x="1" y="433"/>
                    <a:pt x="299" y="433"/>
                  </a:cubicBezTo>
                  <a:lnTo>
                    <a:pt x="847" y="433"/>
                  </a:lnTo>
                  <a:cubicBezTo>
                    <a:pt x="1136" y="433"/>
                    <a:pt x="1136" y="0"/>
                    <a:pt x="847" y="0"/>
                  </a:cubicBez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6756768" y="1752907"/>
              <a:ext cx="11342" cy="28537"/>
            </a:xfrm>
            <a:custGeom>
              <a:avLst/>
              <a:gdLst/>
              <a:ahLst/>
              <a:cxnLst/>
              <a:rect l="l" t="t" r="r" b="b"/>
              <a:pathLst>
                <a:path w="434" h="1092" extrusionOk="0">
                  <a:moveTo>
                    <a:pt x="217" y="1"/>
                  </a:moveTo>
                  <a:cubicBezTo>
                    <a:pt x="109" y="1"/>
                    <a:pt x="1" y="73"/>
                    <a:pt x="1" y="217"/>
                  </a:cubicBezTo>
                  <a:lnTo>
                    <a:pt x="1" y="880"/>
                  </a:lnTo>
                  <a:cubicBezTo>
                    <a:pt x="1" y="996"/>
                    <a:pt x="97" y="1092"/>
                    <a:pt x="222" y="1092"/>
                  </a:cubicBezTo>
                  <a:cubicBezTo>
                    <a:pt x="337" y="1092"/>
                    <a:pt x="434" y="996"/>
                    <a:pt x="434" y="880"/>
                  </a:cubicBezTo>
                  <a:lnTo>
                    <a:pt x="434" y="217"/>
                  </a:lnTo>
                  <a:cubicBezTo>
                    <a:pt x="434" y="73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6754756" y="1717863"/>
              <a:ext cx="31699" cy="11577"/>
            </a:xfrm>
            <a:custGeom>
              <a:avLst/>
              <a:gdLst/>
              <a:ahLst/>
              <a:cxnLst/>
              <a:rect l="l" t="t" r="r" b="b"/>
              <a:pathLst>
                <a:path w="1213" h="443" extrusionOk="0">
                  <a:moveTo>
                    <a:pt x="299" y="0"/>
                  </a:moveTo>
                  <a:cubicBezTo>
                    <a:pt x="1" y="0"/>
                    <a:pt x="1" y="442"/>
                    <a:pt x="299" y="442"/>
                  </a:cubicBezTo>
                  <a:lnTo>
                    <a:pt x="924" y="442"/>
                  </a:lnTo>
                  <a:cubicBezTo>
                    <a:pt x="1212" y="442"/>
                    <a:pt x="1212" y="0"/>
                    <a:pt x="924" y="0"/>
                  </a:cubicBez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6756768" y="1709422"/>
              <a:ext cx="11342" cy="28563"/>
            </a:xfrm>
            <a:custGeom>
              <a:avLst/>
              <a:gdLst/>
              <a:ahLst/>
              <a:cxnLst/>
              <a:rect l="l" t="t" r="r" b="b"/>
              <a:pathLst>
                <a:path w="434" h="1093" extrusionOk="0">
                  <a:moveTo>
                    <a:pt x="217" y="1"/>
                  </a:moveTo>
                  <a:cubicBezTo>
                    <a:pt x="109" y="1"/>
                    <a:pt x="1" y="73"/>
                    <a:pt x="1" y="217"/>
                  </a:cubicBezTo>
                  <a:lnTo>
                    <a:pt x="1" y="871"/>
                  </a:lnTo>
                  <a:cubicBezTo>
                    <a:pt x="1" y="996"/>
                    <a:pt x="97" y="1092"/>
                    <a:pt x="222" y="1092"/>
                  </a:cubicBezTo>
                  <a:cubicBezTo>
                    <a:pt x="337" y="1092"/>
                    <a:pt x="434" y="996"/>
                    <a:pt x="434" y="871"/>
                  </a:cubicBezTo>
                  <a:lnTo>
                    <a:pt x="434" y="217"/>
                  </a:lnTo>
                  <a:cubicBezTo>
                    <a:pt x="434" y="73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6833414" y="1779431"/>
              <a:ext cx="43014" cy="11315"/>
            </a:xfrm>
            <a:custGeom>
              <a:avLst/>
              <a:gdLst/>
              <a:ahLst/>
              <a:cxnLst/>
              <a:rect l="l" t="t" r="r" b="b"/>
              <a:pathLst>
                <a:path w="1646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645" y="433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CA9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6775871" y="1779431"/>
              <a:ext cx="32692" cy="11315"/>
            </a:xfrm>
            <a:custGeom>
              <a:avLst/>
              <a:gdLst/>
              <a:ahLst/>
              <a:cxnLst/>
              <a:rect l="l" t="t" r="r" b="b"/>
              <a:pathLst>
                <a:path w="1251" h="433" extrusionOk="0">
                  <a:moveTo>
                    <a:pt x="20" y="0"/>
                  </a:moveTo>
                  <a:lnTo>
                    <a:pt x="1" y="433"/>
                  </a:lnTo>
                  <a:lnTo>
                    <a:pt x="1251" y="43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CA9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6801245" y="1596974"/>
              <a:ext cx="31699" cy="11342"/>
            </a:xfrm>
            <a:custGeom>
              <a:avLst/>
              <a:gdLst/>
              <a:ahLst/>
              <a:cxnLst/>
              <a:rect l="l" t="t" r="r" b="b"/>
              <a:pathLst>
                <a:path w="1213" h="434" extrusionOk="0">
                  <a:moveTo>
                    <a:pt x="289" y="1"/>
                  </a:moveTo>
                  <a:cubicBezTo>
                    <a:pt x="1" y="1"/>
                    <a:pt x="1" y="434"/>
                    <a:pt x="289" y="434"/>
                  </a:cubicBezTo>
                  <a:lnTo>
                    <a:pt x="924" y="434"/>
                  </a:lnTo>
                  <a:cubicBezTo>
                    <a:pt x="1212" y="434"/>
                    <a:pt x="1212" y="1"/>
                    <a:pt x="924" y="1"/>
                  </a:cubicBez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6819852" y="1588560"/>
              <a:ext cx="11342" cy="28563"/>
            </a:xfrm>
            <a:custGeom>
              <a:avLst/>
              <a:gdLst/>
              <a:ahLst/>
              <a:cxnLst/>
              <a:rect l="l" t="t" r="r" b="b"/>
              <a:pathLst>
                <a:path w="434" h="1093" extrusionOk="0">
                  <a:moveTo>
                    <a:pt x="217" y="1"/>
                  </a:moveTo>
                  <a:cubicBezTo>
                    <a:pt x="109" y="1"/>
                    <a:pt x="0" y="73"/>
                    <a:pt x="0" y="217"/>
                  </a:cubicBezTo>
                  <a:lnTo>
                    <a:pt x="0" y="871"/>
                  </a:lnTo>
                  <a:cubicBezTo>
                    <a:pt x="0" y="986"/>
                    <a:pt x="97" y="1092"/>
                    <a:pt x="212" y="1092"/>
                  </a:cubicBezTo>
                  <a:cubicBezTo>
                    <a:pt x="327" y="1092"/>
                    <a:pt x="424" y="996"/>
                    <a:pt x="433" y="871"/>
                  </a:cubicBezTo>
                  <a:lnTo>
                    <a:pt x="433" y="217"/>
                  </a:lnTo>
                  <a:cubicBezTo>
                    <a:pt x="433" y="73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6789956" y="1657053"/>
              <a:ext cx="10558" cy="10558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2" y="0"/>
                  </a:moveTo>
                  <a:cubicBezTo>
                    <a:pt x="87" y="0"/>
                    <a:pt x="0" y="87"/>
                    <a:pt x="0" y="202"/>
                  </a:cubicBezTo>
                  <a:cubicBezTo>
                    <a:pt x="0" y="317"/>
                    <a:pt x="87" y="404"/>
                    <a:pt x="202" y="404"/>
                  </a:cubicBezTo>
                  <a:cubicBezTo>
                    <a:pt x="317" y="404"/>
                    <a:pt x="404" y="317"/>
                    <a:pt x="404" y="202"/>
                  </a:cubicBezTo>
                  <a:cubicBezTo>
                    <a:pt x="404" y="87"/>
                    <a:pt x="317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788702" y="1704536"/>
              <a:ext cx="10819" cy="10584"/>
            </a:xfrm>
            <a:custGeom>
              <a:avLst/>
              <a:gdLst/>
              <a:ahLst/>
              <a:cxnLst/>
              <a:rect l="l" t="t" r="r" b="b"/>
              <a:pathLst>
                <a:path w="414" h="405" extrusionOk="0">
                  <a:moveTo>
                    <a:pt x="202" y="0"/>
                  </a:moveTo>
                  <a:cubicBezTo>
                    <a:pt x="96" y="0"/>
                    <a:pt x="0" y="87"/>
                    <a:pt x="0" y="202"/>
                  </a:cubicBezTo>
                  <a:cubicBezTo>
                    <a:pt x="0" y="318"/>
                    <a:pt x="96" y="404"/>
                    <a:pt x="202" y="404"/>
                  </a:cubicBezTo>
                  <a:cubicBezTo>
                    <a:pt x="317" y="404"/>
                    <a:pt x="414" y="318"/>
                    <a:pt x="414" y="202"/>
                  </a:cubicBezTo>
                  <a:cubicBezTo>
                    <a:pt x="414" y="87"/>
                    <a:pt x="317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6787683" y="1755050"/>
              <a:ext cx="10584" cy="10819"/>
            </a:xfrm>
            <a:custGeom>
              <a:avLst/>
              <a:gdLst/>
              <a:ahLst/>
              <a:cxnLst/>
              <a:rect l="l" t="t" r="r" b="b"/>
              <a:pathLst>
                <a:path w="405" h="414" extrusionOk="0">
                  <a:moveTo>
                    <a:pt x="203" y="0"/>
                  </a:moveTo>
                  <a:cubicBezTo>
                    <a:pt x="87" y="0"/>
                    <a:pt x="1" y="96"/>
                    <a:pt x="1" y="202"/>
                  </a:cubicBezTo>
                  <a:cubicBezTo>
                    <a:pt x="1" y="318"/>
                    <a:pt x="87" y="414"/>
                    <a:pt x="203" y="414"/>
                  </a:cubicBezTo>
                  <a:cubicBezTo>
                    <a:pt x="318" y="414"/>
                    <a:pt x="404" y="318"/>
                    <a:pt x="404" y="202"/>
                  </a:cubicBezTo>
                  <a:cubicBezTo>
                    <a:pt x="404" y="96"/>
                    <a:pt x="318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6741689" y="1509509"/>
              <a:ext cx="42753" cy="11368"/>
            </a:xfrm>
            <a:custGeom>
              <a:avLst/>
              <a:gdLst/>
              <a:ahLst/>
              <a:cxnLst/>
              <a:rect l="l" t="t" r="r" b="b"/>
              <a:pathLst>
                <a:path w="1636" h="435" extrusionOk="0">
                  <a:moveTo>
                    <a:pt x="214" y="1"/>
                  </a:moveTo>
                  <a:cubicBezTo>
                    <a:pt x="98" y="1"/>
                    <a:pt x="10" y="93"/>
                    <a:pt x="1" y="203"/>
                  </a:cubicBezTo>
                  <a:cubicBezTo>
                    <a:pt x="1" y="328"/>
                    <a:pt x="97" y="434"/>
                    <a:pt x="222" y="434"/>
                  </a:cubicBezTo>
                  <a:lnTo>
                    <a:pt x="1636" y="434"/>
                  </a:lnTo>
                  <a:cubicBezTo>
                    <a:pt x="1636" y="194"/>
                    <a:pt x="1443" y="1"/>
                    <a:pt x="1203" y="1"/>
                  </a:cubicBezTo>
                  <a:lnTo>
                    <a:pt x="232" y="1"/>
                  </a:lnTo>
                  <a:cubicBezTo>
                    <a:pt x="226" y="1"/>
                    <a:pt x="220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1"/>
          <p:cNvGrpSpPr/>
          <p:nvPr/>
        </p:nvGrpSpPr>
        <p:grpSpPr>
          <a:xfrm>
            <a:off x="1584816" y="2301399"/>
            <a:ext cx="457173" cy="544244"/>
            <a:chOff x="7662181" y="3803446"/>
            <a:chExt cx="302823" cy="360498"/>
          </a:xfrm>
          <a:solidFill>
            <a:schemeClr val="accent2">
              <a:lumMod val="50000"/>
            </a:schemeClr>
          </a:solidFill>
        </p:grpSpPr>
        <p:sp>
          <p:nvSpPr>
            <p:cNvPr id="900" name="Google Shape;900;p41"/>
            <p:cNvSpPr/>
            <p:nvPr/>
          </p:nvSpPr>
          <p:spPr>
            <a:xfrm>
              <a:off x="7801388" y="4144161"/>
              <a:ext cx="22683" cy="19782"/>
            </a:xfrm>
            <a:custGeom>
              <a:avLst/>
              <a:gdLst/>
              <a:ahLst/>
              <a:cxnLst/>
              <a:rect l="l" t="t" r="r" b="b"/>
              <a:pathLst>
                <a:path w="868" h="757" extrusionOk="0">
                  <a:moveTo>
                    <a:pt x="567" y="1"/>
                  </a:moveTo>
                  <a:cubicBezTo>
                    <a:pt x="519" y="1"/>
                    <a:pt x="468" y="20"/>
                    <a:pt x="424" y="64"/>
                  </a:cubicBezTo>
                  <a:lnTo>
                    <a:pt x="87" y="401"/>
                  </a:lnTo>
                  <a:cubicBezTo>
                    <a:pt x="1" y="487"/>
                    <a:pt x="1" y="622"/>
                    <a:pt x="87" y="699"/>
                  </a:cubicBezTo>
                  <a:cubicBezTo>
                    <a:pt x="126" y="737"/>
                    <a:pt x="179" y="756"/>
                    <a:pt x="231" y="756"/>
                  </a:cubicBezTo>
                  <a:cubicBezTo>
                    <a:pt x="284" y="756"/>
                    <a:pt x="337" y="737"/>
                    <a:pt x="376" y="699"/>
                  </a:cubicBezTo>
                  <a:lnTo>
                    <a:pt x="712" y="362"/>
                  </a:lnTo>
                  <a:cubicBezTo>
                    <a:pt x="867" y="207"/>
                    <a:pt x="727" y="1"/>
                    <a:pt x="56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7662181" y="4059283"/>
              <a:ext cx="199286" cy="89399"/>
            </a:xfrm>
            <a:custGeom>
              <a:avLst/>
              <a:gdLst/>
              <a:ahLst/>
              <a:cxnLst/>
              <a:rect l="l" t="t" r="r" b="b"/>
              <a:pathLst>
                <a:path w="7626" h="3421" extrusionOk="0">
                  <a:moveTo>
                    <a:pt x="5930" y="1"/>
                  </a:moveTo>
                  <a:cubicBezTo>
                    <a:pt x="5533" y="1"/>
                    <a:pt x="5137" y="152"/>
                    <a:pt x="4837" y="456"/>
                  </a:cubicBezTo>
                  <a:lnTo>
                    <a:pt x="2616" y="2677"/>
                  </a:lnTo>
                  <a:cubicBezTo>
                    <a:pt x="2400" y="2894"/>
                    <a:pt x="2113" y="3002"/>
                    <a:pt x="1826" y="3002"/>
                  </a:cubicBezTo>
                  <a:cubicBezTo>
                    <a:pt x="1539" y="3002"/>
                    <a:pt x="1250" y="2894"/>
                    <a:pt x="1029" y="2677"/>
                  </a:cubicBezTo>
                  <a:lnTo>
                    <a:pt x="895" y="2543"/>
                  </a:lnTo>
                  <a:cubicBezTo>
                    <a:pt x="462" y="2101"/>
                    <a:pt x="462" y="1389"/>
                    <a:pt x="895" y="956"/>
                  </a:cubicBezTo>
                  <a:lnTo>
                    <a:pt x="1193" y="658"/>
                  </a:lnTo>
                  <a:cubicBezTo>
                    <a:pt x="1340" y="511"/>
                    <a:pt x="1200" y="302"/>
                    <a:pt x="1040" y="302"/>
                  </a:cubicBezTo>
                  <a:cubicBezTo>
                    <a:pt x="991" y="302"/>
                    <a:pt x="940" y="322"/>
                    <a:pt x="895" y="370"/>
                  </a:cubicBezTo>
                  <a:lnTo>
                    <a:pt x="606" y="658"/>
                  </a:lnTo>
                  <a:cubicBezTo>
                    <a:pt x="0" y="1264"/>
                    <a:pt x="0" y="2235"/>
                    <a:pt x="606" y="2841"/>
                  </a:cubicBezTo>
                  <a:lnTo>
                    <a:pt x="731" y="2966"/>
                  </a:lnTo>
                  <a:cubicBezTo>
                    <a:pt x="1034" y="3269"/>
                    <a:pt x="1428" y="3420"/>
                    <a:pt x="1823" y="3420"/>
                  </a:cubicBezTo>
                  <a:cubicBezTo>
                    <a:pt x="2217" y="3420"/>
                    <a:pt x="2611" y="3269"/>
                    <a:pt x="2914" y="2966"/>
                  </a:cubicBezTo>
                  <a:lnTo>
                    <a:pt x="5135" y="754"/>
                  </a:lnTo>
                  <a:cubicBezTo>
                    <a:pt x="5352" y="533"/>
                    <a:pt x="5638" y="423"/>
                    <a:pt x="5925" y="423"/>
                  </a:cubicBezTo>
                  <a:cubicBezTo>
                    <a:pt x="6212" y="423"/>
                    <a:pt x="6501" y="533"/>
                    <a:pt x="6722" y="754"/>
                  </a:cubicBezTo>
                  <a:cubicBezTo>
                    <a:pt x="7164" y="1187"/>
                    <a:pt x="7164" y="1899"/>
                    <a:pt x="6722" y="2341"/>
                  </a:cubicBezTo>
                  <a:lnTo>
                    <a:pt x="6049" y="3014"/>
                  </a:lnTo>
                  <a:cubicBezTo>
                    <a:pt x="5902" y="3161"/>
                    <a:pt x="6036" y="3370"/>
                    <a:pt x="6197" y="3370"/>
                  </a:cubicBezTo>
                  <a:cubicBezTo>
                    <a:pt x="6247" y="3370"/>
                    <a:pt x="6299" y="3350"/>
                    <a:pt x="6347" y="3303"/>
                  </a:cubicBezTo>
                  <a:lnTo>
                    <a:pt x="7020" y="2639"/>
                  </a:lnTo>
                  <a:cubicBezTo>
                    <a:pt x="7626" y="2033"/>
                    <a:pt x="7626" y="1052"/>
                    <a:pt x="7020" y="447"/>
                  </a:cubicBezTo>
                  <a:cubicBezTo>
                    <a:pt x="6718" y="150"/>
                    <a:pt x="6324" y="1"/>
                    <a:pt x="5930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7673731" y="4032497"/>
              <a:ext cx="55819" cy="55401"/>
            </a:xfrm>
            <a:custGeom>
              <a:avLst/>
              <a:gdLst/>
              <a:ahLst/>
              <a:cxnLst/>
              <a:rect l="l" t="t" r="r" b="b"/>
              <a:pathLst>
                <a:path w="2136" h="2120" extrusionOk="0">
                  <a:moveTo>
                    <a:pt x="1347" y="0"/>
                  </a:moveTo>
                  <a:lnTo>
                    <a:pt x="68" y="1472"/>
                  </a:lnTo>
                  <a:cubicBezTo>
                    <a:pt x="1" y="1539"/>
                    <a:pt x="10" y="1645"/>
                    <a:pt x="78" y="1722"/>
                  </a:cubicBezTo>
                  <a:lnTo>
                    <a:pt x="424" y="2068"/>
                  </a:lnTo>
                  <a:cubicBezTo>
                    <a:pt x="459" y="2103"/>
                    <a:pt x="504" y="2119"/>
                    <a:pt x="550" y="2119"/>
                  </a:cubicBezTo>
                  <a:cubicBezTo>
                    <a:pt x="593" y="2119"/>
                    <a:pt x="637" y="2105"/>
                    <a:pt x="674" y="2077"/>
                  </a:cubicBezTo>
                  <a:lnTo>
                    <a:pt x="2135" y="798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7680264" y="4043055"/>
              <a:ext cx="49286" cy="44948"/>
            </a:xfrm>
            <a:custGeom>
              <a:avLst/>
              <a:gdLst/>
              <a:ahLst/>
              <a:cxnLst/>
              <a:rect l="l" t="t" r="r" b="b"/>
              <a:pathLst>
                <a:path w="1886" h="1720" extrusionOk="0">
                  <a:moveTo>
                    <a:pt x="1491" y="0"/>
                  </a:moveTo>
                  <a:lnTo>
                    <a:pt x="1" y="1491"/>
                  </a:lnTo>
                  <a:lnTo>
                    <a:pt x="174" y="1664"/>
                  </a:lnTo>
                  <a:cubicBezTo>
                    <a:pt x="210" y="1700"/>
                    <a:pt x="257" y="1719"/>
                    <a:pt x="305" y="1719"/>
                  </a:cubicBezTo>
                  <a:cubicBezTo>
                    <a:pt x="346" y="1719"/>
                    <a:pt x="388" y="1705"/>
                    <a:pt x="424" y="1673"/>
                  </a:cubicBezTo>
                  <a:lnTo>
                    <a:pt x="1885" y="394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7693331" y="3857096"/>
              <a:ext cx="211882" cy="211072"/>
            </a:xfrm>
            <a:custGeom>
              <a:avLst/>
              <a:gdLst/>
              <a:ahLst/>
              <a:cxnLst/>
              <a:rect l="l" t="t" r="r" b="b"/>
              <a:pathLst>
                <a:path w="8108" h="8077" extrusionOk="0">
                  <a:moveTo>
                    <a:pt x="6126" y="0"/>
                  </a:moveTo>
                  <a:lnTo>
                    <a:pt x="97" y="6991"/>
                  </a:lnTo>
                  <a:cubicBezTo>
                    <a:pt x="1" y="7107"/>
                    <a:pt x="10" y="7270"/>
                    <a:pt x="116" y="7376"/>
                  </a:cubicBezTo>
                  <a:lnTo>
                    <a:pt x="732" y="7991"/>
                  </a:lnTo>
                  <a:cubicBezTo>
                    <a:pt x="788" y="8048"/>
                    <a:pt x="861" y="8077"/>
                    <a:pt x="935" y="8077"/>
                  </a:cubicBezTo>
                  <a:cubicBezTo>
                    <a:pt x="999" y="8077"/>
                    <a:pt x="1063" y="8055"/>
                    <a:pt x="1116" y="8010"/>
                  </a:cubicBezTo>
                  <a:lnTo>
                    <a:pt x="8107" y="1981"/>
                  </a:lnTo>
                  <a:lnTo>
                    <a:pt x="8049" y="1943"/>
                  </a:lnTo>
                  <a:cubicBezTo>
                    <a:pt x="7261" y="1491"/>
                    <a:pt x="6617" y="837"/>
                    <a:pt x="6165" y="58"/>
                  </a:cubicBezTo>
                  <a:lnTo>
                    <a:pt x="6126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7704385" y="3886495"/>
              <a:ext cx="200828" cy="181542"/>
            </a:xfrm>
            <a:custGeom>
              <a:avLst/>
              <a:gdLst/>
              <a:ahLst/>
              <a:cxnLst/>
              <a:rect l="l" t="t" r="r" b="b"/>
              <a:pathLst>
                <a:path w="7685" h="6947" extrusionOk="0">
                  <a:moveTo>
                    <a:pt x="6559" y="0"/>
                  </a:moveTo>
                  <a:lnTo>
                    <a:pt x="1" y="6559"/>
                  </a:lnTo>
                  <a:lnTo>
                    <a:pt x="309" y="6866"/>
                  </a:lnTo>
                  <a:cubicBezTo>
                    <a:pt x="363" y="6920"/>
                    <a:pt x="432" y="6947"/>
                    <a:pt x="502" y="6947"/>
                  </a:cubicBezTo>
                  <a:cubicBezTo>
                    <a:pt x="569" y="6947"/>
                    <a:pt x="637" y="6923"/>
                    <a:pt x="693" y="6876"/>
                  </a:cubicBezTo>
                  <a:lnTo>
                    <a:pt x="7684" y="847"/>
                  </a:lnTo>
                  <a:lnTo>
                    <a:pt x="7626" y="818"/>
                  </a:lnTo>
                  <a:cubicBezTo>
                    <a:pt x="7232" y="587"/>
                    <a:pt x="6876" y="318"/>
                    <a:pt x="6559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7799376" y="3803446"/>
              <a:ext cx="165628" cy="138555"/>
            </a:xfrm>
            <a:custGeom>
              <a:avLst/>
              <a:gdLst/>
              <a:ahLst/>
              <a:cxnLst/>
              <a:rect l="l" t="t" r="r" b="b"/>
              <a:pathLst>
                <a:path w="6338" h="5302" extrusionOk="0">
                  <a:moveTo>
                    <a:pt x="3678" y="0"/>
                  </a:moveTo>
                  <a:cubicBezTo>
                    <a:pt x="3059" y="0"/>
                    <a:pt x="2438" y="236"/>
                    <a:pt x="1962" y="707"/>
                  </a:cubicBezTo>
                  <a:cubicBezTo>
                    <a:pt x="1" y="2669"/>
                    <a:pt x="953" y="3448"/>
                    <a:pt x="1799" y="4294"/>
                  </a:cubicBezTo>
                  <a:cubicBezTo>
                    <a:pt x="2297" y="4791"/>
                    <a:pt x="2749" y="5301"/>
                    <a:pt x="3398" y="5301"/>
                  </a:cubicBezTo>
                  <a:cubicBezTo>
                    <a:pt x="3903" y="5301"/>
                    <a:pt x="4527" y="4993"/>
                    <a:pt x="5386" y="4130"/>
                  </a:cubicBezTo>
                  <a:cubicBezTo>
                    <a:pt x="6338" y="3188"/>
                    <a:pt x="6338" y="1649"/>
                    <a:pt x="5386" y="707"/>
                  </a:cubicBezTo>
                  <a:cubicBezTo>
                    <a:pt x="4915" y="236"/>
                    <a:pt x="4297" y="0"/>
                    <a:pt x="3678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7833296" y="3810606"/>
              <a:ext cx="131708" cy="131394"/>
            </a:xfrm>
            <a:custGeom>
              <a:avLst/>
              <a:gdLst/>
              <a:ahLst/>
              <a:cxnLst/>
              <a:rect l="l" t="t" r="r" b="b"/>
              <a:pathLst>
                <a:path w="5040" h="5028" extrusionOk="0">
                  <a:moveTo>
                    <a:pt x="3501" y="0"/>
                  </a:moveTo>
                  <a:lnTo>
                    <a:pt x="3501" y="0"/>
                  </a:lnTo>
                  <a:cubicBezTo>
                    <a:pt x="3982" y="933"/>
                    <a:pt x="3809" y="2077"/>
                    <a:pt x="3059" y="2827"/>
                  </a:cubicBezTo>
                  <a:cubicBezTo>
                    <a:pt x="2202" y="3689"/>
                    <a:pt x="1575" y="3999"/>
                    <a:pt x="1068" y="3999"/>
                  </a:cubicBezTo>
                  <a:cubicBezTo>
                    <a:pt x="652" y="3999"/>
                    <a:pt x="317" y="3792"/>
                    <a:pt x="1" y="3510"/>
                  </a:cubicBezTo>
                  <a:lnTo>
                    <a:pt x="1" y="3510"/>
                  </a:lnTo>
                  <a:cubicBezTo>
                    <a:pt x="155" y="3683"/>
                    <a:pt x="328" y="3856"/>
                    <a:pt x="501" y="4020"/>
                  </a:cubicBezTo>
                  <a:cubicBezTo>
                    <a:pt x="999" y="4517"/>
                    <a:pt x="1451" y="5027"/>
                    <a:pt x="2100" y="5027"/>
                  </a:cubicBezTo>
                  <a:cubicBezTo>
                    <a:pt x="2605" y="5027"/>
                    <a:pt x="3229" y="4719"/>
                    <a:pt x="4088" y="3856"/>
                  </a:cubicBezTo>
                  <a:cubicBezTo>
                    <a:pt x="5040" y="2914"/>
                    <a:pt x="5040" y="1375"/>
                    <a:pt x="4088" y="433"/>
                  </a:cubicBezTo>
                  <a:cubicBezTo>
                    <a:pt x="3915" y="260"/>
                    <a:pt x="3713" y="116"/>
                    <a:pt x="350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7804158" y="3929457"/>
              <a:ext cx="28667" cy="28432"/>
            </a:xfrm>
            <a:custGeom>
              <a:avLst/>
              <a:gdLst/>
              <a:ahLst/>
              <a:cxnLst/>
              <a:rect l="l" t="t" r="r" b="b"/>
              <a:pathLst>
                <a:path w="1097" h="1088" extrusionOk="0">
                  <a:moveTo>
                    <a:pt x="549" y="1"/>
                  </a:moveTo>
                  <a:cubicBezTo>
                    <a:pt x="250" y="1"/>
                    <a:pt x="0" y="241"/>
                    <a:pt x="0" y="539"/>
                  </a:cubicBezTo>
                  <a:cubicBezTo>
                    <a:pt x="0" y="847"/>
                    <a:pt x="250" y="1087"/>
                    <a:pt x="549" y="1087"/>
                  </a:cubicBezTo>
                  <a:cubicBezTo>
                    <a:pt x="847" y="1087"/>
                    <a:pt x="1097" y="847"/>
                    <a:pt x="1097" y="539"/>
                  </a:cubicBezTo>
                  <a:cubicBezTo>
                    <a:pt x="1097" y="241"/>
                    <a:pt x="847" y="1"/>
                    <a:pt x="549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7806929" y="4129710"/>
              <a:ext cx="29922" cy="28929"/>
            </a:xfrm>
            <a:custGeom>
              <a:avLst/>
              <a:gdLst/>
              <a:ahLst/>
              <a:cxnLst/>
              <a:rect l="l" t="t" r="r" b="b"/>
              <a:pathLst>
                <a:path w="1145" h="1107" extrusionOk="0">
                  <a:moveTo>
                    <a:pt x="581" y="0"/>
                  </a:moveTo>
                  <a:cubicBezTo>
                    <a:pt x="525" y="0"/>
                    <a:pt x="469" y="27"/>
                    <a:pt x="433" y="79"/>
                  </a:cubicBezTo>
                  <a:lnTo>
                    <a:pt x="58" y="579"/>
                  </a:lnTo>
                  <a:cubicBezTo>
                    <a:pt x="0" y="656"/>
                    <a:pt x="10" y="752"/>
                    <a:pt x="68" y="819"/>
                  </a:cubicBezTo>
                  <a:lnTo>
                    <a:pt x="298" y="1050"/>
                  </a:lnTo>
                  <a:cubicBezTo>
                    <a:pt x="336" y="1087"/>
                    <a:pt x="385" y="1107"/>
                    <a:pt x="435" y="1107"/>
                  </a:cubicBezTo>
                  <a:cubicBezTo>
                    <a:pt x="475" y="1107"/>
                    <a:pt x="514" y="1095"/>
                    <a:pt x="548" y="1069"/>
                  </a:cubicBezTo>
                  <a:lnTo>
                    <a:pt x="1048" y="694"/>
                  </a:lnTo>
                  <a:cubicBezTo>
                    <a:pt x="1135" y="617"/>
                    <a:pt x="1145" y="482"/>
                    <a:pt x="1068" y="406"/>
                  </a:cubicBezTo>
                  <a:lnTo>
                    <a:pt x="712" y="59"/>
                  </a:lnTo>
                  <a:cubicBezTo>
                    <a:pt x="676" y="20"/>
                    <a:pt x="629" y="0"/>
                    <a:pt x="58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1292;p72"/>
          <p:cNvGrpSpPr/>
          <p:nvPr/>
        </p:nvGrpSpPr>
        <p:grpSpPr>
          <a:xfrm>
            <a:off x="4334720" y="2384271"/>
            <a:ext cx="358735" cy="359311"/>
            <a:chOff x="2668963" y="3791306"/>
            <a:chExt cx="358735" cy="359311"/>
          </a:xfrm>
        </p:grpSpPr>
        <p:sp>
          <p:nvSpPr>
            <p:cNvPr id="72" name="Google Shape;11293;p72"/>
            <p:cNvSpPr/>
            <p:nvPr/>
          </p:nvSpPr>
          <p:spPr>
            <a:xfrm>
              <a:off x="2854065" y="4004268"/>
              <a:ext cx="75203" cy="75230"/>
            </a:xfrm>
            <a:custGeom>
              <a:avLst/>
              <a:gdLst/>
              <a:ahLst/>
              <a:cxnLst/>
              <a:rect l="l" t="t" r="r" b="b"/>
              <a:pathLst>
                <a:path w="2872" h="2873" extrusionOk="0">
                  <a:moveTo>
                    <a:pt x="2509" y="1"/>
                  </a:moveTo>
                  <a:lnTo>
                    <a:pt x="0" y="2510"/>
                  </a:lnTo>
                  <a:lnTo>
                    <a:pt x="363" y="2872"/>
                  </a:lnTo>
                  <a:lnTo>
                    <a:pt x="2872" y="354"/>
                  </a:lnTo>
                  <a:lnTo>
                    <a:pt x="2509" y="1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294;p72"/>
            <p:cNvSpPr/>
            <p:nvPr/>
          </p:nvSpPr>
          <p:spPr>
            <a:xfrm>
              <a:off x="2879045" y="4029249"/>
              <a:ext cx="75203" cy="75230"/>
            </a:xfrm>
            <a:custGeom>
              <a:avLst/>
              <a:gdLst/>
              <a:ahLst/>
              <a:cxnLst/>
              <a:rect l="l" t="t" r="r" b="b"/>
              <a:pathLst>
                <a:path w="2872" h="2873" extrusionOk="0">
                  <a:moveTo>
                    <a:pt x="2509" y="1"/>
                  </a:moveTo>
                  <a:lnTo>
                    <a:pt x="0" y="2510"/>
                  </a:lnTo>
                  <a:lnTo>
                    <a:pt x="363" y="2872"/>
                  </a:lnTo>
                  <a:lnTo>
                    <a:pt x="2872" y="354"/>
                  </a:lnTo>
                  <a:lnTo>
                    <a:pt x="2509" y="1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295;p72"/>
            <p:cNvSpPr/>
            <p:nvPr/>
          </p:nvSpPr>
          <p:spPr>
            <a:xfrm>
              <a:off x="2904026" y="4054229"/>
              <a:ext cx="75203" cy="75230"/>
            </a:xfrm>
            <a:custGeom>
              <a:avLst/>
              <a:gdLst/>
              <a:ahLst/>
              <a:cxnLst/>
              <a:rect l="l" t="t" r="r" b="b"/>
              <a:pathLst>
                <a:path w="2872" h="2873" extrusionOk="0">
                  <a:moveTo>
                    <a:pt x="2509" y="1"/>
                  </a:moveTo>
                  <a:lnTo>
                    <a:pt x="0" y="2510"/>
                  </a:lnTo>
                  <a:lnTo>
                    <a:pt x="363" y="2872"/>
                  </a:lnTo>
                  <a:lnTo>
                    <a:pt x="2872" y="354"/>
                  </a:lnTo>
                  <a:lnTo>
                    <a:pt x="2509" y="1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296;p72"/>
            <p:cNvSpPr/>
            <p:nvPr/>
          </p:nvSpPr>
          <p:spPr>
            <a:xfrm>
              <a:off x="2829320" y="4006415"/>
              <a:ext cx="153156" cy="143913"/>
            </a:xfrm>
            <a:custGeom>
              <a:avLst/>
              <a:gdLst/>
              <a:ahLst/>
              <a:cxnLst/>
              <a:rect l="l" t="t" r="r" b="b"/>
              <a:pathLst>
                <a:path w="5849" h="5496" extrusionOk="0">
                  <a:moveTo>
                    <a:pt x="1851" y="726"/>
                  </a:moveTo>
                  <a:cubicBezTo>
                    <a:pt x="2105" y="726"/>
                    <a:pt x="2358" y="826"/>
                    <a:pt x="2548" y="1026"/>
                  </a:cubicBezTo>
                  <a:lnTo>
                    <a:pt x="4608" y="3086"/>
                  </a:lnTo>
                  <a:cubicBezTo>
                    <a:pt x="5000" y="3458"/>
                    <a:pt x="5009" y="4078"/>
                    <a:pt x="4628" y="4460"/>
                  </a:cubicBezTo>
                  <a:cubicBezTo>
                    <a:pt x="4440" y="4647"/>
                    <a:pt x="4196" y="4740"/>
                    <a:pt x="3951" y="4740"/>
                  </a:cubicBezTo>
                  <a:cubicBezTo>
                    <a:pt x="3697" y="4740"/>
                    <a:pt x="3443" y="4640"/>
                    <a:pt x="3254" y="4441"/>
                  </a:cubicBezTo>
                  <a:lnTo>
                    <a:pt x="1193" y="2380"/>
                  </a:lnTo>
                  <a:cubicBezTo>
                    <a:pt x="802" y="2008"/>
                    <a:pt x="792" y="1388"/>
                    <a:pt x="1174" y="1007"/>
                  </a:cubicBezTo>
                  <a:cubicBezTo>
                    <a:pt x="1361" y="819"/>
                    <a:pt x="1606" y="726"/>
                    <a:pt x="1851" y="726"/>
                  </a:cubicBezTo>
                  <a:close/>
                  <a:moveTo>
                    <a:pt x="1875" y="0"/>
                  </a:moveTo>
                  <a:cubicBezTo>
                    <a:pt x="1439" y="0"/>
                    <a:pt x="1002" y="167"/>
                    <a:pt x="668" y="501"/>
                  </a:cubicBezTo>
                  <a:cubicBezTo>
                    <a:pt x="1" y="1169"/>
                    <a:pt x="1" y="2247"/>
                    <a:pt x="668" y="2914"/>
                  </a:cubicBezTo>
                  <a:lnTo>
                    <a:pt x="2729" y="4966"/>
                  </a:lnTo>
                  <a:lnTo>
                    <a:pt x="2739" y="4966"/>
                  </a:lnTo>
                  <a:cubicBezTo>
                    <a:pt x="3072" y="5319"/>
                    <a:pt x="3519" y="5495"/>
                    <a:pt x="3966" y="5495"/>
                  </a:cubicBezTo>
                  <a:cubicBezTo>
                    <a:pt x="4401" y="5495"/>
                    <a:pt x="4837" y="5328"/>
                    <a:pt x="5171" y="4994"/>
                  </a:cubicBezTo>
                  <a:cubicBezTo>
                    <a:pt x="5849" y="4326"/>
                    <a:pt x="5830" y="3220"/>
                    <a:pt x="5143" y="2562"/>
                  </a:cubicBezTo>
                  <a:lnTo>
                    <a:pt x="3082" y="501"/>
                  </a:lnTo>
                  <a:cubicBezTo>
                    <a:pt x="2748" y="167"/>
                    <a:pt x="2312" y="0"/>
                    <a:pt x="187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297;p72"/>
            <p:cNvSpPr/>
            <p:nvPr/>
          </p:nvSpPr>
          <p:spPr>
            <a:xfrm>
              <a:off x="2917511" y="3991857"/>
              <a:ext cx="24745" cy="23697"/>
            </a:xfrm>
            <a:custGeom>
              <a:avLst/>
              <a:gdLst/>
              <a:ahLst/>
              <a:cxnLst/>
              <a:rect l="l" t="t" r="r" b="b"/>
              <a:pathLst>
                <a:path w="945" h="905" extrusionOk="0">
                  <a:moveTo>
                    <a:pt x="415" y="0"/>
                  </a:moveTo>
                  <a:cubicBezTo>
                    <a:pt x="358" y="0"/>
                    <a:pt x="301" y="22"/>
                    <a:pt x="258" y="65"/>
                  </a:cubicBezTo>
                  <a:lnTo>
                    <a:pt x="86" y="246"/>
                  </a:lnTo>
                  <a:cubicBezTo>
                    <a:pt x="0" y="332"/>
                    <a:pt x="0" y="475"/>
                    <a:pt x="86" y="561"/>
                  </a:cubicBezTo>
                  <a:lnTo>
                    <a:pt x="363" y="847"/>
                  </a:lnTo>
                  <a:cubicBezTo>
                    <a:pt x="406" y="885"/>
                    <a:pt x="463" y="904"/>
                    <a:pt x="520" y="904"/>
                  </a:cubicBezTo>
                  <a:cubicBezTo>
                    <a:pt x="577" y="904"/>
                    <a:pt x="635" y="885"/>
                    <a:pt x="678" y="847"/>
                  </a:cubicBezTo>
                  <a:lnTo>
                    <a:pt x="859" y="666"/>
                  </a:lnTo>
                  <a:cubicBezTo>
                    <a:pt x="945" y="580"/>
                    <a:pt x="945" y="437"/>
                    <a:pt x="859" y="351"/>
                  </a:cubicBezTo>
                  <a:lnTo>
                    <a:pt x="573" y="65"/>
                  </a:lnTo>
                  <a:cubicBezTo>
                    <a:pt x="530" y="22"/>
                    <a:pt x="473" y="0"/>
                    <a:pt x="4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298;p72"/>
            <p:cNvSpPr/>
            <p:nvPr/>
          </p:nvSpPr>
          <p:spPr>
            <a:xfrm>
              <a:off x="2942492" y="4016837"/>
              <a:ext cx="24745" cy="23619"/>
            </a:xfrm>
            <a:custGeom>
              <a:avLst/>
              <a:gdLst/>
              <a:ahLst/>
              <a:cxnLst/>
              <a:rect l="l" t="t" r="r" b="b"/>
              <a:pathLst>
                <a:path w="945" h="902" extrusionOk="0">
                  <a:moveTo>
                    <a:pt x="415" y="0"/>
                  </a:moveTo>
                  <a:cubicBezTo>
                    <a:pt x="358" y="0"/>
                    <a:pt x="301" y="22"/>
                    <a:pt x="258" y="65"/>
                  </a:cubicBezTo>
                  <a:lnTo>
                    <a:pt x="86" y="246"/>
                  </a:lnTo>
                  <a:cubicBezTo>
                    <a:pt x="0" y="332"/>
                    <a:pt x="0" y="465"/>
                    <a:pt x="86" y="551"/>
                  </a:cubicBezTo>
                  <a:lnTo>
                    <a:pt x="363" y="837"/>
                  </a:lnTo>
                  <a:cubicBezTo>
                    <a:pt x="406" y="880"/>
                    <a:pt x="463" y="902"/>
                    <a:pt x="520" y="902"/>
                  </a:cubicBezTo>
                  <a:cubicBezTo>
                    <a:pt x="577" y="902"/>
                    <a:pt x="635" y="880"/>
                    <a:pt x="678" y="837"/>
                  </a:cubicBezTo>
                  <a:lnTo>
                    <a:pt x="859" y="656"/>
                  </a:lnTo>
                  <a:cubicBezTo>
                    <a:pt x="945" y="570"/>
                    <a:pt x="945" y="427"/>
                    <a:pt x="859" y="351"/>
                  </a:cubicBezTo>
                  <a:lnTo>
                    <a:pt x="573" y="65"/>
                  </a:lnTo>
                  <a:cubicBezTo>
                    <a:pt x="530" y="22"/>
                    <a:pt x="472" y="0"/>
                    <a:pt x="4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299;p72"/>
            <p:cNvSpPr/>
            <p:nvPr/>
          </p:nvSpPr>
          <p:spPr>
            <a:xfrm>
              <a:off x="2967210" y="4041818"/>
              <a:ext cx="24771" cy="23619"/>
            </a:xfrm>
            <a:custGeom>
              <a:avLst/>
              <a:gdLst/>
              <a:ahLst/>
              <a:cxnLst/>
              <a:rect l="l" t="t" r="r" b="b"/>
              <a:pathLst>
                <a:path w="946" h="902" extrusionOk="0">
                  <a:moveTo>
                    <a:pt x="425" y="0"/>
                  </a:moveTo>
                  <a:cubicBezTo>
                    <a:pt x="368" y="0"/>
                    <a:pt x="311" y="22"/>
                    <a:pt x="268" y="65"/>
                  </a:cubicBezTo>
                  <a:lnTo>
                    <a:pt x="87" y="246"/>
                  </a:lnTo>
                  <a:cubicBezTo>
                    <a:pt x="1" y="332"/>
                    <a:pt x="1" y="465"/>
                    <a:pt x="87" y="551"/>
                  </a:cubicBezTo>
                  <a:lnTo>
                    <a:pt x="373" y="837"/>
                  </a:lnTo>
                  <a:cubicBezTo>
                    <a:pt x="416" y="880"/>
                    <a:pt x="473" y="902"/>
                    <a:pt x="530" y="902"/>
                  </a:cubicBezTo>
                  <a:cubicBezTo>
                    <a:pt x="587" y="902"/>
                    <a:pt x="645" y="880"/>
                    <a:pt x="688" y="837"/>
                  </a:cubicBezTo>
                  <a:lnTo>
                    <a:pt x="869" y="656"/>
                  </a:lnTo>
                  <a:cubicBezTo>
                    <a:pt x="945" y="570"/>
                    <a:pt x="945" y="427"/>
                    <a:pt x="869" y="351"/>
                  </a:cubicBezTo>
                  <a:lnTo>
                    <a:pt x="583" y="65"/>
                  </a:lnTo>
                  <a:cubicBezTo>
                    <a:pt x="540" y="22"/>
                    <a:pt x="482" y="0"/>
                    <a:pt x="42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00;p72"/>
            <p:cNvSpPr/>
            <p:nvPr/>
          </p:nvSpPr>
          <p:spPr>
            <a:xfrm>
              <a:off x="2704496" y="3827467"/>
              <a:ext cx="68395" cy="64179"/>
            </a:xfrm>
            <a:custGeom>
              <a:avLst/>
              <a:gdLst/>
              <a:ahLst/>
              <a:cxnLst/>
              <a:rect l="l" t="t" r="r" b="b"/>
              <a:pathLst>
                <a:path w="2612" h="2451" extrusionOk="0">
                  <a:moveTo>
                    <a:pt x="297" y="0"/>
                  </a:moveTo>
                  <a:cubicBezTo>
                    <a:pt x="138" y="0"/>
                    <a:pt x="1" y="216"/>
                    <a:pt x="160" y="361"/>
                  </a:cubicBezTo>
                  <a:lnTo>
                    <a:pt x="2182" y="2384"/>
                  </a:lnTo>
                  <a:cubicBezTo>
                    <a:pt x="2230" y="2422"/>
                    <a:pt x="2278" y="2450"/>
                    <a:pt x="2335" y="2450"/>
                  </a:cubicBezTo>
                  <a:cubicBezTo>
                    <a:pt x="2516" y="2450"/>
                    <a:pt x="2612" y="2231"/>
                    <a:pt x="2478" y="2097"/>
                  </a:cubicBezTo>
                  <a:lnTo>
                    <a:pt x="446" y="75"/>
                  </a:lnTo>
                  <a:cubicBezTo>
                    <a:pt x="400" y="22"/>
                    <a:pt x="347" y="0"/>
                    <a:pt x="29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301;p72"/>
            <p:cNvSpPr/>
            <p:nvPr/>
          </p:nvSpPr>
          <p:spPr>
            <a:xfrm>
              <a:off x="2671005" y="3882927"/>
              <a:ext cx="87641" cy="31448"/>
            </a:xfrm>
            <a:custGeom>
              <a:avLst/>
              <a:gdLst/>
              <a:ahLst/>
              <a:cxnLst/>
              <a:rect l="l" t="t" r="r" b="b"/>
              <a:pathLst>
                <a:path w="3347" h="1201" extrusionOk="0">
                  <a:moveTo>
                    <a:pt x="301" y="0"/>
                  </a:moveTo>
                  <a:cubicBezTo>
                    <a:pt x="78" y="0"/>
                    <a:pt x="0" y="338"/>
                    <a:pt x="246" y="409"/>
                  </a:cubicBezTo>
                  <a:lnTo>
                    <a:pt x="3003" y="1191"/>
                  </a:lnTo>
                  <a:cubicBezTo>
                    <a:pt x="3023" y="1201"/>
                    <a:pt x="3042" y="1201"/>
                    <a:pt x="3061" y="1201"/>
                  </a:cubicBezTo>
                  <a:cubicBezTo>
                    <a:pt x="3299" y="1201"/>
                    <a:pt x="3347" y="857"/>
                    <a:pt x="3118" y="800"/>
                  </a:cubicBezTo>
                  <a:lnTo>
                    <a:pt x="361" y="8"/>
                  </a:lnTo>
                  <a:cubicBezTo>
                    <a:pt x="340" y="3"/>
                    <a:pt x="320" y="0"/>
                    <a:pt x="3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302;p72"/>
            <p:cNvSpPr/>
            <p:nvPr/>
          </p:nvSpPr>
          <p:spPr>
            <a:xfrm>
              <a:off x="2668963" y="3926394"/>
              <a:ext cx="86934" cy="32941"/>
            </a:xfrm>
            <a:custGeom>
              <a:avLst/>
              <a:gdLst/>
              <a:ahLst/>
              <a:cxnLst/>
              <a:rect l="l" t="t" r="r" b="b"/>
              <a:pathLst>
                <a:path w="3320" h="1258" extrusionOk="0">
                  <a:moveTo>
                    <a:pt x="3026" y="0"/>
                  </a:moveTo>
                  <a:cubicBezTo>
                    <a:pt x="3007" y="0"/>
                    <a:pt x="2988" y="3"/>
                    <a:pt x="2967" y="8"/>
                  </a:cubicBezTo>
                  <a:lnTo>
                    <a:pt x="229" y="857"/>
                  </a:lnTo>
                  <a:cubicBezTo>
                    <a:pt x="0" y="924"/>
                    <a:pt x="48" y="1258"/>
                    <a:pt x="286" y="1258"/>
                  </a:cubicBezTo>
                  <a:cubicBezTo>
                    <a:pt x="305" y="1258"/>
                    <a:pt x="324" y="1248"/>
                    <a:pt x="343" y="1248"/>
                  </a:cubicBezTo>
                  <a:lnTo>
                    <a:pt x="3091" y="399"/>
                  </a:lnTo>
                  <a:cubicBezTo>
                    <a:pt x="3319" y="329"/>
                    <a:pt x="3240" y="0"/>
                    <a:pt x="30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03;p72"/>
            <p:cNvSpPr/>
            <p:nvPr/>
          </p:nvSpPr>
          <p:spPr>
            <a:xfrm>
              <a:off x="2761422" y="3794081"/>
              <a:ext cx="33203" cy="83085"/>
            </a:xfrm>
            <a:custGeom>
              <a:avLst/>
              <a:gdLst/>
              <a:ahLst/>
              <a:cxnLst/>
              <a:rect l="l" t="t" r="r" b="b"/>
              <a:pathLst>
                <a:path w="1268" h="3173" extrusionOk="0">
                  <a:moveTo>
                    <a:pt x="252" y="0"/>
                  </a:moveTo>
                  <a:cubicBezTo>
                    <a:pt x="127" y="0"/>
                    <a:pt x="1" y="102"/>
                    <a:pt x="47" y="262"/>
                  </a:cubicBezTo>
                  <a:lnTo>
                    <a:pt x="829" y="3020"/>
                  </a:lnTo>
                  <a:cubicBezTo>
                    <a:pt x="857" y="3105"/>
                    <a:pt x="934" y="3172"/>
                    <a:pt x="1029" y="3172"/>
                  </a:cubicBezTo>
                  <a:cubicBezTo>
                    <a:pt x="1163" y="3172"/>
                    <a:pt x="1268" y="3039"/>
                    <a:pt x="1229" y="2915"/>
                  </a:cubicBezTo>
                  <a:lnTo>
                    <a:pt x="447" y="148"/>
                  </a:lnTo>
                  <a:cubicBezTo>
                    <a:pt x="417" y="45"/>
                    <a:pt x="335" y="0"/>
                    <a:pt x="25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304;p72"/>
            <p:cNvSpPr/>
            <p:nvPr/>
          </p:nvSpPr>
          <p:spPr>
            <a:xfrm>
              <a:off x="2805099" y="3791306"/>
              <a:ext cx="34774" cy="82849"/>
            </a:xfrm>
            <a:custGeom>
              <a:avLst/>
              <a:gdLst/>
              <a:ahLst/>
              <a:cxnLst/>
              <a:rect l="l" t="t" r="r" b="b"/>
              <a:pathLst>
                <a:path w="1328" h="3164" extrusionOk="0">
                  <a:moveTo>
                    <a:pt x="1070" y="0"/>
                  </a:moveTo>
                  <a:cubicBezTo>
                    <a:pt x="988" y="0"/>
                    <a:pt x="908" y="45"/>
                    <a:pt x="878" y="149"/>
                  </a:cubicBezTo>
                  <a:lnTo>
                    <a:pt x="38" y="2897"/>
                  </a:lnTo>
                  <a:cubicBezTo>
                    <a:pt x="0" y="3030"/>
                    <a:pt x="96" y="3164"/>
                    <a:pt x="239" y="3164"/>
                  </a:cubicBezTo>
                  <a:cubicBezTo>
                    <a:pt x="325" y="3164"/>
                    <a:pt x="401" y="3097"/>
                    <a:pt x="430" y="3021"/>
                  </a:cubicBezTo>
                  <a:lnTo>
                    <a:pt x="1269" y="273"/>
                  </a:lnTo>
                  <a:cubicBezTo>
                    <a:pt x="1327" y="110"/>
                    <a:pt x="1197" y="0"/>
                    <a:pt x="10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305;p72"/>
            <p:cNvSpPr/>
            <p:nvPr/>
          </p:nvSpPr>
          <p:spPr>
            <a:xfrm>
              <a:off x="2757128" y="3882220"/>
              <a:ext cx="261064" cy="259729"/>
            </a:xfrm>
            <a:custGeom>
              <a:avLst/>
              <a:gdLst/>
              <a:ahLst/>
              <a:cxnLst/>
              <a:rect l="l" t="t" r="r" b="b"/>
              <a:pathLst>
                <a:path w="9970" h="9919" extrusionOk="0">
                  <a:moveTo>
                    <a:pt x="2862" y="1"/>
                  </a:moveTo>
                  <a:cubicBezTo>
                    <a:pt x="2807" y="1"/>
                    <a:pt x="2753" y="21"/>
                    <a:pt x="2710" y="64"/>
                  </a:cubicBezTo>
                  <a:lnTo>
                    <a:pt x="115" y="2659"/>
                  </a:lnTo>
                  <a:cubicBezTo>
                    <a:pt x="1" y="2773"/>
                    <a:pt x="48" y="2973"/>
                    <a:pt x="211" y="3021"/>
                  </a:cubicBezTo>
                  <a:lnTo>
                    <a:pt x="821" y="3202"/>
                  </a:lnTo>
                  <a:lnTo>
                    <a:pt x="1184" y="3307"/>
                  </a:lnTo>
                  <a:cubicBezTo>
                    <a:pt x="1327" y="3345"/>
                    <a:pt x="1470" y="3393"/>
                    <a:pt x="1613" y="3441"/>
                  </a:cubicBezTo>
                  <a:cubicBezTo>
                    <a:pt x="2796" y="3861"/>
                    <a:pt x="3874" y="4538"/>
                    <a:pt x="4771" y="5425"/>
                  </a:cubicBezTo>
                  <a:lnTo>
                    <a:pt x="9254" y="9918"/>
                  </a:lnTo>
                  <a:lnTo>
                    <a:pt x="9970" y="9203"/>
                  </a:lnTo>
                  <a:lnTo>
                    <a:pt x="5477" y="4710"/>
                  </a:lnTo>
                  <a:cubicBezTo>
                    <a:pt x="4589" y="3822"/>
                    <a:pt x="3912" y="2744"/>
                    <a:pt x="3492" y="1561"/>
                  </a:cubicBezTo>
                  <a:cubicBezTo>
                    <a:pt x="3445" y="1418"/>
                    <a:pt x="3397" y="1275"/>
                    <a:pt x="3359" y="1132"/>
                  </a:cubicBezTo>
                  <a:lnTo>
                    <a:pt x="3254" y="770"/>
                  </a:lnTo>
                  <a:lnTo>
                    <a:pt x="3072" y="159"/>
                  </a:lnTo>
                  <a:cubicBezTo>
                    <a:pt x="3043" y="58"/>
                    <a:pt x="2953" y="1"/>
                    <a:pt x="286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306;p72"/>
            <p:cNvSpPr/>
            <p:nvPr/>
          </p:nvSpPr>
          <p:spPr>
            <a:xfrm>
              <a:off x="2757128" y="3881880"/>
              <a:ext cx="91700" cy="90207"/>
            </a:xfrm>
            <a:custGeom>
              <a:avLst/>
              <a:gdLst/>
              <a:ahLst/>
              <a:cxnLst/>
              <a:rect l="l" t="t" r="r" b="b"/>
              <a:pathLst>
                <a:path w="3502" h="3445" extrusionOk="0">
                  <a:moveTo>
                    <a:pt x="2861" y="0"/>
                  </a:moveTo>
                  <a:cubicBezTo>
                    <a:pt x="2807" y="0"/>
                    <a:pt x="2752" y="21"/>
                    <a:pt x="2710" y="67"/>
                  </a:cubicBezTo>
                  <a:lnTo>
                    <a:pt x="125" y="2653"/>
                  </a:lnTo>
                  <a:cubicBezTo>
                    <a:pt x="1" y="2777"/>
                    <a:pt x="58" y="2977"/>
                    <a:pt x="211" y="3025"/>
                  </a:cubicBezTo>
                  <a:lnTo>
                    <a:pt x="831" y="3196"/>
                  </a:lnTo>
                  <a:lnTo>
                    <a:pt x="1184" y="3301"/>
                  </a:lnTo>
                  <a:cubicBezTo>
                    <a:pt x="1327" y="3349"/>
                    <a:pt x="1479" y="3397"/>
                    <a:pt x="1622" y="3444"/>
                  </a:cubicBezTo>
                  <a:lnTo>
                    <a:pt x="3502" y="1565"/>
                  </a:lnTo>
                  <a:cubicBezTo>
                    <a:pt x="3445" y="1422"/>
                    <a:pt x="3397" y="1279"/>
                    <a:pt x="3359" y="1126"/>
                  </a:cubicBezTo>
                  <a:lnTo>
                    <a:pt x="3254" y="773"/>
                  </a:lnTo>
                  <a:lnTo>
                    <a:pt x="3072" y="163"/>
                  </a:lnTo>
                  <a:cubicBezTo>
                    <a:pt x="3042" y="61"/>
                    <a:pt x="2952" y="0"/>
                    <a:pt x="286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307;p72"/>
            <p:cNvSpPr/>
            <p:nvPr/>
          </p:nvSpPr>
          <p:spPr>
            <a:xfrm>
              <a:off x="2757128" y="3881984"/>
              <a:ext cx="85206" cy="83844"/>
            </a:xfrm>
            <a:custGeom>
              <a:avLst/>
              <a:gdLst/>
              <a:ahLst/>
              <a:cxnLst/>
              <a:rect l="l" t="t" r="r" b="b"/>
              <a:pathLst>
                <a:path w="3254" h="3202" extrusionOk="0">
                  <a:moveTo>
                    <a:pt x="2862" y="0"/>
                  </a:moveTo>
                  <a:cubicBezTo>
                    <a:pt x="2807" y="0"/>
                    <a:pt x="2753" y="20"/>
                    <a:pt x="2710" y="63"/>
                  </a:cubicBezTo>
                  <a:lnTo>
                    <a:pt x="115" y="2649"/>
                  </a:lnTo>
                  <a:cubicBezTo>
                    <a:pt x="1" y="2773"/>
                    <a:pt x="48" y="2973"/>
                    <a:pt x="211" y="3021"/>
                  </a:cubicBezTo>
                  <a:lnTo>
                    <a:pt x="831" y="3202"/>
                  </a:lnTo>
                  <a:lnTo>
                    <a:pt x="3254" y="769"/>
                  </a:lnTo>
                  <a:lnTo>
                    <a:pt x="3072" y="159"/>
                  </a:lnTo>
                  <a:cubicBezTo>
                    <a:pt x="3043" y="57"/>
                    <a:pt x="2953" y="0"/>
                    <a:pt x="286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308;p72"/>
            <p:cNvSpPr/>
            <p:nvPr/>
          </p:nvSpPr>
          <p:spPr>
            <a:xfrm>
              <a:off x="2992950" y="4116995"/>
              <a:ext cx="34747" cy="33622"/>
            </a:xfrm>
            <a:custGeom>
              <a:avLst/>
              <a:gdLst/>
              <a:ahLst/>
              <a:cxnLst/>
              <a:rect l="l" t="t" r="r" b="b"/>
              <a:pathLst>
                <a:path w="1327" h="1284" extrusionOk="0">
                  <a:moveTo>
                    <a:pt x="920" y="1"/>
                  </a:moveTo>
                  <a:cubicBezTo>
                    <a:pt x="864" y="1"/>
                    <a:pt x="806" y="22"/>
                    <a:pt x="764" y="65"/>
                  </a:cubicBezTo>
                  <a:lnTo>
                    <a:pt x="86" y="743"/>
                  </a:lnTo>
                  <a:cubicBezTo>
                    <a:pt x="0" y="828"/>
                    <a:pt x="0" y="962"/>
                    <a:pt x="86" y="1048"/>
                  </a:cubicBezTo>
                  <a:lnTo>
                    <a:pt x="258" y="1220"/>
                  </a:lnTo>
                  <a:cubicBezTo>
                    <a:pt x="301" y="1262"/>
                    <a:pt x="356" y="1284"/>
                    <a:pt x="411" y="1284"/>
                  </a:cubicBezTo>
                  <a:cubicBezTo>
                    <a:pt x="465" y="1284"/>
                    <a:pt x="520" y="1262"/>
                    <a:pt x="563" y="1220"/>
                  </a:cubicBezTo>
                  <a:lnTo>
                    <a:pt x="1241" y="552"/>
                  </a:lnTo>
                  <a:cubicBezTo>
                    <a:pt x="1326" y="466"/>
                    <a:pt x="1326" y="323"/>
                    <a:pt x="1241" y="237"/>
                  </a:cubicBezTo>
                  <a:lnTo>
                    <a:pt x="1069" y="65"/>
                  </a:lnTo>
                  <a:cubicBezTo>
                    <a:pt x="1031" y="22"/>
                    <a:pt x="976" y="1"/>
                    <a:pt x="92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3"/>
          <p:cNvSpPr txBox="1">
            <a:spLocks noGrp="1"/>
          </p:cNvSpPr>
          <p:nvPr>
            <p:ph type="title" idx="2"/>
          </p:nvPr>
        </p:nvSpPr>
        <p:spPr>
          <a:xfrm>
            <a:off x="941675" y="1727100"/>
            <a:ext cx="17862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MFCC</a:t>
            </a:r>
            <a:endParaRPr dirty="0"/>
          </a:p>
        </p:txBody>
      </p:sp>
      <p:sp>
        <p:nvSpPr>
          <p:cNvPr id="999" name="Google Shape;999;p43"/>
          <p:cNvSpPr txBox="1">
            <a:spLocks noGrp="1"/>
          </p:cNvSpPr>
          <p:nvPr>
            <p:ph type="title" idx="3"/>
          </p:nvPr>
        </p:nvSpPr>
        <p:spPr>
          <a:xfrm>
            <a:off x="2324790" y="3285214"/>
            <a:ext cx="3952640" cy="6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Spectral centroid, bandwidth, rolloff</a:t>
            </a:r>
            <a:endParaRPr dirty="0"/>
          </a:p>
        </p:txBody>
      </p:sp>
      <p:sp>
        <p:nvSpPr>
          <p:cNvPr id="1000" name="Google Shape;1000;p43"/>
          <p:cNvSpPr txBox="1">
            <a:spLocks noGrp="1"/>
          </p:cNvSpPr>
          <p:nvPr>
            <p:ph type="subTitle" idx="4"/>
          </p:nvPr>
        </p:nvSpPr>
        <p:spPr>
          <a:xfrm>
            <a:off x="3010199" y="4016303"/>
            <a:ext cx="2585057" cy="679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Frequency based featues (</a:t>
            </a:r>
            <a:r>
              <a:rPr lang="en" dirty="0"/>
              <a:t>S</a:t>
            </a:r>
            <a:r>
              <a:rPr lang="en" dirty="0" smtClean="0"/>
              <a:t>pectral features)</a:t>
            </a:r>
            <a:endParaRPr dirty="0"/>
          </a:p>
        </p:txBody>
      </p:sp>
      <p:sp>
        <p:nvSpPr>
          <p:cNvPr id="1001" name="Google Shape;1001;p43"/>
          <p:cNvSpPr txBox="1">
            <a:spLocks noGrp="1"/>
          </p:cNvSpPr>
          <p:nvPr>
            <p:ph type="title" idx="5"/>
          </p:nvPr>
        </p:nvSpPr>
        <p:spPr>
          <a:xfrm>
            <a:off x="3678900" y="1727100"/>
            <a:ext cx="17862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hroma features</a:t>
            </a:r>
            <a:endParaRPr dirty="0"/>
          </a:p>
        </p:txBody>
      </p:sp>
      <p:sp>
        <p:nvSpPr>
          <p:cNvPr id="1002" name="Google Shape;1002;p43"/>
          <p:cNvSpPr txBox="1">
            <a:spLocks noGrp="1"/>
          </p:cNvSpPr>
          <p:nvPr>
            <p:ph type="subTitle" idx="6"/>
          </p:nvPr>
        </p:nvSpPr>
        <p:spPr>
          <a:xfrm>
            <a:off x="3344550" y="2290389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Attribute of pitches</a:t>
            </a:r>
            <a:endParaRPr dirty="0"/>
          </a:p>
        </p:txBody>
      </p:sp>
      <p:sp>
        <p:nvSpPr>
          <p:cNvPr id="1005" name="Google Shape;1005;p43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66963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</a:t>
            </a:r>
            <a:endParaRPr dirty="0"/>
          </a:p>
        </p:txBody>
      </p:sp>
      <p:sp>
        <p:nvSpPr>
          <p:cNvPr id="1006" name="Google Shape;1006;p43"/>
          <p:cNvSpPr txBox="1">
            <a:spLocks noGrp="1"/>
          </p:cNvSpPr>
          <p:nvPr>
            <p:ph type="subTitle" idx="1"/>
          </p:nvPr>
        </p:nvSpPr>
        <p:spPr>
          <a:xfrm>
            <a:off x="607300" y="2200075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Represent envelope of spectra</a:t>
            </a:r>
            <a:endParaRPr dirty="0"/>
          </a:p>
        </p:txBody>
      </p:sp>
      <p:sp>
        <p:nvSpPr>
          <p:cNvPr id="1007" name="Google Shape;1007;p43"/>
          <p:cNvSpPr txBox="1">
            <a:spLocks noGrp="1"/>
          </p:cNvSpPr>
          <p:nvPr>
            <p:ph type="title" idx="9"/>
          </p:nvPr>
        </p:nvSpPr>
        <p:spPr>
          <a:xfrm>
            <a:off x="6416125" y="1659964"/>
            <a:ext cx="2120550" cy="602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RMS, Zero crossing rate</a:t>
            </a:r>
            <a:endParaRPr dirty="0"/>
          </a:p>
        </p:txBody>
      </p:sp>
      <p:sp>
        <p:nvSpPr>
          <p:cNvPr id="1008" name="Google Shape;1008;p43"/>
          <p:cNvSpPr txBox="1">
            <a:spLocks noGrp="1"/>
          </p:cNvSpPr>
          <p:nvPr>
            <p:ph type="subTitle" idx="13"/>
          </p:nvPr>
        </p:nvSpPr>
        <p:spPr>
          <a:xfrm>
            <a:off x="6081800" y="2291550"/>
            <a:ext cx="2454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Time domain features (Temporal features)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8"/>
          <p:cNvSpPr txBox="1"/>
          <p:nvPr/>
        </p:nvSpPr>
        <p:spPr>
          <a:xfrm>
            <a:off x="2273302" y="4429113"/>
            <a:ext cx="2267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KNN, Random Forest,  SVM, XGBoost</a:t>
            </a:r>
            <a:endParaRPr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48"/>
          <p:cNvSpPr txBox="1"/>
          <p:nvPr/>
        </p:nvSpPr>
        <p:spPr>
          <a:xfrm>
            <a:off x="2273302" y="3825504"/>
            <a:ext cx="2565243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Applying different models</a:t>
            </a:r>
            <a:endParaRPr sz="3000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136" name="Google Shape;1136;p48"/>
          <p:cNvSpPr txBox="1"/>
          <p:nvPr/>
        </p:nvSpPr>
        <p:spPr>
          <a:xfrm>
            <a:off x="768100" y="2078200"/>
            <a:ext cx="2267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components out of</a:t>
            </a:r>
            <a:endParaRPr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48"/>
          <p:cNvSpPr txBox="1"/>
          <p:nvPr/>
        </p:nvSpPr>
        <p:spPr>
          <a:xfrm>
            <a:off x="768100" y="1652075"/>
            <a:ext cx="1527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PCA</a:t>
            </a:r>
            <a:endParaRPr sz="3000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139" name="Google Shape;1139;p48"/>
          <p:cNvSpPr txBox="1"/>
          <p:nvPr/>
        </p:nvSpPr>
        <p:spPr>
          <a:xfrm>
            <a:off x="4550725" y="1652075"/>
            <a:ext cx="1944418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Train-Test split</a:t>
            </a:r>
            <a:endParaRPr sz="3000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140" name="Google Shape;1140;p48"/>
          <p:cNvSpPr txBox="1"/>
          <p:nvPr/>
        </p:nvSpPr>
        <p:spPr>
          <a:xfrm>
            <a:off x="6105090" y="4370247"/>
            <a:ext cx="2267700" cy="56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6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48"/>
          <p:cNvSpPr txBox="1"/>
          <p:nvPr/>
        </p:nvSpPr>
        <p:spPr>
          <a:xfrm>
            <a:off x="6099109" y="3733045"/>
            <a:ext cx="1960586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Selection of best model</a:t>
            </a:r>
            <a:endParaRPr sz="3000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142" name="Google Shape;1142;p48"/>
          <p:cNvSpPr txBox="1">
            <a:spLocks noGrp="1"/>
          </p:cNvSpPr>
          <p:nvPr>
            <p:ph type="ctrTitle"/>
          </p:nvPr>
        </p:nvSpPr>
        <p:spPr>
          <a:xfrm>
            <a:off x="1908125" y="713225"/>
            <a:ext cx="5327700" cy="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Process</a:t>
            </a:r>
            <a:endParaRPr sz="4800" dirty="0"/>
          </a:p>
        </p:txBody>
      </p:sp>
      <p:cxnSp>
        <p:nvCxnSpPr>
          <p:cNvPr id="1143" name="Google Shape;1143;p48"/>
          <p:cNvCxnSpPr/>
          <p:nvPr/>
        </p:nvCxnSpPr>
        <p:spPr>
          <a:xfrm rot="10800000">
            <a:off x="775650" y="1670650"/>
            <a:ext cx="0" cy="1468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44" name="Google Shape;1144;p48"/>
          <p:cNvCxnSpPr/>
          <p:nvPr/>
        </p:nvCxnSpPr>
        <p:spPr>
          <a:xfrm rot="10800000">
            <a:off x="4542825" y="1670775"/>
            <a:ext cx="5400" cy="1361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45" name="Google Shape;1145;p48"/>
          <p:cNvCxnSpPr/>
          <p:nvPr/>
        </p:nvCxnSpPr>
        <p:spPr>
          <a:xfrm rot="10800000">
            <a:off x="2302175" y="2900900"/>
            <a:ext cx="0" cy="1608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46" name="Google Shape;1146;p48"/>
          <p:cNvCxnSpPr/>
          <p:nvPr/>
        </p:nvCxnSpPr>
        <p:spPr>
          <a:xfrm rot="10800000">
            <a:off x="6102100" y="3002600"/>
            <a:ext cx="0" cy="150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47" name="Google Shape;1147;p48"/>
          <p:cNvSpPr/>
          <p:nvPr/>
        </p:nvSpPr>
        <p:spPr>
          <a:xfrm flipH="1">
            <a:off x="522182" y="2902175"/>
            <a:ext cx="8082318" cy="236673"/>
          </a:xfrm>
          <a:custGeom>
            <a:avLst/>
            <a:gdLst/>
            <a:ahLst/>
            <a:cxnLst/>
            <a:rect l="l" t="t" r="r" b="b"/>
            <a:pathLst>
              <a:path w="39463" h="4171" fill="none" extrusionOk="0">
                <a:moveTo>
                  <a:pt x="1" y="1"/>
                </a:moveTo>
                <a:cubicBezTo>
                  <a:pt x="3937" y="1"/>
                  <a:pt x="3937" y="4170"/>
                  <a:pt x="7873" y="4170"/>
                </a:cubicBezTo>
                <a:cubicBezTo>
                  <a:pt x="11842" y="4170"/>
                  <a:pt x="11842" y="1"/>
                  <a:pt x="15779" y="1"/>
                </a:cubicBezTo>
                <a:cubicBezTo>
                  <a:pt x="19715" y="1"/>
                  <a:pt x="19715" y="4170"/>
                  <a:pt x="23684" y="4170"/>
                </a:cubicBezTo>
                <a:cubicBezTo>
                  <a:pt x="27620" y="4170"/>
                  <a:pt x="27620" y="1"/>
                  <a:pt x="31556" y="1"/>
                </a:cubicBezTo>
                <a:cubicBezTo>
                  <a:pt x="35526" y="1"/>
                  <a:pt x="35526" y="4170"/>
                  <a:pt x="39462" y="4170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34" y="170085"/>
            <a:ext cx="2732229" cy="1609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34" y="1832752"/>
            <a:ext cx="2732229" cy="166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" y="364385"/>
            <a:ext cx="5531652" cy="4599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34" y="3583345"/>
            <a:ext cx="2775806" cy="14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3826" y="10145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SVM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08824" y="2564445"/>
            <a:ext cx="188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Random Forest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4" y="671684"/>
            <a:ext cx="4740051" cy="1790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8" y="336884"/>
            <a:ext cx="2380487" cy="2385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2" y="3020325"/>
            <a:ext cx="4770533" cy="17832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8" y="2819944"/>
            <a:ext cx="2436222" cy="23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90070" y="145062"/>
            <a:ext cx="226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XGBoost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03808" y="2626322"/>
            <a:ext cx="152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KNN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0" y="768385"/>
            <a:ext cx="5204911" cy="1790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60" y="483616"/>
            <a:ext cx="2108289" cy="2249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7" y="3209472"/>
            <a:ext cx="5136325" cy="1859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60" y="2848857"/>
            <a:ext cx="2108289" cy="22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0"/>
            <a:ext cx="87727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1"/>
          <p:cNvSpPr txBox="1">
            <a:spLocks noGrp="1"/>
          </p:cNvSpPr>
          <p:nvPr>
            <p:ph type="ctrTitle"/>
          </p:nvPr>
        </p:nvSpPr>
        <p:spPr>
          <a:xfrm>
            <a:off x="1853123" y="328214"/>
            <a:ext cx="5709584" cy="737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Conclusion</a:t>
            </a:r>
            <a:endParaRPr sz="5400" dirty="0"/>
          </a:p>
        </p:txBody>
      </p:sp>
      <p:graphicFrame>
        <p:nvGraphicFramePr>
          <p:cNvPr id="1198" name="Google Shape;1198;p51"/>
          <p:cNvGraphicFramePr/>
          <p:nvPr>
            <p:extLst>
              <p:ext uri="{D42A27DB-BD31-4B8C-83A1-F6EECF244321}">
                <p14:modId xmlns:p14="http://schemas.microsoft.com/office/powerpoint/2010/main" val="3916522596"/>
              </p:ext>
            </p:extLst>
          </p:nvPr>
        </p:nvGraphicFramePr>
        <p:xfrm>
          <a:off x="1989187" y="1065653"/>
          <a:ext cx="2131306" cy="3241775"/>
        </p:xfrm>
        <a:graphic>
          <a:graphicData uri="http://schemas.openxmlformats.org/drawingml/2006/table">
            <a:tbl>
              <a:tblPr>
                <a:noFill/>
                <a:tableStyleId>{88C35BBE-2AD9-4D1C-8023-A96D23321314}</a:tableStyleId>
              </a:tblPr>
              <a:tblGrid>
                <a:gridCol w="213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Steps</a:t>
                      </a:r>
                      <a:endParaRPr sz="18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 Extraction</a:t>
                      </a:r>
                      <a:endParaRPr sz="1800" b="1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2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Scale transformation</a:t>
                      </a:r>
                      <a:endParaRPr sz="1800" b="1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PCA</a:t>
                      </a:r>
                      <a:r>
                        <a:rPr lang="en" sz="1800" b="1" baseline="0" dirty="0" smtClean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transformation</a:t>
                      </a:r>
                      <a:endParaRPr sz="1800" b="1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Apply</a:t>
                      </a:r>
                      <a:r>
                        <a:rPr lang="en" sz="1800" b="1" baseline="0" dirty="0" smtClean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in models</a:t>
                      </a:r>
                      <a:endParaRPr sz="1800" b="1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viol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4290" y="2295948"/>
            <a:ext cx="487363" cy="48736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627002" y="2549189"/>
            <a:ext cx="735645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5161" y="2370353"/>
            <a:ext cx="194567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  <a:r>
              <a:rPr lang="en-US" sz="1600" b="1" dirty="0" smtClean="0"/>
              <a:t>udio is violin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17529" y="2539629"/>
            <a:ext cx="673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A Lecture On Music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303796"/>
      </a:accent1>
      <a:accent2>
        <a:srgbClr val="FFFCEC"/>
      </a:accent2>
      <a:accent3>
        <a:srgbClr val="F4F0DB"/>
      </a:accent3>
      <a:accent4>
        <a:srgbClr val="EEC52D"/>
      </a:accent4>
      <a:accent5>
        <a:srgbClr val="E18B8D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BF207C16AE49BBFB807B93C4E9F4" ma:contentTypeVersion="13" ma:contentTypeDescription="Create a new document." ma:contentTypeScope="" ma:versionID="e26233727334f6366a5fa8de89e44f7a">
  <xsd:schema xmlns:xsd="http://www.w3.org/2001/XMLSchema" xmlns:xs="http://www.w3.org/2001/XMLSchema" xmlns:p="http://schemas.microsoft.com/office/2006/metadata/properties" xmlns:ns2="5364c75e-8dce-40ea-b87e-c49c592bf8e4" xmlns:ns3="5daee3f8-1a24-45da-8db8-b22872497410" targetNamespace="http://schemas.microsoft.com/office/2006/metadata/properties" ma:root="true" ma:fieldsID="98d679322d5d66ee869f1fff08e5cdd8" ns2:_="" ns3:_="">
    <xsd:import namespace="5364c75e-8dce-40ea-b87e-c49c592bf8e4"/>
    <xsd:import namespace="5daee3f8-1a24-45da-8db8-b228724974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4c75e-8dce-40ea-b87e-c49c592bf8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ee3f8-1a24-45da-8db8-b2287249741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493514-35BA-4648-B670-69FD9C036E04}"/>
</file>

<file path=customXml/itemProps2.xml><?xml version="1.0" encoding="utf-8"?>
<ds:datastoreItem xmlns:ds="http://schemas.openxmlformats.org/officeDocument/2006/customXml" ds:itemID="{EE79A450-27E3-41F5-8BC3-A338E9DF21B2}"/>
</file>

<file path=customXml/itemProps3.xml><?xml version="1.0" encoding="utf-8"?>
<ds:datastoreItem xmlns:ds="http://schemas.openxmlformats.org/officeDocument/2006/customXml" ds:itemID="{881E5AAD-D5BB-4EAC-B83C-7600A3498D40}"/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109</Words>
  <Application>Microsoft Office PowerPoint</Application>
  <PresentationFormat>On-screen Show (16:9)</PresentationFormat>
  <Paragraphs>42</Paragraphs>
  <Slides>11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Caveat Brush</vt:lpstr>
      <vt:lpstr>Chiller</vt:lpstr>
      <vt:lpstr>Roboto</vt:lpstr>
      <vt:lpstr>Arial</vt:lpstr>
      <vt:lpstr>Poppins</vt:lpstr>
      <vt:lpstr>A Lecture On Music by Slidesgo</vt:lpstr>
      <vt:lpstr>Classification of audio signals</vt:lpstr>
      <vt:lpstr>Audio samples</vt:lpstr>
      <vt:lpstr>MFCC</vt:lpstr>
      <vt:lpstr>Process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Lecture On Music</dc:title>
  <dc:creator>Ananya</dc:creator>
  <cp:lastModifiedBy>Josmi Agnes Jose</cp:lastModifiedBy>
  <cp:revision>21</cp:revision>
  <dcterms:modified xsi:type="dcterms:W3CDTF">2021-04-29T05:01:57Z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0x0101003369BF207C16AE49BBFB807B93C4E9F4</vt:lpwstr>
  </property>
</Properties>
</file>