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82" r:id="rId4"/>
    <p:sldMasterId id="2147484229" r:id="rId5"/>
    <p:sldMasterId id="2147484292" r:id="rId6"/>
  </p:sldMasterIdLst>
  <p:notesMasterIdLst>
    <p:notesMasterId r:id="rId26"/>
  </p:notesMasterIdLst>
  <p:handoutMasterIdLst>
    <p:handoutMasterId r:id="rId27"/>
  </p:handoutMasterIdLst>
  <p:sldIdLst>
    <p:sldId id="1249" r:id="rId7"/>
    <p:sldId id="1250" r:id="rId8"/>
    <p:sldId id="1257" r:id="rId9"/>
    <p:sldId id="1252" r:id="rId10"/>
    <p:sldId id="1253" r:id="rId11"/>
    <p:sldId id="1258" r:id="rId12"/>
    <p:sldId id="1259" r:id="rId13"/>
    <p:sldId id="1260" r:id="rId14"/>
    <p:sldId id="1261" r:id="rId15"/>
    <p:sldId id="1262" r:id="rId16"/>
    <p:sldId id="1263" r:id="rId17"/>
    <p:sldId id="1264" r:id="rId18"/>
    <p:sldId id="1256" r:id="rId19"/>
    <p:sldId id="1265" r:id="rId20"/>
    <p:sldId id="1266" r:id="rId21"/>
    <p:sldId id="1267" r:id="rId22"/>
    <p:sldId id="1268" r:id="rId23"/>
    <p:sldId id="1269" r:id="rId24"/>
    <p:sldId id="1251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923CB99-85DC-4553-9FA7-6DFA7118C4DC}">
          <p14:sldIdLst>
            <p14:sldId id="1249"/>
            <p14:sldId id="1312"/>
            <p14:sldId id="1335"/>
            <p14:sldId id="1251"/>
            <p14:sldId id="1336"/>
            <p14:sldId id="1337"/>
            <p14:sldId id="1254"/>
            <p14:sldId id="1338"/>
          </p14:sldIdLst>
        </p14:section>
        <p14:section name="Cloud Service Brokerage" id="{270DDE89-3FD0-A146-B5B3-3E8AACD99A3C}">
          <p14:sldIdLst>
            <p14:sldId id="1341"/>
            <p14:sldId id="1339"/>
            <p14:sldId id="1340"/>
            <p14:sldId id="1342"/>
            <p14:sldId id="1343"/>
            <p14:sldId id="1391"/>
            <p14:sldId id="1392"/>
            <p14:sldId id="1350"/>
            <p14:sldId id="1347"/>
            <p14:sldId id="1393"/>
            <p14:sldId id="1349"/>
            <p14:sldId id="1351"/>
            <p14:sldId id="1352"/>
            <p14:sldId id="1353"/>
            <p14:sldId id="1394"/>
            <p14:sldId id="1355"/>
            <p14:sldId id="1356"/>
            <p14:sldId id="1357"/>
            <p14:sldId id="1358"/>
            <p14:sldId id="1359"/>
            <p14:sldId id="1360"/>
            <p14:sldId id="1396"/>
            <p14:sldId id="1362"/>
            <p14:sldId id="1363"/>
            <p14:sldId id="1364"/>
            <p14:sldId id="1365"/>
            <p14:sldId id="1366"/>
            <p14:sldId id="1367"/>
            <p14:sldId id="1368"/>
            <p14:sldId id="1369"/>
            <p14:sldId id="1370"/>
            <p14:sldId id="1371"/>
            <p14:sldId id="1372"/>
            <p14:sldId id="1373"/>
            <p14:sldId id="1374"/>
            <p14:sldId id="1375"/>
            <p14:sldId id="1376"/>
            <p14:sldId id="1377"/>
            <p14:sldId id="1378"/>
            <p14:sldId id="1379"/>
            <p14:sldId id="1380"/>
            <p14:sldId id="1381"/>
            <p14:sldId id="1382"/>
            <p14:sldId id="1383"/>
            <p14:sldId id="1384"/>
            <p14:sldId id="1385"/>
            <p14:sldId id="1395"/>
            <p14:sldId id="1387"/>
            <p14:sldId id="1388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8D7"/>
    <a:srgbClr val="002050"/>
    <a:srgbClr val="FFB900"/>
    <a:srgbClr val="E7F1FF"/>
    <a:srgbClr val="343232"/>
    <a:srgbClr val="FF8C00"/>
    <a:srgbClr val="8DC63F"/>
    <a:srgbClr val="022C70"/>
    <a:srgbClr val="DF9F00"/>
    <a:srgbClr val="00C2B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89881" autoAdjust="0"/>
  </p:normalViewPr>
  <p:slideViewPr>
    <p:cSldViewPr snapToGrid="0">
      <p:cViewPr varScale="1">
        <p:scale>
          <a:sx n="64" d="100"/>
          <a:sy n="64" d="100"/>
        </p:scale>
        <p:origin x="-372" y="-10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24018"/>
    </p:cViewPr>
  </p:sorterViewPr>
  <p:notesViewPr>
    <p:cSldViewPr snapToGrid="0"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9401-EE8D-4EE1-B291-5BF7DCDA3C5A}" type="datetime8">
              <a:rPr lang="en-US" smtClean="0">
                <a:latin typeface="Segoe UI" pitchFamily="34" charset="0"/>
              </a:rPr>
              <a:pPr/>
              <a:t>8/30/2018 7:17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pPr/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1B0BD91-A332-4638-9D55-E1550E13BA63}" type="datetime8">
              <a:rPr lang="en-US" smtClean="0"/>
              <a:pPr/>
              <a:t>8/30/2018 7:17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9852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853403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3111357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1292" y="3645202"/>
            <a:ext cx="795528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1292" y="1763076"/>
            <a:ext cx="795528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4934" y="1763076"/>
            <a:ext cx="3197755" cy="4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994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xmlns="" val="17293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6964754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092" r:id="rId3"/>
    <p:sldLayoutId id="2147484130" r:id="rId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2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61" r:id="rId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16071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3" r:id="rId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693" y="2202565"/>
            <a:ext cx="7391192" cy="187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339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Vmware: Network Setting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2951" t="3074" r="44469" b="29098"/>
          <a:stretch>
            <a:fillRect/>
          </a:stretch>
        </p:blipFill>
        <p:spPr bwMode="auto">
          <a:xfrm>
            <a:off x="0" y="1259173"/>
            <a:ext cx="4899932" cy="573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85769" y="1363192"/>
          <a:ext cx="735070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28"/>
                <a:gridCol w="450667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 bridged networking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With bridged networking, the virtual machine has direct access to an external Ethernet network. The virtual machine must have its own IP address on the external network.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 network address translation (NAT)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With NAT, the virtual machine and the host system share a single network identity that is not visible outside the network.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 host-only networking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Host-only networking provides a network connection between the virtual machine and the host system, using a virtual network adapter that is visible to the host operating system.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 not use a network connection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 not configure a network connection for the virtual machine.</a:t>
                      </a:r>
                      <a:endParaRPr lang="en-US" sz="2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Vmware: Network Setting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2951" t="3074" r="44469" b="29098"/>
          <a:stretch>
            <a:fillRect/>
          </a:stretch>
        </p:blipFill>
        <p:spPr bwMode="auto">
          <a:xfrm>
            <a:off x="0" y="1259173"/>
            <a:ext cx="4899932" cy="573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0857" y="1348197"/>
          <a:ext cx="748561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294"/>
                <a:gridCol w="5046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 bridged networking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If your host system is on a network and you have a separate IP address for your virtual machine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 network address translation (NAT)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elect NAT if you do not have a separate IP address for the virtual machine, but you want to be able to connect to the Internet.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 host-only networking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With host-only networking, the virtual machine can communicate only with the host system and other virtual machines in the host-only network. Select host-only networking to set up an isolated virtual network.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Vmware: </a:t>
            </a:r>
            <a:r>
              <a:rPr smtClean="0"/>
              <a:t>I/O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6590" t="3074" r="23270" b="28484"/>
          <a:stretch>
            <a:fillRect/>
          </a:stretch>
        </p:blipFill>
        <p:spPr bwMode="auto">
          <a:xfrm>
            <a:off x="224854" y="1229193"/>
            <a:ext cx="7707726" cy="576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Brace 5"/>
          <p:cNvSpPr/>
          <p:nvPr/>
        </p:nvSpPr>
        <p:spPr>
          <a:xfrm>
            <a:off x="3522688" y="3102963"/>
            <a:ext cx="134912" cy="584617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 bwMode="auto">
          <a:xfrm>
            <a:off x="3732551" y="1304144"/>
            <a:ext cx="3942413" cy="1993692"/>
          </a:xfrm>
          <a:prstGeom prst="wedgeRect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BusLogic</a:t>
            </a:r>
            <a:r>
              <a:rPr lang="en-US" sz="2400" dirty="0" smtClean="0"/>
              <a:t> and LSI Logic adapters have parallel interfaces.</a:t>
            </a: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237875" y="2638269"/>
            <a:ext cx="4227227" cy="1139252"/>
          </a:xfrm>
          <a:prstGeom prst="wedgeRect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The LSI Logic SAS adapter has a serial interface</a:t>
            </a: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Vmware: Disk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3440942"/>
          </a:xfrm>
        </p:spPr>
        <p:txBody>
          <a:bodyPr/>
          <a:lstStyle/>
          <a:p>
            <a:r>
              <a:rPr lang="en-US" sz="2800" dirty="0" smtClean="0"/>
              <a:t>You can set up a virtual disk as an IDE disk for any guest operating system.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 smtClean="0"/>
              <a:t>can set up a virtual disk as a SCSI disk for any guest operating system that has a driver for the LSI Logic or </a:t>
            </a:r>
            <a:r>
              <a:rPr lang="en-US" sz="2800" dirty="0" err="1" smtClean="0"/>
              <a:t>BusLogic</a:t>
            </a:r>
            <a:r>
              <a:rPr lang="en-US" sz="2800" dirty="0" smtClean="0"/>
              <a:t> SCSI controller available in the virtual machine.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7051" t="9221" r="43941" b="28689"/>
          <a:stretch>
            <a:fillRect/>
          </a:stretch>
        </p:blipFill>
        <p:spPr bwMode="auto">
          <a:xfrm>
            <a:off x="0" y="1199213"/>
            <a:ext cx="6475751" cy="57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Vmware: Disk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7051" t="9221" r="43941" b="28689"/>
          <a:stretch>
            <a:fillRect/>
          </a:stretch>
        </p:blipFill>
        <p:spPr bwMode="auto">
          <a:xfrm>
            <a:off x="0" y="1199213"/>
            <a:ext cx="6475751" cy="57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4923" y="1288237"/>
          <a:ext cx="606155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33"/>
                <a:gridCol w="45966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Option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IDE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Create an IDE device. You can add up to four IDE devices to a virtual machine.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SCSI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Create a SCSI device. You can add up to 60 SCSI devices to a virtual machine.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SATA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Create a SATA device. You can add up to 120 SATA devices, four controllers, and 30 devices per controller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NVMe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Non Volatile Memory Express</a:t>
                      </a:r>
                    </a:p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Create an </a:t>
                      </a:r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NVMe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device. You can add up to 60 </a:t>
                      </a:r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NVMe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devices, four controllers, and 15 devices per controller.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Vmware: Disk Type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064708" y="1212849"/>
            <a:ext cx="4097130" cy="2123658"/>
          </a:xfrm>
        </p:spPr>
        <p:txBody>
          <a:bodyPr/>
          <a:lstStyle/>
          <a:p>
            <a:r>
              <a:rPr lang="en-US" sz="2800" dirty="0" smtClean="0"/>
              <a:t>Allocate memory to the VM. Depending upon your need and system requirement select the option.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304" t="3484" r="44238" b="28893"/>
          <a:stretch>
            <a:fillRect/>
          </a:stretch>
        </p:blipFill>
        <p:spPr bwMode="auto">
          <a:xfrm>
            <a:off x="-1" y="1259174"/>
            <a:ext cx="8064251" cy="573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Vmware: Disk </a:t>
            </a:r>
            <a:r>
              <a:rPr smtClean="0"/>
              <a:t>Capacity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2304" t="7377" r="44584" b="29713"/>
          <a:stretch>
            <a:fillRect/>
          </a:stretch>
        </p:blipFill>
        <p:spPr bwMode="auto">
          <a:xfrm>
            <a:off x="-1" y="1169233"/>
            <a:ext cx="8747427" cy="582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ular Callout 5"/>
          <p:cNvSpPr/>
          <p:nvPr/>
        </p:nvSpPr>
        <p:spPr bwMode="auto">
          <a:xfrm>
            <a:off x="5546360" y="2548328"/>
            <a:ext cx="3927423" cy="1963711"/>
          </a:xfrm>
          <a:prstGeom prst="wedgeRect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If size is exceeding the limit, select split option. </a:t>
            </a: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Vmware: Disk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2419" t="3074" r="44469" b="28279"/>
          <a:stretch>
            <a:fillRect/>
          </a:stretch>
        </p:blipFill>
        <p:spPr bwMode="auto">
          <a:xfrm>
            <a:off x="0" y="1244184"/>
            <a:ext cx="7913156" cy="575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Vmware: Customization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7051" t="6763" r="40828" b="29508"/>
          <a:stretch>
            <a:fillRect/>
          </a:stretch>
        </p:blipFill>
        <p:spPr bwMode="auto">
          <a:xfrm>
            <a:off x="0" y="1334126"/>
            <a:ext cx="6925456" cy="589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eft Arrow 7"/>
          <p:cNvSpPr/>
          <p:nvPr/>
        </p:nvSpPr>
        <p:spPr bwMode="auto">
          <a:xfrm>
            <a:off x="3132944" y="3582649"/>
            <a:ext cx="8139659" cy="3028012"/>
          </a:xfrm>
          <a:prstGeom prst="lef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Change </a:t>
            </a:r>
            <a:r>
              <a:rPr lang="en-US" sz="2400" dirty="0" smtClean="0"/>
              <a:t>the default hardware settings, including memory allocation, number of virtual CPUs, CD/DVD and floppy drive settings, and the network connection type.</a:t>
            </a: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VMware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565692" y="1212850"/>
            <a:ext cx="5596146" cy="683264"/>
          </a:xfrm>
        </p:spPr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7949" t="13115" r="40206" b="5247"/>
          <a:stretch>
            <a:fillRect/>
          </a:stretch>
        </p:blipFill>
        <p:spPr bwMode="auto">
          <a:xfrm>
            <a:off x="254833" y="1238302"/>
            <a:ext cx="6265888" cy="554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Callout 7"/>
          <p:cNvSpPr/>
          <p:nvPr/>
        </p:nvSpPr>
        <p:spPr bwMode="auto">
          <a:xfrm>
            <a:off x="4991725" y="1693890"/>
            <a:ext cx="4077324" cy="1019331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Adding a new VM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4829332" y="2445896"/>
            <a:ext cx="4077324" cy="1019331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Open  existing VM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4921772" y="3152932"/>
            <a:ext cx="4077324" cy="1019331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License Key </a:t>
            </a:r>
            <a:r>
              <a: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Upgradation</a:t>
            </a: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VMware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89" t="3484" r="23616" b="28483"/>
          <a:stretch>
            <a:fillRect/>
          </a:stretch>
        </p:blipFill>
        <p:spPr bwMode="auto">
          <a:xfrm>
            <a:off x="0" y="1283273"/>
            <a:ext cx="10148341" cy="571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Callout 5"/>
          <p:cNvSpPr/>
          <p:nvPr/>
        </p:nvSpPr>
        <p:spPr bwMode="auto">
          <a:xfrm>
            <a:off x="4212236" y="2083634"/>
            <a:ext cx="6026046" cy="1409076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Will not ask you anything.. Will simply install</a:t>
            </a: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124793" y="2850630"/>
            <a:ext cx="6026046" cy="1409076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The user need to specify every single detail.</a:t>
            </a: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VMware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95474" y="1212850"/>
            <a:ext cx="5266363" cy="683264"/>
          </a:xfrm>
        </p:spPr>
        <p:txBody>
          <a:bodyPr/>
          <a:lstStyle/>
          <a:p>
            <a:r>
              <a:rPr lang="en-US" dirty="0" smtClean="0"/>
              <a:t>Adding Image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489" t="12500" r="40091" b="4384"/>
          <a:stretch>
            <a:fillRect/>
          </a:stretch>
        </p:blipFill>
        <p:spPr bwMode="auto">
          <a:xfrm>
            <a:off x="0" y="914400"/>
            <a:ext cx="6820524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Callout 5"/>
          <p:cNvSpPr/>
          <p:nvPr/>
        </p:nvSpPr>
        <p:spPr bwMode="auto">
          <a:xfrm>
            <a:off x="3372787" y="2038664"/>
            <a:ext cx="4077324" cy="1019331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From CD 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3450236" y="3045504"/>
            <a:ext cx="4077324" cy="1019331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iso</a:t>
            </a: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image on HDD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2823151" y="3677591"/>
            <a:ext cx="5541365" cy="1194214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 image.. Blank partition would be created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VMware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45377" y="1212849"/>
            <a:ext cx="5116461" cy="683264"/>
          </a:xfrm>
        </p:spPr>
        <p:txBody>
          <a:bodyPr/>
          <a:lstStyle/>
          <a:p>
            <a:r>
              <a:rPr lang="en-US" dirty="0" smtClean="0"/>
              <a:t>Adding Windows Image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7834" t="13320" r="40321" b="4384"/>
          <a:stretch>
            <a:fillRect/>
          </a:stretch>
        </p:blipFill>
        <p:spPr bwMode="auto">
          <a:xfrm>
            <a:off x="299803" y="1259173"/>
            <a:ext cx="6745574" cy="573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Callout 5"/>
          <p:cNvSpPr/>
          <p:nvPr/>
        </p:nvSpPr>
        <p:spPr bwMode="auto">
          <a:xfrm>
            <a:off x="3372787" y="2038664"/>
            <a:ext cx="4077324" cy="1019331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Name of VM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3525187" y="2595794"/>
            <a:ext cx="4077324" cy="1019331"/>
          </a:xfrm>
          <a:prstGeom prst="wedgeEllipse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Location of VM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</a:t>
            </a:r>
            <a:r>
              <a:rPr lang="en-US" dirty="0" smtClean="0"/>
              <a:t>m</a:t>
            </a:r>
            <a:r>
              <a:rPr smtClean="0"/>
              <a:t>ware: Firmware Setting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064708" y="1212849"/>
            <a:ext cx="4097130" cy="2806922"/>
          </a:xfrm>
        </p:spPr>
        <p:txBody>
          <a:bodyPr/>
          <a:lstStyle/>
          <a:p>
            <a:r>
              <a:rPr lang="en-US" sz="2600" dirty="0" smtClean="0"/>
              <a:t>Decide what kind of boot option you want?</a:t>
            </a:r>
          </a:p>
          <a:p>
            <a:r>
              <a:rPr lang="en-US" sz="2600" dirty="0" smtClean="0"/>
              <a:t>Basic </a:t>
            </a:r>
            <a:r>
              <a:rPr lang="en-US" sz="2600" dirty="0" err="1" smtClean="0"/>
              <a:t>Input/Output</a:t>
            </a:r>
            <a:r>
              <a:rPr lang="en-US" sz="2600" dirty="0" smtClean="0"/>
              <a:t> System </a:t>
            </a:r>
            <a:endParaRPr lang="en-US" sz="2600" dirty="0" smtClean="0"/>
          </a:p>
          <a:p>
            <a:r>
              <a:rPr lang="en-US" sz="2600" dirty="0" smtClean="0"/>
              <a:t>Or </a:t>
            </a:r>
          </a:p>
          <a:p>
            <a:r>
              <a:rPr lang="en-US" sz="2600" dirty="0" smtClean="0"/>
              <a:t>Unified Extensible Firmware Interface (</a:t>
            </a:r>
            <a:r>
              <a:rPr lang="en-US" sz="2600" b="1" dirty="0" smtClean="0"/>
              <a:t>UEFI</a:t>
            </a:r>
            <a:r>
              <a:rPr lang="en-US" sz="2600" dirty="0" smtClean="0"/>
              <a:t>) </a:t>
            </a:r>
            <a:endParaRPr 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475" t="3893" r="23155" b="28893"/>
          <a:stretch>
            <a:fillRect/>
          </a:stretch>
        </p:blipFill>
        <p:spPr bwMode="auto">
          <a:xfrm>
            <a:off x="284830" y="1199213"/>
            <a:ext cx="7854846" cy="57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8082196" y="3943566"/>
            <a:ext cx="4097130" cy="309931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Advantage:</a:t>
            </a:r>
          </a:p>
          <a:p>
            <a:pPr lvl="0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SzPct val="90000"/>
            </a:pPr>
            <a:r>
              <a:rPr lang="en-US" sz="2800" dirty="0" smtClean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It's the way of the future</a:t>
            </a:r>
          </a:p>
          <a:p>
            <a:pPr lvl="0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SzPct val="90000"/>
            </a:pPr>
            <a:r>
              <a:rPr lang="en-US" sz="2800" dirty="0" smtClean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Boot from &gt;2TB volumes</a:t>
            </a:r>
          </a:p>
          <a:p>
            <a:pPr lvl="0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SzPct val="90000"/>
            </a:pPr>
            <a:r>
              <a:rPr lang="en-US" sz="2800" dirty="0" smtClean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UEFI knows about </a:t>
            </a:r>
            <a:r>
              <a:rPr lang="en-US" sz="2800" dirty="0" err="1" smtClean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filesystems</a:t>
            </a:r>
            <a:endParaRPr lang="en-US" sz="2800" dirty="0" smtClean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SzPct val="90000"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2263513" y="1993692"/>
            <a:ext cx="5351490" cy="1304144"/>
          </a:xfrm>
          <a:prstGeom prst="wedgeRect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Do I need a host with EFI firmware</a:t>
            </a:r>
            <a:r>
              <a:rPr lang="en-US" sz="2400" b="1" dirty="0" smtClean="0"/>
              <a:t>?</a:t>
            </a: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11645" y="3657600"/>
            <a:ext cx="1558977" cy="119921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</a:t>
            </a:r>
            <a:endParaRPr lang="en-US" sz="32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</a:t>
            </a:r>
            <a:r>
              <a:rPr lang="en-US" dirty="0" smtClean="0"/>
              <a:t>m</a:t>
            </a:r>
            <a:r>
              <a:rPr smtClean="0"/>
              <a:t>ware: Processor Setting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424473" y="1212849"/>
            <a:ext cx="3737366" cy="2123658"/>
          </a:xfrm>
        </p:spPr>
        <p:txBody>
          <a:bodyPr/>
          <a:lstStyle/>
          <a:p>
            <a:r>
              <a:rPr lang="en-US" sz="2800" dirty="0" smtClean="0"/>
              <a:t>As per your requirement and system configuration, assign the processors and cores to the VM 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6936" t="9221" r="23731" b="28484"/>
          <a:stretch>
            <a:fillRect/>
          </a:stretch>
        </p:blipFill>
        <p:spPr bwMode="auto">
          <a:xfrm>
            <a:off x="0" y="1274164"/>
            <a:ext cx="8529403" cy="572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</a:t>
            </a:r>
            <a:r>
              <a:rPr lang="en-US" dirty="0" smtClean="0"/>
              <a:t>m</a:t>
            </a:r>
            <a:r>
              <a:rPr smtClean="0"/>
              <a:t>ware: Memory Setting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499423" y="1212849"/>
            <a:ext cx="3662415" cy="2665345"/>
          </a:xfrm>
        </p:spPr>
        <p:txBody>
          <a:bodyPr/>
          <a:lstStyle/>
          <a:p>
            <a:r>
              <a:rPr lang="en-US" sz="2800" dirty="0" smtClean="0"/>
              <a:t>As per your requirement and system configuration, assign the </a:t>
            </a:r>
            <a:r>
              <a:rPr lang="en-US" sz="2800" dirty="0" smtClean="0"/>
              <a:t>memory for the VM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535" t="7582" r="44008" b="34221"/>
          <a:stretch>
            <a:fillRect/>
          </a:stretch>
        </p:blipFill>
        <p:spPr bwMode="auto">
          <a:xfrm>
            <a:off x="0" y="1094282"/>
            <a:ext cx="8514414" cy="590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</a:t>
            </a:r>
            <a:r>
              <a:rPr lang="en-US" dirty="0" smtClean="0"/>
              <a:t>m</a:t>
            </a:r>
            <a:r>
              <a:rPr smtClean="0"/>
              <a:t>ware: Network Setting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974767" y="1212849"/>
            <a:ext cx="4187071" cy="1514261"/>
          </a:xfrm>
        </p:spPr>
        <p:txBody>
          <a:bodyPr/>
          <a:lstStyle/>
          <a:p>
            <a:pPr algn="just"/>
            <a:r>
              <a:rPr lang="en-US" sz="2400" dirty="0" smtClean="0"/>
              <a:t>If you are creating a remote virtual machine, you must select either a custom network or no network connection.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419" t="3074" r="44469" b="29098"/>
          <a:stretch>
            <a:fillRect/>
          </a:stretch>
        </p:blipFill>
        <p:spPr bwMode="auto">
          <a:xfrm>
            <a:off x="0" y="1259173"/>
            <a:ext cx="7987906" cy="573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rand_template_16-9_Business_BLUE_2015_1.potx" id="{CA9BE438-1B0F-41E9-BD34-9780A77D52B5}" vid="{6EB7C265-9C81-4626-BD14-B5A4426B07BD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rand_template_16-9_Business_BLUE_2015_1.potx" id="{CA9BE438-1B0F-41E9-BD34-9780A77D52B5}" vid="{7B4AFF4B-BAD3-4836-8CC4-A9B5652EBFC0}"/>
    </a:ext>
  </a:extLst>
</a:theme>
</file>

<file path=ppt/theme/theme3.xml><?xml version="1.0" encoding="utf-8"?>
<a:theme xmlns:a="http://schemas.openxmlformats.org/drawingml/2006/main" name="1_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rand_template_16-9_Business_DARK_BLUE_2015_1.potx" id="{2C267AC3-800A-4B70-92AD-0A45BB31B9D8}" vid="{5604394A-6938-4477-8E83-7917175FA09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0E50E37FE80499A5278BAAD72714A" ma:contentTypeVersion="1" ma:contentTypeDescription="Create a new document." ma:contentTypeScope="" ma:versionID="a1cd42ba2ffab6379308fbd636a4d73f">
  <xsd:schema xmlns:xsd="http://www.w3.org/2001/XMLSchema" xmlns:xs="http://www.w3.org/2001/XMLSchema" xmlns:p="http://schemas.microsoft.com/office/2006/metadata/properties" xmlns:ns2="670da6a4-462a-4f1c-b094-cf1bbbb6826b" targetNamespace="http://schemas.microsoft.com/office/2006/metadata/properties" ma:root="true" ma:fieldsID="f4fe5078471d77765453353b86284be1" ns2:_="">
    <xsd:import namespace="670da6a4-462a-4f1c-b094-cf1bbbb6826b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da6a4-462a-4f1c-b094-cf1bbbb682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5C9380-BEF0-474D-A6F9-A529F60BE4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D75FD9-AE93-4085-A800-BAB4C56C44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75A9CA-75B0-4D99-9F60-746BECFC4B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0da6a4-462a-4f1c-b094-cf1bbbb682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Brand_template_16-9_Business_BLUE_2016_1</Template>
  <TotalTime>0</TotalTime>
  <Words>629</Words>
  <Application>Microsoft Office PowerPoint</Application>
  <PresentationFormat>Custom</PresentationFormat>
  <Paragraphs>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WHITE TEMPLATE</vt:lpstr>
      <vt:lpstr>COLOR TEMPLATE</vt:lpstr>
      <vt:lpstr>1_COLOR TEMPLATE</vt:lpstr>
      <vt:lpstr>Slide 1</vt:lpstr>
      <vt:lpstr>VMware</vt:lpstr>
      <vt:lpstr>VMware</vt:lpstr>
      <vt:lpstr>VMware</vt:lpstr>
      <vt:lpstr>VMware</vt:lpstr>
      <vt:lpstr>Vmware: Firmware Setting</vt:lpstr>
      <vt:lpstr>Vmware: Processor Setting</vt:lpstr>
      <vt:lpstr>Vmware: Memory Setting</vt:lpstr>
      <vt:lpstr>Vmware: Network Setting</vt:lpstr>
      <vt:lpstr>Vmware: Network Setting</vt:lpstr>
      <vt:lpstr>Vmware: Network Setting</vt:lpstr>
      <vt:lpstr>Vmware: I/O Controller</vt:lpstr>
      <vt:lpstr>Vmware: Disk Type</vt:lpstr>
      <vt:lpstr>Vmware: Disk Type</vt:lpstr>
      <vt:lpstr>Vmware: Disk Type</vt:lpstr>
      <vt:lpstr>Vmware: Disk Capacity</vt:lpstr>
      <vt:lpstr>Vmware: Disk Type</vt:lpstr>
      <vt:lpstr>Vmware: Customization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2017-06-28T16:13:48Z</dcterms:created>
  <dcterms:modified xsi:type="dcterms:W3CDTF">2018-08-30T16:59:25Z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0x010100B280E50E37FE80499A5278BAAD72714A</vt:lpwstr>
  </property>
</Properties>
</file>