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2" r:id="rId8"/>
    <p:sldId id="269" r:id="rId9"/>
    <p:sldId id="268" r:id="rId10"/>
    <p:sldId id="271" r:id="rId11"/>
    <p:sldId id="272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BDA1-40DC-44FB-9980-07DB48A050C5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25BC5-2F96-441E-B8A2-CF3E323FC3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90614"/>
            <a:ext cx="8858280" cy="447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3" y="1014413"/>
            <a:ext cx="894397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1585913"/>
            <a:ext cx="85820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794" y="2000240"/>
            <a:ext cx="5072098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 smtClean="0">
                <a:solidFill>
                  <a:srgbClr val="0070C0"/>
                </a:solidFill>
              </a:rPr>
              <a:t>Thank you!!</a:t>
            </a:r>
            <a:endParaRPr lang="en-US" sz="7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5794"/>
            <a:ext cx="9172575" cy="507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623" y="966789"/>
            <a:ext cx="9033378" cy="481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436" y="985839"/>
            <a:ext cx="8680893" cy="458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881063"/>
            <a:ext cx="90678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947738"/>
            <a:ext cx="87439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" y="933450"/>
            <a:ext cx="893445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985838"/>
            <a:ext cx="90392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8" y="1104900"/>
            <a:ext cx="87725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2021-09-29T13:58:05Z</dcterms:created>
  <dcterms:modified xsi:type="dcterms:W3CDTF">2022-07-06T23:26:33Z</dcterms:modified>
</cp:coreProperties>
</file>