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4"/>
  </p:notesMasterIdLst>
  <p:sldIdLst>
    <p:sldId id="451" r:id="rId2"/>
    <p:sldId id="267" r:id="rId3"/>
    <p:sldId id="801" r:id="rId4"/>
    <p:sldId id="802" r:id="rId5"/>
    <p:sldId id="819" r:id="rId6"/>
    <p:sldId id="804" r:id="rId7"/>
    <p:sldId id="805" r:id="rId8"/>
    <p:sldId id="807" r:id="rId9"/>
    <p:sldId id="806" r:id="rId10"/>
    <p:sldId id="808" r:id="rId11"/>
    <p:sldId id="820" r:id="rId12"/>
    <p:sldId id="822" r:id="rId13"/>
    <p:sldId id="809" r:id="rId14"/>
    <p:sldId id="818" r:id="rId15"/>
    <p:sldId id="812" r:id="rId16"/>
    <p:sldId id="813" r:id="rId17"/>
    <p:sldId id="814" r:id="rId18"/>
    <p:sldId id="815" r:id="rId19"/>
    <p:sldId id="810" r:id="rId20"/>
    <p:sldId id="816" r:id="rId21"/>
    <p:sldId id="821" r:id="rId22"/>
    <p:sldId id="8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pPr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Backtracking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 smtClean="0"/>
              <a:t>Rupali</a:t>
            </a:r>
            <a:r>
              <a:rPr lang="en-US" cap="none" dirty="0" smtClean="0"/>
              <a:t> Khare</a:t>
            </a:r>
          </a:p>
          <a:p>
            <a:pPr algn="ctr"/>
            <a:r>
              <a:rPr lang="en-US" cap="none" dirty="0" smtClean="0"/>
              <a:t>Assistant Professor</a:t>
            </a:r>
            <a:r>
              <a:rPr lang="en-US" dirty="0" smtClean="0"/>
              <a:t>, DCEA, GLAU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 smtClean="0"/>
              <a:t>Number of Solution exists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737360"/>
            <a:ext cx="2667000" cy="4419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78391"/>
            <a:ext cx="43129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number of </a:t>
            </a:r>
            <a:r>
              <a:rPr lang="en-US" dirty="0" smtClean="0"/>
              <a:t>different </a:t>
            </a:r>
            <a:r>
              <a:rPr lang="en-US" dirty="0"/>
              <a:t>solutions, </a:t>
            </a:r>
            <a:r>
              <a:rPr lang="en-US" dirty="0" smtClean="0"/>
              <a:t>not </a:t>
            </a:r>
            <a:r>
              <a:rPr lang="en-US" dirty="0"/>
              <a:t>necessarily distinct, is known for </a:t>
            </a:r>
            <a:r>
              <a:rPr lang="en-US" i="1" dirty="0"/>
              <a:t>n ≤ </a:t>
            </a:r>
            <a:r>
              <a:rPr lang="en-US" dirty="0" smtClean="0"/>
              <a:t>26.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 </a:t>
            </a:r>
            <a:r>
              <a:rPr lang="en-US" dirty="0"/>
              <a:t>is clear to see that the number of solutions grows </a:t>
            </a:r>
            <a:r>
              <a:rPr lang="en-US" dirty="0" smtClean="0"/>
              <a:t>exponentially.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number of solutions that </a:t>
            </a:r>
            <a:r>
              <a:rPr lang="en-US" dirty="0" smtClean="0"/>
              <a:t>exist </a:t>
            </a:r>
            <a:r>
              <a:rPr lang="en-US" dirty="0"/>
              <a:t>when </a:t>
            </a:r>
            <a:r>
              <a:rPr lang="en-US" i="1" dirty="0"/>
              <a:t>n ≥ </a:t>
            </a:r>
            <a:r>
              <a:rPr lang="en-US" dirty="0"/>
              <a:t>27 is still an open problem.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767840"/>
            <a:ext cx="2619375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11" y="1737361"/>
            <a:ext cx="5580304" cy="4131628"/>
          </a:xfrm>
        </p:spPr>
      </p:pic>
    </p:spTree>
    <p:extLst>
      <p:ext uri="{BB962C8B-B14F-4D97-AF65-F5344CB8AC3E}">
        <p14:creationId xmlns:p14="http://schemas.microsoft.com/office/powerpoint/2010/main" val="34365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Sum of Subset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Suppose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positive numbers (usually called weights) and we desire to find all combinations of these numbers whose sum is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the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case the element X(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vector is either one or zero depending upon whether the weight W(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included or not.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at level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left child corresponds to X(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and the right to X(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3946"/>
            <a:ext cx="10058400" cy="1450757"/>
          </a:xfrm>
        </p:spPr>
        <p:txBody>
          <a:bodyPr/>
          <a:lstStyle/>
          <a:p>
            <a:r>
              <a:rPr lang="en-IN" dirty="0" smtClean="0"/>
              <a:t>Sum of Subset </a:t>
            </a:r>
            <a:endParaRPr lang="en-IN" dirty="0"/>
          </a:p>
        </p:txBody>
      </p:sp>
      <p:pic>
        <p:nvPicPr>
          <p:cNvPr id="1026" name="Picture 2" descr="PPT - SUBSET-SUM PowerPoint Presentation, free download - ID:56678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21297" r="9682" b="-337"/>
          <a:stretch/>
        </p:blipFill>
        <p:spPr bwMode="auto">
          <a:xfrm>
            <a:off x="2506979" y="1845734"/>
            <a:ext cx="7239001" cy="38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7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n 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nodes A, 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and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respectively (1, 1, 0, 0, 1), (1, 0, 1, 1) and (0, 0, 1, 0, 0, 1).</a:t>
            </a:r>
            <a:endParaRPr lang="en-I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40386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05000"/>
            <a:ext cx="55930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solution for </a:t>
            </a:r>
            <a:r>
              <a:rPr lang="en-US" dirty="0" smtClean="0"/>
              <a:t>Sum of Subset </a:t>
            </a:r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7786"/>
            <a:ext cx="4870813" cy="39913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// A recursive solution for subset sum problem 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// Returns true if there is a subset of set[] with sun equal to given sum </a:t>
            </a:r>
          </a:p>
          <a:p>
            <a:r>
              <a:rPr lang="en-US" dirty="0"/>
              <a:t>bool SOS(</a:t>
            </a:r>
            <a:r>
              <a:rPr lang="en-US" dirty="0" err="1"/>
              <a:t>int</a:t>
            </a:r>
            <a:r>
              <a:rPr lang="en-US" dirty="0"/>
              <a:t> set[],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sum)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// Base Cases </a:t>
            </a:r>
          </a:p>
          <a:p>
            <a:r>
              <a:rPr lang="en-US" dirty="0"/>
              <a:t>if (sum == 0) </a:t>
            </a:r>
          </a:p>
          <a:p>
            <a:r>
              <a:rPr lang="en-US" dirty="0"/>
              <a:t>	return true; </a:t>
            </a:r>
          </a:p>
          <a:p>
            <a:r>
              <a:rPr lang="en-US" dirty="0"/>
              <a:t>if (n == 0 &amp;&amp; sum != 0) </a:t>
            </a:r>
          </a:p>
          <a:p>
            <a:r>
              <a:rPr lang="en-US" dirty="0"/>
              <a:t>	return false;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0" y="1877786"/>
            <a:ext cx="4870813" cy="39913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 If last element is greater than sum, then ignore it </a:t>
            </a:r>
          </a:p>
          <a:p>
            <a:r>
              <a:rPr lang="en-US" dirty="0"/>
              <a:t>if (set[n-1] &gt; sum) </a:t>
            </a:r>
          </a:p>
          <a:p>
            <a:r>
              <a:rPr lang="en-US" dirty="0"/>
              <a:t>	return SOS(set, n-1, sum); </a:t>
            </a:r>
          </a:p>
          <a:p>
            <a:endParaRPr lang="en-US" dirty="0"/>
          </a:p>
          <a:p>
            <a:r>
              <a:rPr lang="en-US" dirty="0"/>
              <a:t>/* else, check if sum can be obtained by any of the following </a:t>
            </a:r>
          </a:p>
          <a:p>
            <a:r>
              <a:rPr lang="en-US" dirty="0"/>
              <a:t>	(a) including the last element </a:t>
            </a:r>
          </a:p>
          <a:p>
            <a:r>
              <a:rPr lang="en-US" dirty="0"/>
              <a:t>	(b) excluding the last element */</a:t>
            </a:r>
          </a:p>
          <a:p>
            <a:r>
              <a:rPr lang="en-US" dirty="0"/>
              <a:t>return SOS(set, n-1, sum) || SOS(set, n-1, sum-set[n-1]); </a:t>
            </a:r>
          </a:p>
          <a:p>
            <a:r>
              <a:rPr lang="en-US" dirty="0"/>
              <a:t>}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18658"/>
            <a:ext cx="63855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determine problem solutions by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searching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space for the given problem instance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facilitated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tree organization for the solution space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node generation with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functions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backtracking.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Backtracking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Backtracking - InterviewB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/>
        </p:blipFill>
        <p:spPr bwMode="auto">
          <a:xfrm>
            <a:off x="7299960" y="2255698"/>
            <a:ext cx="4450080" cy="353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60721" cy="402336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// Driver program to test above function </a:t>
            </a:r>
          </a:p>
          <a:p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r>
              <a:rPr lang="en-IN" dirty="0"/>
              <a:t>{ </a:t>
            </a:r>
          </a:p>
          <a:p>
            <a:r>
              <a:rPr lang="en-IN" dirty="0" err="1"/>
              <a:t>int</a:t>
            </a:r>
            <a:r>
              <a:rPr lang="en-IN" dirty="0"/>
              <a:t> set[] = {3, 34, 4, 12, 5, 2}; </a:t>
            </a:r>
          </a:p>
          <a:p>
            <a:r>
              <a:rPr lang="en-IN" dirty="0" err="1"/>
              <a:t>int</a:t>
            </a:r>
            <a:r>
              <a:rPr lang="en-IN" dirty="0"/>
              <a:t> sum = 9; </a:t>
            </a:r>
          </a:p>
          <a:p>
            <a:r>
              <a:rPr lang="en-IN" dirty="0" err="1"/>
              <a:t>int</a:t>
            </a:r>
            <a:r>
              <a:rPr lang="en-IN" dirty="0"/>
              <a:t> n = </a:t>
            </a:r>
            <a:r>
              <a:rPr lang="en-IN" dirty="0" err="1"/>
              <a:t>sizeof</a:t>
            </a:r>
            <a:r>
              <a:rPr lang="en-IN" dirty="0"/>
              <a:t>(set)/</a:t>
            </a:r>
            <a:r>
              <a:rPr lang="en-IN" dirty="0" err="1"/>
              <a:t>sizeof</a:t>
            </a:r>
            <a:r>
              <a:rPr lang="en-IN" dirty="0"/>
              <a:t>(set[0]); </a:t>
            </a:r>
          </a:p>
          <a:p>
            <a:r>
              <a:rPr lang="en-IN" dirty="0"/>
              <a:t>if </a:t>
            </a:r>
            <a:r>
              <a:rPr lang="en-IN" dirty="0" smtClean="0"/>
              <a:t>(SOS(set</a:t>
            </a:r>
            <a:r>
              <a:rPr lang="en-IN" dirty="0"/>
              <a:t>, n, sum) == true) 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("Found a subset with given sum"); </a:t>
            </a:r>
          </a:p>
          <a:p>
            <a:r>
              <a:rPr lang="en-IN" dirty="0" smtClean="0"/>
              <a:t>Else    </a:t>
            </a:r>
          </a:p>
          <a:p>
            <a:r>
              <a:rPr lang="en-IN" dirty="0" err="1" smtClean="0"/>
              <a:t>printf</a:t>
            </a:r>
            <a:r>
              <a:rPr lang="en-IN" dirty="0"/>
              <a:t>("No subset with given sum"); </a:t>
            </a:r>
          </a:p>
          <a:p>
            <a:r>
              <a:rPr lang="en-IN" dirty="0"/>
              <a:t>return 0;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258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solution for subset sum problem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 A Dynamic Programming solution for subset sum problem 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// Returns true if there is a subset of set[] with sun equal to given sum </a:t>
            </a:r>
          </a:p>
          <a:p>
            <a:r>
              <a:rPr lang="en-US" dirty="0"/>
              <a:t>bool </a:t>
            </a:r>
            <a:r>
              <a:rPr lang="en-US" dirty="0" smtClean="0"/>
              <a:t>SOS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set[],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sum) </a:t>
            </a:r>
          </a:p>
          <a:p>
            <a:r>
              <a:rPr lang="en-US" dirty="0"/>
              <a:t>{ </a:t>
            </a:r>
            <a:r>
              <a:rPr lang="en-US" dirty="0" smtClean="0"/>
              <a:t> // </a:t>
            </a:r>
            <a:r>
              <a:rPr lang="en-US" dirty="0"/>
              <a:t>The value of subset[</a:t>
            </a:r>
            <a:r>
              <a:rPr lang="en-US" dirty="0" err="1"/>
              <a:t>i</a:t>
            </a:r>
            <a:r>
              <a:rPr lang="en-US" dirty="0"/>
              <a:t>][j] will be true if there is a </a:t>
            </a:r>
          </a:p>
          <a:p>
            <a:r>
              <a:rPr lang="en-US" dirty="0"/>
              <a:t>	// subset of set[0..j-1] with sum equal to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	bool subset[n+1][sum+1]; </a:t>
            </a:r>
          </a:p>
          <a:p>
            <a:r>
              <a:rPr lang="en-US" dirty="0"/>
              <a:t>	// If sum is 0, then answer is true 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subset[</a:t>
            </a:r>
            <a:r>
              <a:rPr lang="en-US" dirty="0" err="1"/>
              <a:t>i</a:t>
            </a:r>
            <a:r>
              <a:rPr lang="en-US" dirty="0"/>
              <a:t>][0] = true; </a:t>
            </a:r>
          </a:p>
          <a:p>
            <a:r>
              <a:rPr lang="en-US" dirty="0"/>
              <a:t>	// If sum is not 0 and set is empty, then answer is false 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sum;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subset[0][</a:t>
            </a:r>
            <a:r>
              <a:rPr lang="en-US" dirty="0" err="1"/>
              <a:t>i</a:t>
            </a:r>
            <a:r>
              <a:rPr lang="en-US" dirty="0"/>
              <a:t>] = false;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0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>
            <a:normAutofit/>
          </a:bodyPr>
          <a:lstStyle/>
          <a:p>
            <a:r>
              <a:rPr lang="en-IN" dirty="0" smtClean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752600"/>
            <a:ext cx="4937760" cy="4116494"/>
          </a:xfrm>
        </p:spPr>
        <p:txBody>
          <a:bodyPr>
            <a:noAutofit/>
          </a:bodyPr>
          <a:lstStyle/>
          <a:p>
            <a:r>
              <a:rPr lang="en-IN" sz="1200" dirty="0"/>
              <a:t>// Fill the subset table in </a:t>
            </a:r>
            <a:r>
              <a:rPr lang="en-IN" sz="1200" dirty="0" err="1"/>
              <a:t>botton</a:t>
            </a:r>
            <a:r>
              <a:rPr lang="en-IN" sz="1200" dirty="0"/>
              <a:t> up manner </a:t>
            </a:r>
          </a:p>
          <a:p>
            <a:r>
              <a:rPr lang="en-IN" sz="1200" dirty="0"/>
              <a:t>	for (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 = 1; </a:t>
            </a:r>
            <a:r>
              <a:rPr lang="en-IN" sz="1200" dirty="0" err="1"/>
              <a:t>i</a:t>
            </a:r>
            <a:r>
              <a:rPr lang="en-IN" sz="1200" dirty="0"/>
              <a:t> &lt;= n; </a:t>
            </a:r>
            <a:r>
              <a:rPr lang="en-IN" sz="1200" dirty="0" err="1"/>
              <a:t>i</a:t>
            </a:r>
            <a:r>
              <a:rPr lang="en-IN" sz="1200" dirty="0"/>
              <a:t>++) </a:t>
            </a:r>
            <a:r>
              <a:rPr lang="en-IN" sz="1200" dirty="0" smtClean="0"/>
              <a:t>  </a:t>
            </a:r>
          </a:p>
          <a:p>
            <a:r>
              <a:rPr lang="en-IN" sz="1200" dirty="0"/>
              <a:t> </a:t>
            </a:r>
            <a:r>
              <a:rPr lang="en-IN" sz="1200" dirty="0" smtClean="0"/>
              <a:t>                                                {    for 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 j = 1; j &lt;= sum; </a:t>
            </a:r>
            <a:r>
              <a:rPr lang="en-IN" sz="1200" dirty="0" err="1"/>
              <a:t>j++</a:t>
            </a:r>
            <a:r>
              <a:rPr lang="en-IN" sz="1200" dirty="0"/>
              <a:t>) </a:t>
            </a:r>
          </a:p>
          <a:p>
            <a:r>
              <a:rPr lang="en-IN" sz="1200" dirty="0"/>
              <a:t>	{ </a:t>
            </a:r>
            <a:r>
              <a:rPr lang="en-IN" sz="1200" dirty="0" smtClean="0"/>
              <a:t>                       if(j&lt;set[i-1</a:t>
            </a:r>
            <a:r>
              <a:rPr lang="en-IN" sz="1200" dirty="0"/>
              <a:t>]) </a:t>
            </a:r>
          </a:p>
          <a:p>
            <a:r>
              <a:rPr lang="en-IN" sz="1200" dirty="0"/>
              <a:t>		subset[</a:t>
            </a:r>
            <a:r>
              <a:rPr lang="en-IN" sz="1200" dirty="0" err="1"/>
              <a:t>i</a:t>
            </a:r>
            <a:r>
              <a:rPr lang="en-IN" sz="1200" dirty="0"/>
              <a:t>][j] = subset[i-1][j]; </a:t>
            </a:r>
          </a:p>
          <a:p>
            <a:r>
              <a:rPr lang="en-IN" sz="1200" dirty="0"/>
              <a:t>		if (j &gt;= set[i-1]) </a:t>
            </a:r>
          </a:p>
          <a:p>
            <a:pPr marL="0" indent="0">
              <a:buNone/>
            </a:pPr>
            <a:r>
              <a:rPr lang="en-IN" sz="1200" dirty="0" smtClean="0"/>
              <a:t>                            subset[</a:t>
            </a:r>
            <a:r>
              <a:rPr lang="en-IN" sz="1200" dirty="0" err="1" smtClean="0"/>
              <a:t>i</a:t>
            </a:r>
            <a:r>
              <a:rPr lang="en-IN" sz="1200" dirty="0"/>
              <a:t>][j] = subset[i-1][j] || </a:t>
            </a:r>
            <a:r>
              <a:rPr lang="en-IN" sz="1200" dirty="0" smtClean="0"/>
              <a:t> subset[</a:t>
            </a:r>
            <a:r>
              <a:rPr lang="en-IN" sz="1200" dirty="0" err="1" smtClean="0"/>
              <a:t>i</a:t>
            </a:r>
            <a:r>
              <a:rPr lang="en-IN" sz="1200" dirty="0" smtClean="0"/>
              <a:t> </a:t>
            </a:r>
            <a:r>
              <a:rPr lang="en-IN" sz="1200" dirty="0"/>
              <a:t>- 1][j-set[i-1]]; </a:t>
            </a:r>
          </a:p>
          <a:p>
            <a:r>
              <a:rPr lang="en-IN" sz="1200" dirty="0"/>
              <a:t>	} </a:t>
            </a:r>
          </a:p>
          <a:p>
            <a:r>
              <a:rPr lang="en-IN" sz="1200" dirty="0" smtClean="0"/>
              <a:t>}                         /* </a:t>
            </a:r>
            <a:r>
              <a:rPr lang="en-IN" sz="1200" dirty="0"/>
              <a:t>// uncomment this code to print table </a:t>
            </a:r>
          </a:p>
          <a:p>
            <a:r>
              <a:rPr lang="en-IN" sz="1200" dirty="0"/>
              <a:t>	for (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&lt;= n; </a:t>
            </a:r>
            <a:r>
              <a:rPr lang="en-IN" sz="1200" dirty="0" err="1"/>
              <a:t>i</a:t>
            </a:r>
            <a:r>
              <a:rPr lang="en-IN" sz="1200" dirty="0"/>
              <a:t>++) </a:t>
            </a:r>
          </a:p>
          <a:p>
            <a:r>
              <a:rPr lang="en-IN" sz="1200" dirty="0"/>
              <a:t>	{ </a:t>
            </a:r>
            <a:r>
              <a:rPr lang="en-IN" sz="1200" dirty="0" smtClean="0"/>
              <a:t>                 for 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 j = 0; j &lt;= sum; </a:t>
            </a:r>
            <a:r>
              <a:rPr lang="en-IN" sz="1200" dirty="0" err="1"/>
              <a:t>j++</a:t>
            </a:r>
            <a:r>
              <a:rPr lang="en-IN" sz="1200" dirty="0"/>
              <a:t>) </a:t>
            </a:r>
          </a:p>
          <a:p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 ("%4d", subset[</a:t>
            </a:r>
            <a:r>
              <a:rPr lang="en-IN" sz="1200" dirty="0" err="1"/>
              <a:t>i</a:t>
            </a:r>
            <a:r>
              <a:rPr lang="en-IN" sz="1200" dirty="0"/>
              <a:t>][j]); </a:t>
            </a:r>
            <a:endParaRPr lang="en-IN" sz="1200" dirty="0" smtClean="0"/>
          </a:p>
          <a:p>
            <a:r>
              <a:rPr lang="en-IN" sz="1200" dirty="0"/>
              <a:t> </a:t>
            </a:r>
            <a:r>
              <a:rPr lang="en-IN" sz="1200" dirty="0" smtClean="0"/>
              <a:t>                                                 </a:t>
            </a:r>
            <a:r>
              <a:rPr lang="en-IN" sz="1200" dirty="0" err="1" smtClean="0"/>
              <a:t>printf</a:t>
            </a:r>
            <a:r>
              <a:rPr lang="en-IN" sz="1200" dirty="0"/>
              <a:t>("\n"); </a:t>
            </a:r>
          </a:p>
          <a:p>
            <a:r>
              <a:rPr lang="en-IN" sz="1200" dirty="0"/>
              <a:t>	}*/</a:t>
            </a:r>
          </a:p>
          <a:p>
            <a:endParaRPr lang="en-IN" sz="1200" dirty="0"/>
          </a:p>
          <a:p>
            <a:r>
              <a:rPr lang="en-IN" sz="1200" dirty="0"/>
              <a:t>	return subset[n][sum]; </a:t>
            </a:r>
          </a:p>
          <a:p>
            <a:r>
              <a:rPr lang="en-IN" sz="1200" dirty="0"/>
              <a:t>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526280" cy="4497495"/>
          </a:xfrm>
        </p:spPr>
        <p:txBody>
          <a:bodyPr>
            <a:normAutofit/>
          </a:bodyPr>
          <a:lstStyle/>
          <a:p>
            <a:r>
              <a:rPr lang="en-US" sz="1200" dirty="0"/>
              <a:t>// Driver program to test above function 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</a:t>
            </a:r>
          </a:p>
          <a:p>
            <a:r>
              <a:rPr lang="en-US" sz="1200" dirty="0"/>
              <a:t>{ 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set[] = {3, 34, 4, 12, 5, 2}; 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sum = 9; 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n = </a:t>
            </a:r>
            <a:r>
              <a:rPr lang="en-US" sz="1200" dirty="0" err="1"/>
              <a:t>sizeof</a:t>
            </a:r>
            <a:r>
              <a:rPr lang="en-US" sz="1200" dirty="0"/>
              <a:t>(set)/</a:t>
            </a:r>
            <a:r>
              <a:rPr lang="en-US" sz="1200" dirty="0" err="1"/>
              <a:t>sizeof</a:t>
            </a:r>
            <a:r>
              <a:rPr lang="en-US" sz="1200" dirty="0"/>
              <a:t>(set[0]); 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isSubsetSum</a:t>
            </a:r>
            <a:r>
              <a:rPr lang="en-US" sz="1200" dirty="0"/>
              <a:t>(set, n, sum) == true)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("Found a subset with given sum"); </a:t>
            </a:r>
          </a:p>
          <a:p>
            <a:r>
              <a:rPr lang="en-US" sz="1200" dirty="0" smtClean="0"/>
              <a:t>else </a:t>
            </a:r>
          </a:p>
          <a:p>
            <a:r>
              <a:rPr lang="en-US" sz="1200" dirty="0" err="1" smtClean="0"/>
              <a:t>printf</a:t>
            </a:r>
            <a:r>
              <a:rPr lang="en-US" sz="1200" dirty="0"/>
              <a:t>("No subset with given sum"); </a:t>
            </a:r>
          </a:p>
          <a:p>
            <a:r>
              <a:rPr lang="en-US" sz="1200" dirty="0"/>
              <a:t>return 0; </a:t>
            </a:r>
          </a:p>
          <a:p>
            <a:r>
              <a:rPr lang="en-US" sz="1200" dirty="0"/>
              <a:t>}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849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State space tree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paths from the root to other nodes define the state space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those problem states S for which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from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to S defines a tuple in the solution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states are those solution states S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from the root to S defines a tuple which is a member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organization of the solution space will be referred to as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1. N-Queen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8-queens problem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 x 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0480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Nqueens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k,n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=1 to n{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if(place(</a:t>
            </a:r>
            <a:r>
              <a:rPr lang="en-US" sz="2400" dirty="0" err="1" smtClean="0">
                <a:solidFill>
                  <a:srgbClr val="7030A0"/>
                </a:solidFill>
              </a:rPr>
              <a:t>k,i</a:t>
            </a:r>
            <a:r>
              <a:rPr lang="en-US" sz="2400" dirty="0" smtClean="0">
                <a:solidFill>
                  <a:srgbClr val="7030A0"/>
                </a:solidFill>
              </a:rPr>
              <a:t>)){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x[k]=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      if (k==n){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for j=1 to 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print x[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else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Nqueens</a:t>
            </a:r>
            <a:r>
              <a:rPr lang="en-US" sz="2400" dirty="0" smtClean="0">
                <a:solidFill>
                  <a:srgbClr val="002060"/>
                </a:solidFill>
              </a:rPr>
              <a:t>(k+1,n)}}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0" y="3009900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place(</a:t>
            </a:r>
            <a:r>
              <a:rPr lang="en-US" sz="2400" dirty="0" err="1" smtClean="0">
                <a:solidFill>
                  <a:srgbClr val="0070C0"/>
                </a:solidFill>
              </a:rPr>
              <a:t>k,i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>
                <a:solidFill>
                  <a:srgbClr val="00B050"/>
                </a:solidFill>
              </a:rPr>
              <a:t>j</a:t>
            </a:r>
            <a:r>
              <a:rPr lang="en-US" sz="2400" dirty="0" smtClean="0">
                <a:solidFill>
                  <a:srgbClr val="00B050"/>
                </a:solidFill>
              </a:rPr>
              <a:t>=1 to k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if(x[j]==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|| abs(x[j]-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==abs(j-k))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return false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return true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 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 Queen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Placing n queens on the 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n chessboard, such that none of them attack one another (no two queens are in the same row, column or diagonal)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05329"/>
            <a:ext cx="5443801" cy="31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105329"/>
            <a:ext cx="4648200" cy="3162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1" y="2876729"/>
            <a:ext cx="5048250" cy="33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72969"/>
            <a:ext cx="4572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11129</TotalTime>
  <Words>1089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 Backtracking</vt:lpstr>
      <vt:lpstr>Backtracking</vt:lpstr>
      <vt:lpstr>State space tree</vt:lpstr>
      <vt:lpstr>1. N-Queen Problem</vt:lpstr>
      <vt:lpstr>N- Queen Problem</vt:lpstr>
      <vt:lpstr>4-Queen Problem</vt:lpstr>
      <vt:lpstr>4-Queen Problem</vt:lpstr>
      <vt:lpstr>4-Queen Problem</vt:lpstr>
      <vt:lpstr>8-Queen Problem</vt:lpstr>
      <vt:lpstr>8-Queen Problem</vt:lpstr>
      <vt:lpstr>Number of Solution exists</vt:lpstr>
      <vt:lpstr>Time complexity</vt:lpstr>
      <vt:lpstr>2. Sum of Subset Problem</vt:lpstr>
      <vt:lpstr>Sum of Subset </vt:lpstr>
      <vt:lpstr>Sum of Subset Problem</vt:lpstr>
      <vt:lpstr>Sum of Subset Problem</vt:lpstr>
      <vt:lpstr>Sum of Subset Problem</vt:lpstr>
      <vt:lpstr>Sum of Subset Problem</vt:lpstr>
      <vt:lpstr>Recursive solution for Sum of Subset problem</vt:lpstr>
      <vt:lpstr>Cont..</vt:lpstr>
      <vt:lpstr>Dynamic Programming solution for subset sum problem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rupal</cp:lastModifiedBy>
  <cp:revision>857</cp:revision>
  <dcterms:created xsi:type="dcterms:W3CDTF">2019-01-25T09:00:02Z</dcterms:created>
  <dcterms:modified xsi:type="dcterms:W3CDTF">2021-12-07T05:42:11Z</dcterms:modified>
</cp:coreProperties>
</file>