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76" r:id="rId4"/>
    <p:sldId id="283" r:id="rId5"/>
    <p:sldId id="277" r:id="rId6"/>
    <p:sldId id="288" r:id="rId7"/>
    <p:sldId id="290" r:id="rId8"/>
    <p:sldId id="297" r:id="rId9"/>
    <p:sldId id="305" r:id="rId10"/>
    <p:sldId id="296" r:id="rId11"/>
    <p:sldId id="295" r:id="rId12"/>
    <p:sldId id="287" r:id="rId13"/>
    <p:sldId id="299" r:id="rId14"/>
    <p:sldId id="298" r:id="rId15"/>
    <p:sldId id="300" r:id="rId16"/>
    <p:sldId id="304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Binomial heaps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http://staff.ustc.edu.cn/~csli/graduate/algorithms/book6/410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81000"/>
            <a:ext cx="6934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 descr="http://staff.ustc.edu.cn/~csli/graduate/algorithms/book6/411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33400"/>
            <a:ext cx="70866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Inserting a node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106680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BINOMIAL-HEAP-INSERT(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MAKE-BINOMIAL-HEAP()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NIL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 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']= 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BINOMIAL-HEAP-UNION(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H,H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Extracting the node with minimum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10668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BINOMIAL-HEAP-EXTRACT-MIN(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find the root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the minimum key in the root list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remove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root list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MAKE-BINOMIAL-HEAP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Reverse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order of the linked list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's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children,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set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'] to point to the head of the resulting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BINOMIAL-HEAP-UNION(H,H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Extracting the node with minimum key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://staff.ustc.edu.cn/~csli/graduate/algorithms/book6/414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066800"/>
            <a:ext cx="82296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Decreasing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 key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10668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BINOMIAL-HEAP-DECREASE-KEY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then 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"new key is greater than current key"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 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z!=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exchange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 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trees and binomial heaps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219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Defining binomial trees and proving some key properties.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trees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905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i="1" dirty="0" smtClean="0"/>
              <a:t>binomial tree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is an ordered tree defined recursively. the binomial tree </a:t>
            </a:r>
            <a:r>
              <a:rPr lang="en-US" sz="2400" i="1" dirty="0" smtClean="0"/>
              <a:t>B</a:t>
            </a:r>
            <a:r>
              <a:rPr lang="en-US" sz="2400" baseline="-25000" dirty="0" smtClean="0"/>
              <a:t>0</a:t>
            </a:r>
            <a:r>
              <a:rPr lang="en-US" sz="2400" i="1" dirty="0" smtClean="0"/>
              <a:t> </a:t>
            </a:r>
            <a:r>
              <a:rPr lang="en-US" sz="2400" dirty="0" smtClean="0"/>
              <a:t>consists of a single node. The binomial tree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consists of two binomial trees </a:t>
            </a:r>
            <a:r>
              <a:rPr lang="en-US" sz="2400" i="1" dirty="0" smtClean="0"/>
              <a:t>B</a:t>
            </a:r>
            <a:r>
              <a:rPr lang="en-US" sz="2400" i="1" baseline="-25000" dirty="0" smtClean="0"/>
              <a:t>k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 that are </a:t>
            </a:r>
            <a:r>
              <a:rPr lang="en-US" sz="2400" b="1" i="1" dirty="0" smtClean="0"/>
              <a:t>linked</a:t>
            </a:r>
            <a:r>
              <a:rPr lang="en-US" sz="2400" dirty="0" smtClean="0"/>
              <a:t> together: the root of one is the leftmost child of the root of the other.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 descr="http://staff.ustc.edu.cn/~csli/graduate/algorithms/book6/402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2657474"/>
            <a:ext cx="6096000" cy="4200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Properties of Binomial trees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the binomial tree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2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nodes,</a:t>
            </a:r>
          </a:p>
          <a:p>
            <a:pPr marL="457200" indent="-45720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the height of the tree is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there are exactly nodes at 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depth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0, 1, . . . 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the root has degree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which is greater than that of any other node; moreover if the children of the root are numbered from left to right by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- 1,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- 2, . . . 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0, child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root of a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binomial heap H is a set of binomial trees that satisfies the following binomial-heap properties.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Each binomial tree in H is heap-ordered: the key of a node is greater than or equal to the key of its parent.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There is at most one binomial tree in H whose root has a given degree.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Heap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://staff.ustc.edu.cn/~csli/graduate/algorithms/book6/404_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78486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Operations on Binomial heaps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533400" y="1371600"/>
            <a:ext cx="464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INOMIAL-HEAP-MINIMUM(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head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while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!= 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5. 	do if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&lt;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endParaRPr kumimoji="0" lang="en-US" sz="24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6. 		then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min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key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7. 		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en-US" sz="240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8. 	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= 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sibling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9. return </a:t>
            </a:r>
            <a:r>
              <a:rPr kumimoji="0" lang="en-US" sz="240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6631" name="Picture 7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81000"/>
            <a:ext cx="95250" cy="66675"/>
          </a:xfrm>
          <a:prstGeom prst="rect">
            <a:avLst/>
          </a:prstGeom>
          <a:noFill/>
        </p:spPr>
      </p:pic>
      <p:pic>
        <p:nvPicPr>
          <p:cNvPr id="26632" name="Picture 8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533400"/>
            <a:ext cx="95250" cy="66675"/>
          </a:xfrm>
          <a:prstGeom prst="rect">
            <a:avLst/>
          </a:prstGeom>
          <a:noFill/>
        </p:spPr>
      </p:pic>
      <p:pic>
        <p:nvPicPr>
          <p:cNvPr id="26633" name="Picture 9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685800"/>
            <a:ext cx="95250" cy="66675"/>
          </a:xfrm>
          <a:prstGeom prst="rect">
            <a:avLst/>
          </a:prstGeom>
          <a:noFill/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181600" y="4267200"/>
            <a:ext cx="3505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INOMIAL-LINK(</a:t>
            </a:r>
            <a:r>
              <a:rPr kumimoji="0" lang="en-US" sz="2000" b="0" i="1" u="none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y,z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en-US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sibling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child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child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= 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en-US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  =  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0" lang="en-US" sz="20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]+1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6635" name="Picture 11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0"/>
            <a:ext cx="95250" cy="66675"/>
          </a:xfrm>
          <a:prstGeom prst="rect">
            <a:avLst/>
          </a:prstGeom>
          <a:noFill/>
        </p:spPr>
      </p:pic>
      <p:pic>
        <p:nvPicPr>
          <p:cNvPr id="26636" name="Picture 12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825" y="152400"/>
            <a:ext cx="95250" cy="66675"/>
          </a:xfrm>
          <a:prstGeom prst="rect">
            <a:avLst/>
          </a:prstGeom>
          <a:noFill/>
        </p:spPr>
      </p:pic>
      <p:pic>
        <p:nvPicPr>
          <p:cNvPr id="26637" name="Picture 13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04800"/>
            <a:ext cx="95250" cy="66675"/>
          </a:xfrm>
          <a:prstGeom prst="rect">
            <a:avLst/>
          </a:prstGeom>
          <a:noFill/>
        </p:spPr>
      </p:pic>
      <p:pic>
        <p:nvPicPr>
          <p:cNvPr id="26638" name="Picture 14" descr="http://staff.ustc.edu.cn/~csli/graduate/algorithms/images/arrlt1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163" y="457200"/>
            <a:ext cx="95250" cy="6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Binomial Heap Union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http://staff.ustc.edu.cn/~csli/graduate/algorithms/book6/408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9906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 descr="http://staff.ustc.edu.cn/~csli/graduate/algorithms/book6/412_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838200"/>
            <a:ext cx="7543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658</Words>
  <Application>Microsoft Office PowerPoint</Application>
  <PresentationFormat>On-screen Show (4:3)</PresentationFormat>
  <Paragraphs>123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Binomial heaps</vt:lpstr>
      <vt:lpstr>Binomial trees and binomial heaps</vt:lpstr>
      <vt:lpstr>Binomial trees</vt:lpstr>
      <vt:lpstr>Properties of Binomial trees</vt:lpstr>
      <vt:lpstr>Binomial Heap</vt:lpstr>
      <vt:lpstr>Binomial Heap</vt:lpstr>
      <vt:lpstr>Operations on Binomial heaps</vt:lpstr>
      <vt:lpstr>Binomial Heap Union</vt:lpstr>
      <vt:lpstr>Slide 9</vt:lpstr>
      <vt:lpstr>Slide 10</vt:lpstr>
      <vt:lpstr>Slide 11</vt:lpstr>
      <vt:lpstr>Inserting a node</vt:lpstr>
      <vt:lpstr>Extracting the node with minimum key</vt:lpstr>
      <vt:lpstr>Extracting the node with minimum key</vt:lpstr>
      <vt:lpstr>Decreasing a key </vt:lpstr>
      <vt:lpstr>Binomial Heap</vt:lpstr>
      <vt:lpstr>Binomial Heap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96</cp:revision>
  <dcterms:created xsi:type="dcterms:W3CDTF">2020-06-30T05:06:42Z</dcterms:created>
  <dcterms:modified xsi:type="dcterms:W3CDTF">2020-08-31T01:38:31Z</dcterms:modified>
</cp:coreProperties>
</file>