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471" r:id="rId4"/>
    <p:sldId id="472" r:id="rId5"/>
    <p:sldId id="488" r:id="rId6"/>
    <p:sldId id="489" r:id="rId7"/>
    <p:sldId id="490" r:id="rId8"/>
    <p:sldId id="492" r:id="rId9"/>
    <p:sldId id="493" r:id="rId10"/>
    <p:sldId id="498" r:id="rId11"/>
    <p:sldId id="499" r:id="rId12"/>
    <p:sldId id="500" r:id="rId13"/>
    <p:sldId id="460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99"/>
    <a:srgbClr val="422C16"/>
    <a:srgbClr val="0C788E"/>
    <a:srgbClr val="025198"/>
    <a:srgbClr val="1C1C1C"/>
    <a:srgbClr val="33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52" autoAdjust="0"/>
  </p:normalViewPr>
  <p:slideViewPr>
    <p:cSldViewPr>
      <p:cViewPr varScale="1">
        <p:scale>
          <a:sx n="75" d="100"/>
          <a:sy n="75" d="100"/>
        </p:scale>
        <p:origin x="894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2C24D-8F8C-46BF-B222-70D5B890ADC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33EDD-31A0-4BAF-BDD9-6387AC95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81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CFC3F-A35B-4D34-AC49-4A3069978F9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E2B1D-C472-4140-9485-6FC81C5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31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2B1D-C472-4140-9485-6FC81C5D67B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6D585-D1E7-4704-8095-07EB6F14F6D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5DC4F-51CE-4CB4-BEFD-C3DD751CD454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EA325-5BF4-4A7C-ABA1-50D881B9293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1B14F-A8B4-4A00-A029-44630F09E1B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1F2BC-2DD1-40F6-8F8B-31F0F93E743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2C01D-EFE9-41BF-BE5C-31AEC326DD3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ED462-E9F1-4FB1-965E-9AEAA5DCDBC3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9341B-E5B1-42EF-BCD7-5FCCE8113EF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B78F62-63D7-4394-A887-3ECC2795DC3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A43A2-E896-4F80-9066-6963FE82E8C7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CCD0E7-ED3B-416E-B17E-2692D83A35E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20638" y="1447800"/>
            <a:ext cx="90154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Times New Roman" pitchFamily="18" charset="0"/>
              </a:rPr>
              <a:t>(BCSE 0456) DevOps</a:t>
            </a:r>
          </a:p>
        </p:txBody>
      </p:sp>
      <p:pic>
        <p:nvPicPr>
          <p:cNvPr id="1026" name="Picture 2" descr="How to run multiple services in a Docker container | by KarthiKeyan  Shanmugam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F93F117-E054-447C-90E8-18C4D8C343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154DC-4024-440D-BFCF-29B6755D2D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4"/>
    </mc:Choice>
    <mc:Fallback xmlns="">
      <p:transition spd="slow" advTm="9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EB41A-A2F1-4273-8232-D286A293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9185"/>
            <a:ext cx="9144000" cy="799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CCD4A1-3511-4D38-9776-F0832EE8E1D5}"/>
              </a:ext>
            </a:extLst>
          </p:cNvPr>
          <p:cNvSpPr/>
          <p:nvPr/>
        </p:nvSpPr>
        <p:spPr>
          <a:xfrm>
            <a:off x="304800" y="4460557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Now there is nothing in container because we have executed this command and exit from the container.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D5CE14-BC00-4D7F-BEDA-136822B26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97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188"/>
    </mc:Choice>
    <mc:Fallback xmlns="">
      <p:transition advTm="18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ls 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B212-5A49-40F7-98CA-1CA9D255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0511"/>
            <a:ext cx="9144000" cy="1286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21A6A-FBB9-464F-BFE4-224048A6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01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849"/>
    </mc:Choice>
    <mc:Fallback xmlns="">
      <p:transition advTm="31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rm </a:t>
            </a:r>
            <a:r>
              <a:rPr lang="en-IN" sz="2600" b="1" dirty="0" err="1">
                <a:solidFill>
                  <a:srgbClr val="7030A0"/>
                </a:solidFill>
              </a:rPr>
              <a:t>container_id</a:t>
            </a:r>
            <a:endParaRPr lang="en-IN" sz="2600" b="1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35547-9F5B-4ACB-8B08-B871DD99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2895600"/>
            <a:ext cx="4933950" cy="1066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3480D3-E3A2-4CFF-84FA-C5FC8F923064}"/>
              </a:ext>
            </a:extLst>
          </p:cNvPr>
          <p:cNvSpPr/>
          <p:nvPr/>
        </p:nvSpPr>
        <p:spPr>
          <a:xfrm>
            <a:off x="381000" y="4724400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rm 84973ad0eafe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rm 84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</a:t>
            </a:r>
            <a:r>
              <a:rPr lang="en-IN" sz="2600" b="1">
                <a:solidFill>
                  <a:srgbClr val="7030A0"/>
                </a:solidFill>
              </a:rPr>
              <a:t>rm container_id1 container_id2</a:t>
            </a:r>
            <a:endParaRPr lang="en-IN" sz="2600" b="1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0BB0AA-A8D6-42A2-B755-EFC0AD8323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4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555"/>
    </mc:Choice>
    <mc:Fallback xmlns="">
      <p:transition advTm="41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tiquettejulie.com/wp-content/uploads/2017/01/thank-you-from-christian-vision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22312"/>
            <a:ext cx="875982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4"/>
    </mc:Choice>
    <mc:Fallback xmlns="">
      <p:transition spd="slow" advTm="49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libri"/>
              </a:rPr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914400" y="1698625"/>
            <a:ext cx="693420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PH" sz="2200" dirty="0">
              <a:solidFill>
                <a:srgbClr val="4C216D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PH" sz="2200" dirty="0">
              <a:solidFill>
                <a:srgbClr val="4C216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z="2200" b="1" dirty="0"/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589544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/>
              <a:t>Hands on docker</a:t>
            </a:r>
            <a:endParaRPr lang="en-GB" sz="2800" dirty="0">
              <a:solidFill>
                <a:srgbClr val="7030A0"/>
              </a:solidFill>
            </a:endParaRPr>
          </a:p>
        </p:txBody>
      </p:sp>
      <p:pic>
        <p:nvPicPr>
          <p:cNvPr id="11" name="Picture 2" descr="How to run multiple services in a Docker container | by KarthiKeyan  Shanmugam | Med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24324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72426A1-EA0E-4914-B573-D7BAE95CF18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C6027-E8DE-4B25-A701-826B390B0A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9"/>
    </mc:Choice>
    <mc:Fallback xmlns="">
      <p:transition spd="slow" advTm="26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381000" y="1697772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–help |less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B2897-BCBB-4BFC-87E0-83D46A5EC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963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729"/>
    </mc:Choice>
    <mc:Fallback xmlns="">
      <p:transition advTm="16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AE8C-71F9-4967-8470-31C43476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562225"/>
            <a:ext cx="7696200" cy="31527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F52914-CE9F-4595-B226-93180F9FEA9A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Parent Module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541CD-E116-427E-829C-16DBB77DA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37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655"/>
    </mc:Choice>
    <mc:Fallback xmlns="">
      <p:transition advTm="44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0E425-1CCC-4497-B951-1EFDBACD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010062"/>
            <a:ext cx="8915400" cy="25525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Child Module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BD2EFA-75E8-4220-8B8C-BECA4E890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8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873"/>
    </mc:Choice>
    <mc:Fallback xmlns="">
      <p:transition advTm="51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ls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977CA-CA32-43E1-B558-986DD0B3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035"/>
            <a:ext cx="9144000" cy="1295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B4026E-FF88-4DF6-9E51-0DD60DC20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4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245"/>
    </mc:Choice>
    <mc:Fallback xmlns="">
      <p:transition advTm="19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IMAGE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image ls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C9286-BAEF-46A3-8B80-8ABB090F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000375"/>
            <a:ext cx="739140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ADD49-45C3-4CF0-8C83-39AA13001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09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43"/>
    </mc:Choice>
    <mc:Fallback xmlns="">
      <p:transition advTm="25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Old way of commands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</a:t>
            </a:r>
            <a:r>
              <a:rPr lang="en-IN" sz="2600" b="1" dirty="0" err="1">
                <a:solidFill>
                  <a:srgbClr val="7030A0"/>
                </a:solidFill>
              </a:rPr>
              <a:t>ps</a:t>
            </a:r>
            <a:r>
              <a:rPr lang="en-IN" sz="2600" b="1" dirty="0">
                <a:solidFill>
                  <a:srgbClr val="7030A0"/>
                </a:solidFill>
              </a:rPr>
              <a:t>:  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For running containers</a:t>
            </a:r>
            <a:endParaRPr lang="en-GB" sz="26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E514F4-8CD5-455A-90AD-FB3295A5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0900"/>
            <a:ext cx="9058275" cy="80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C4CF7F-9CA8-46BF-8530-405E4B8E7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74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937"/>
    </mc:Choice>
    <mc:Fallback xmlns="">
      <p:transition advTm="16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solidFill>
            <a:sysClr val="window" lastClr="FFFFFF"/>
          </a:solidFill>
          <a:ln cap="flat" algn="ctr">
            <a:solidFill>
              <a:srgbClr val="4F81BD">
                <a:shade val="95000"/>
                <a:satMod val="105000"/>
              </a:srgbClr>
            </a:solidFill>
          </a:ln>
          <a:effectLst>
            <a:glow rad="139700">
              <a:srgbClr val="8064A2">
                <a:satMod val="175000"/>
                <a:alpha val="40000"/>
              </a:srgb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DOCKER CONTAINER </a:t>
            </a:r>
            <a:b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PH" b="1" cap="all" dirty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COMMANDS</a:t>
            </a:r>
            <a:endParaRPr lang="en-PH" b="1" cap="all" dirty="0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libri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771650"/>
            <a:ext cx="9144000" cy="48974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sz="3000" dirty="0"/>
          </a:p>
          <a:p>
            <a:pPr marL="0" indent="0">
              <a:buFontTx/>
              <a:buNone/>
              <a:defRPr/>
            </a:pPr>
            <a:endParaRPr lang="en-US" sz="3000" dirty="0"/>
          </a:p>
          <a:p>
            <a:pPr>
              <a:defRPr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1339-3E6E-4F50-AB51-9826AB14288C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5F38A-AB9F-4AB3-867C-4F37A916E1C8}"/>
              </a:ext>
            </a:extLst>
          </p:cNvPr>
          <p:cNvSpPr/>
          <p:nvPr/>
        </p:nvSpPr>
        <p:spPr>
          <a:xfrm>
            <a:off x="381000" y="1717357"/>
            <a:ext cx="8382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600" b="1" dirty="0">
                <a:solidFill>
                  <a:srgbClr val="7030A0"/>
                </a:solidFill>
              </a:rPr>
              <a:t>Docker container run ubuntu cat /etc/</a:t>
            </a:r>
            <a:r>
              <a:rPr lang="en-IN" sz="2600" b="1" dirty="0" err="1">
                <a:solidFill>
                  <a:srgbClr val="7030A0"/>
                </a:solidFill>
              </a:rPr>
              <a:t>os</a:t>
            </a:r>
            <a:r>
              <a:rPr lang="en-IN" sz="2600" b="1" dirty="0">
                <a:solidFill>
                  <a:srgbClr val="7030A0"/>
                </a:solidFill>
              </a:rPr>
              <a:t>-release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767E6-F7A5-402B-B44E-9E45823D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144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B28F46-38CE-413B-A0D9-7D0D3C696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" cy="120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2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87"/>
    </mc:Choice>
    <mc:Fallback xmlns="">
      <p:transition advTm="50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1|8.1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0.3|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11049</TotalTime>
  <Words>139</Words>
  <Application>Microsoft Office PowerPoint</Application>
  <PresentationFormat>On-screen Show (4:3)</PresentationFormat>
  <Paragraphs>52</Paragraphs>
  <Slides>13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AGENDA</vt:lpstr>
      <vt:lpstr>DOCKER COMMANDS</vt:lpstr>
      <vt:lpstr>DOCKER COMMANDS</vt:lpstr>
      <vt:lpstr>DOCKER COMMANDS</vt:lpstr>
      <vt:lpstr>DOCKER CONTAINER  COMMANDS</vt:lpstr>
      <vt:lpstr>DOCKER IMAGE  COMMANDS</vt:lpstr>
      <vt:lpstr>DOCKER CONTAINER  COMMANDS</vt:lpstr>
      <vt:lpstr>DOCKER CONTAINER  COMMANDS</vt:lpstr>
      <vt:lpstr>DOCKER CONTAINER  COMMANDS</vt:lpstr>
      <vt:lpstr>DOCKER CONTAINER  COMMANDS</vt:lpstr>
      <vt:lpstr>DOCKER CONTAINER  COMMANDS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garvit dohere</cp:lastModifiedBy>
  <cp:revision>1194</cp:revision>
  <dcterms:created xsi:type="dcterms:W3CDTF">2010-05-23T14:28:12Z</dcterms:created>
  <dcterms:modified xsi:type="dcterms:W3CDTF">2024-05-11T10:49:48Z</dcterms:modified>
</cp:coreProperties>
</file>