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eSYl/jz6oLxGGP5a0LyEzrRJJ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Times New Roman"/>
              <a:buNone/>
            </a:pPr>
            <a:b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(BCSE 0510) </a:t>
            </a:r>
            <a:br>
              <a:rPr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 Orchestration and Infrastructure Automation</a:t>
            </a:r>
            <a:endParaRPr sz="560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000"/>
              <a:buNone/>
            </a:pPr>
            <a:r>
              <a:rPr lang="en-GB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Docker Works?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Lecture: 2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How to run multiple services in a Docker container | by KarthiKeyan  Shanmugam | Mediu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6299" y="4098213"/>
            <a:ext cx="3200400" cy="273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GB" b="1" cap="none">
                <a:solidFill>
                  <a:srgbClr val="3A1A62"/>
                </a:solidFill>
              </a:rPr>
              <a:t>TEST ENVIRONMENT</a:t>
            </a:r>
            <a:endParaRPr b="1"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/>
              <a:t>If you go to docker hub you will find a lot of publicly available images.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GB" sz="2600">
                <a:solidFill>
                  <a:srgbClr val="FF0000"/>
                </a:solidFill>
              </a:rPr>
              <a:t>And you can store your own docker image as well you can also store your docker image in your own repository or version control system.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GB" sz="2600">
                <a:solidFill>
                  <a:srgbClr val="7030A0"/>
                </a:solidFill>
              </a:rPr>
              <a:t>These images can be pulled to create containers in any environment so you can create a docker container in a test environment or on any other environment and we can be sure that our application will run in the same way using docker containers.</a:t>
            </a:r>
            <a:endParaRPr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GB" b="1" cap="none">
                <a:solidFill>
                  <a:srgbClr val="3A1A62"/>
                </a:solidFill>
              </a:rPr>
              <a:t>ADVANTAGES OF DOCKER</a:t>
            </a:r>
            <a:endParaRPr b="1"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GB" sz="2600">
                <a:solidFill>
                  <a:srgbClr val="FF0000"/>
                </a:solidFill>
              </a:rPr>
              <a:t>Docker enables more efficient use of system resources.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GB" sz="2600">
                <a:solidFill>
                  <a:srgbClr val="7030A0"/>
                </a:solidFill>
              </a:rPr>
              <a:t>Docker enables faster software delivery cycles.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/>
              <a:t>Docker enables application portability.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GB" sz="2600">
                <a:solidFill>
                  <a:srgbClr val="7030A0"/>
                </a:solidFill>
              </a:rPr>
              <a:t>Docker shines for micro-services architecture.</a:t>
            </a:r>
            <a:endParaRPr/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GB" b="1" cap="none">
                <a:solidFill>
                  <a:srgbClr val="3A1A62"/>
                </a:solidFill>
              </a:rPr>
              <a:t>ADVANTAGES OF DOCKER</a:t>
            </a:r>
            <a:endParaRPr b="1"/>
          </a:p>
        </p:txBody>
      </p:sp>
      <p:sp>
        <p:nvSpPr>
          <p:cNvPr id="175" name="Google Shape;17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GB" sz="2600" b="1">
                <a:solidFill>
                  <a:srgbClr val="7030A0"/>
                </a:solidFill>
              </a:rPr>
              <a:t>Lighter weight:</a:t>
            </a:r>
            <a:r>
              <a:rPr lang="en-GB" sz="2600">
                <a:solidFill>
                  <a:srgbClr val="7030A0"/>
                </a:solidFill>
              </a:rPr>
              <a:t> </a:t>
            </a:r>
            <a:r>
              <a:rPr lang="en-GB" sz="2600"/>
              <a:t>Unlike VMs, containers don’t carry the payload of an entire OS instance.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GB" sz="2600" b="1">
                <a:solidFill>
                  <a:srgbClr val="7030A0"/>
                </a:solidFill>
              </a:rPr>
              <a:t>Greater resource efficiency:</a:t>
            </a:r>
            <a:r>
              <a:rPr lang="en-GB" sz="2600">
                <a:solidFill>
                  <a:srgbClr val="7030A0"/>
                </a:solidFill>
              </a:rPr>
              <a:t> </a:t>
            </a:r>
            <a:r>
              <a:rPr lang="en-GB" sz="2600">
                <a:solidFill>
                  <a:srgbClr val="FF0000"/>
                </a:solidFill>
              </a:rPr>
              <a:t>With containers, you can run several times as many copies of an application on the same hardware as you can using VMs. 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GB" sz="2600" b="1">
                <a:solidFill>
                  <a:srgbClr val="7030A0"/>
                </a:solidFill>
              </a:rPr>
              <a:t>Improved developer productivity:</a:t>
            </a:r>
            <a:r>
              <a:rPr lang="en-GB" sz="2600">
                <a:solidFill>
                  <a:srgbClr val="7030A0"/>
                </a:solidFill>
              </a:rPr>
              <a:t> </a:t>
            </a:r>
            <a:r>
              <a:rPr lang="en-GB" sz="2600">
                <a:solidFill>
                  <a:srgbClr val="002060"/>
                </a:solidFill>
              </a:rPr>
              <a:t>Compared to VMs, containers are faster and easier to deploy, provision, and restart. </a:t>
            </a:r>
            <a:endParaRPr sz="2600">
              <a:solidFill>
                <a:srgbClr val="002060"/>
              </a:solidFill>
            </a:endParaRPr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GB" b="1" cap="none">
                <a:solidFill>
                  <a:srgbClr val="3A1A62"/>
                </a:solidFill>
              </a:rPr>
              <a:t>WHY USE DOCKER?</a:t>
            </a:r>
            <a:endParaRPr b="1"/>
          </a:p>
        </p:txBody>
      </p:sp>
      <p:sp>
        <p:nvSpPr>
          <p:cNvPr id="182" name="Google Shape;1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GB" sz="2600" b="1">
                <a:solidFill>
                  <a:srgbClr val="FF0000"/>
                </a:solidFill>
              </a:rPr>
              <a:t>Improved and seamless portability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Char char="•"/>
            </a:pPr>
            <a:r>
              <a:rPr lang="en-GB" sz="2600" b="1">
                <a:solidFill>
                  <a:srgbClr val="002060"/>
                </a:solidFill>
              </a:rPr>
              <a:t>Even lighter weight and more granular updates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GB" sz="2600" b="1">
                <a:solidFill>
                  <a:srgbClr val="FF0000"/>
                </a:solidFill>
              </a:rPr>
              <a:t>Automated container creation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Char char="•"/>
            </a:pPr>
            <a:r>
              <a:rPr lang="en-GB" sz="2600" b="1">
                <a:solidFill>
                  <a:srgbClr val="002060"/>
                </a:solidFill>
              </a:rPr>
              <a:t>Container versioning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GB" sz="2600" b="1">
                <a:solidFill>
                  <a:srgbClr val="FF0000"/>
                </a:solidFill>
              </a:rPr>
              <a:t>Container reuse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Char char="•"/>
            </a:pPr>
            <a:r>
              <a:rPr lang="en-GB" sz="2600" b="1">
                <a:solidFill>
                  <a:srgbClr val="002060"/>
                </a:solidFill>
              </a:rPr>
              <a:t>Shared container libraries</a:t>
            </a:r>
            <a:endParaRPr/>
          </a:p>
        </p:txBody>
      </p:sp>
      <p:pic>
        <p:nvPicPr>
          <p:cNvPr id="183" name="Google Shape;18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4" descr="http://etiquettejulie.com/wp-content/uploads/2017/01/thank-you-from-christian-vision-allianc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2475" y="752474"/>
            <a:ext cx="8759825" cy="549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GB" b="1" cap="none">
                <a:solidFill>
                  <a:srgbClr val="3A1A62"/>
                </a:solidFill>
              </a:rPr>
              <a:t>AGENDA</a:t>
            </a:r>
            <a:endParaRPr b="1"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Workflow of Docker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lang="en-GB">
                <a:solidFill>
                  <a:srgbClr val="7030A0"/>
                </a:solidFill>
              </a:rPr>
              <a:t>Docker Images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GB">
                <a:solidFill>
                  <a:srgbClr val="FF0000"/>
                </a:solidFill>
              </a:rPr>
              <a:t>Docker Containers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lang="en-GB">
                <a:solidFill>
                  <a:srgbClr val="7030A0"/>
                </a:solidFill>
              </a:rPr>
              <a:t>Docker Hub</a:t>
            </a:r>
            <a:endParaRPr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47625"/>
            <a:ext cx="1946989" cy="202470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/>
          <p:nvPr/>
        </p:nvSpPr>
        <p:spPr>
          <a:xfrm>
            <a:off x="721571" y="2424408"/>
            <a:ext cx="45719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81" y="3016704"/>
            <a:ext cx="126061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>
            <a:off x="1489789" y="3600061"/>
            <a:ext cx="533400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55371" y="3341349"/>
            <a:ext cx="2024161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/>
          <p:nvPr/>
        </p:nvSpPr>
        <p:spPr>
          <a:xfrm>
            <a:off x="3294638" y="3953069"/>
            <a:ext cx="45719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68416" y="4599982"/>
            <a:ext cx="1933575" cy="142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>
            <a:off x="4237646" y="3572068"/>
            <a:ext cx="1137710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87847" y="2502165"/>
            <a:ext cx="2637415" cy="182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3"/>
          <p:cNvCxnSpPr/>
          <p:nvPr/>
        </p:nvCxnSpPr>
        <p:spPr>
          <a:xfrm rot="10800000" flipH="1">
            <a:off x="8058929" y="1652879"/>
            <a:ext cx="1047750" cy="84928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110;p3"/>
          <p:cNvCxnSpPr/>
          <p:nvPr/>
        </p:nvCxnSpPr>
        <p:spPr>
          <a:xfrm>
            <a:off x="7959015" y="4009422"/>
            <a:ext cx="1260610" cy="59056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11" name="Google Shape;111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25954" y="152400"/>
            <a:ext cx="2738526" cy="1872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78354" y="4624877"/>
            <a:ext cx="2738526" cy="187234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2453951" y="645758"/>
            <a:ext cx="647544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cap="non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GENERAL WORKFLOW OF DOCKER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GB" b="1" cap="none">
                <a:solidFill>
                  <a:srgbClr val="3A1A62"/>
                </a:solidFill>
              </a:rPr>
              <a:t>DOCKER IMAGES, </a:t>
            </a:r>
            <a:br>
              <a:rPr lang="en-GB" b="1" cap="none">
                <a:solidFill>
                  <a:srgbClr val="3A1A62"/>
                </a:solidFill>
              </a:rPr>
            </a:br>
            <a:r>
              <a:rPr lang="en-GB" b="1" cap="none">
                <a:solidFill>
                  <a:srgbClr val="3A1A62"/>
                </a:solidFill>
              </a:rPr>
              <a:t>CONTAINERS</a:t>
            </a:r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025" y="1905000"/>
            <a:ext cx="10998265" cy="45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GB" b="1" cap="none">
                <a:solidFill>
                  <a:srgbClr val="3A1A62"/>
                </a:solidFill>
              </a:rPr>
              <a:t>DOCKER FILE</a:t>
            </a:r>
            <a:endParaRPr b="1"/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 descr="How to build application inside and outside Docker. Dockerfile structure  and commands. | by Saurabh Singh | Mediu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799" y="2055813"/>
            <a:ext cx="11451771" cy="4649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GB" b="1" cap="none">
                <a:solidFill>
                  <a:srgbClr val="3A1A62"/>
                </a:solidFill>
              </a:rPr>
              <a:t>DOCKER FILE</a:t>
            </a:r>
            <a:endParaRPr b="1"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GB" sz="2600">
                <a:solidFill>
                  <a:srgbClr val="FF0000"/>
                </a:solidFill>
              </a:rPr>
              <a:t>A developer will define all the dependencies and its requirements in a file which is called docker file.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GB" sz="2600">
                <a:solidFill>
                  <a:srgbClr val="7030A0"/>
                </a:solidFill>
              </a:rPr>
              <a:t>This file can be used to create docker images.</a:t>
            </a: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GB" b="1" cap="none">
                <a:solidFill>
                  <a:srgbClr val="3A1A62"/>
                </a:solidFill>
              </a:rPr>
              <a:t>DOCKER IMAGES</a:t>
            </a:r>
            <a:endParaRPr b="1"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/>
              <a:t>In a docker image you will have all the applications, its requirements &amp; dependencies.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GB" sz="2600">
                <a:solidFill>
                  <a:srgbClr val="FF0000"/>
                </a:solidFill>
              </a:rPr>
              <a:t>Docker file describes steps to create a docker image. Its like a recipe with all ingredients and steps necessary in making dish.</a:t>
            </a:r>
            <a:endParaRPr/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GB" b="1" cap="none">
                <a:solidFill>
                  <a:srgbClr val="3A1A62"/>
                </a:solidFill>
              </a:rPr>
              <a:t>DOCKER CONTAINERS</a:t>
            </a:r>
            <a:endParaRPr b="1"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GB" sz="2600">
                <a:solidFill>
                  <a:srgbClr val="FF0000"/>
                </a:solidFill>
              </a:rPr>
              <a:t>Container will have applications with all its dependencies.</a:t>
            </a:r>
            <a:endParaRPr sz="2600">
              <a:solidFill>
                <a:srgbClr val="FF0000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/>
              <a:t>And when you run a docker image you get docker containers.</a:t>
            </a:r>
            <a:endParaRPr/>
          </a:p>
        </p:txBody>
      </p:sp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1A62"/>
              </a:buClr>
              <a:buSzPts val="4400"/>
              <a:buFont typeface="Calibri"/>
              <a:buNone/>
            </a:pPr>
            <a:r>
              <a:rPr lang="en-GB" b="1" cap="none">
                <a:solidFill>
                  <a:srgbClr val="3A1A62"/>
                </a:solidFill>
              </a:rPr>
              <a:t>DOCKER HUB</a:t>
            </a:r>
            <a:endParaRPr b="1"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GB" sz="2600">
                <a:solidFill>
                  <a:srgbClr val="7030A0"/>
                </a:solidFill>
              </a:rPr>
              <a:t>Docker containers are the run time instances of docker image and these images can also be stored in an online cloud repository which is called as docker hub.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GB" sz="2600">
                <a:solidFill>
                  <a:srgbClr val="7030A0"/>
                </a:solidFill>
              </a:rPr>
              <a:t>https://hub.docker.com/</a:t>
            </a:r>
            <a:endParaRPr sz="2600">
              <a:solidFill>
                <a:srgbClr val="7030A0"/>
              </a:solidFill>
            </a:endParaRPr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Widescreen</PresentationFormat>
  <Paragraphs>44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       (BCSE 0510)  Container Orchestration and Infrastructure Automation</vt:lpstr>
      <vt:lpstr>AGENDA</vt:lpstr>
      <vt:lpstr>PowerPoint Presentation</vt:lpstr>
      <vt:lpstr>DOCKER IMAGES,  CONTAINERS</vt:lpstr>
      <vt:lpstr>DOCKER FILE</vt:lpstr>
      <vt:lpstr>DOCKER FILE</vt:lpstr>
      <vt:lpstr>DOCKER IMAGES</vt:lpstr>
      <vt:lpstr>DOCKER CONTAINERS</vt:lpstr>
      <vt:lpstr>DOCKER HUB</vt:lpstr>
      <vt:lpstr>TEST ENVIRONMENT</vt:lpstr>
      <vt:lpstr>ADVANTAGES OF DOCKER</vt:lpstr>
      <vt:lpstr>ADVANTAGES OF DOCKER</vt:lpstr>
      <vt:lpstr>WHY USE DOCKER?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(BCSE 0510)  Container Orchestration and Infrastructure Automation</dc:title>
  <dc:creator>ambikagupta2007@gmail.com</dc:creator>
  <cp:lastModifiedBy>garvit dohere</cp:lastModifiedBy>
  <cp:revision>1</cp:revision>
  <dcterms:created xsi:type="dcterms:W3CDTF">2021-10-04T10:28:27Z</dcterms:created>
  <dcterms:modified xsi:type="dcterms:W3CDTF">2024-05-03T05:37:23Z</dcterms:modified>
</cp:coreProperties>
</file>