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0ByaAdj3028wF/Sc+hDk98VFx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Times New Roman"/>
              <a:buNone/>
            </a:pP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(BCSE 0510) </a:t>
            </a:r>
            <a:br>
              <a:rPr lang="en-IN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Orchestration and Infrastructure Automation</a:t>
            </a:r>
            <a:endParaRPr sz="56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None/>
            </a:pPr>
            <a:r>
              <a:rPr lang="en-I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Docker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Lecture: 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How to run multiple services in a Docker container | by KarthiKeyan  Shanmugam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299" y="4098213"/>
            <a:ext cx="3200400" cy="27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ABOUT SOFTWARE….</a:t>
            </a:r>
            <a:endParaRPr b="1"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Software is not just a piece of code however it is an entire software stack a typical software application will consists of  a group of: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IN" sz="2600">
                <a:solidFill>
                  <a:srgbClr val="FF0000"/>
                </a:solidFill>
              </a:rPr>
              <a:t>Front end Components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Back end Components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Databases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Servers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IN" sz="2600">
                <a:solidFill>
                  <a:srgbClr val="FF0000"/>
                </a:solidFill>
              </a:rPr>
              <a:t>Libraries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We have to ensure that all these components work on </a:t>
            </a:r>
            <a:r>
              <a:rPr lang="en-IN" sz="2600" b="1">
                <a:solidFill>
                  <a:srgbClr val="FF0000"/>
                </a:solidFill>
              </a:rPr>
              <a:t>different platforms</a:t>
            </a:r>
            <a:r>
              <a:rPr lang="en-IN" sz="2600"/>
              <a:t>, it is very complex that each of our component work on every possible platform.</a:t>
            </a:r>
            <a:endParaRPr sz="2600"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So you can think of all the possible ways While transporting the goods in shipping industry.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And again the situation becomes very complex so how did this solve the problem?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While transporting the goods you need to take care of lot of things: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2600">
                <a:solidFill>
                  <a:srgbClr val="FF0000"/>
                </a:solidFill>
              </a:rPr>
              <a:t>Trucks to be used?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2600">
                <a:solidFill>
                  <a:srgbClr val="FF0000"/>
                </a:solidFill>
              </a:rPr>
              <a:t>Packaging?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2600">
                <a:solidFill>
                  <a:srgbClr val="FF0000"/>
                </a:solidFill>
              </a:rPr>
              <a:t>Expert Staff?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2600">
                <a:solidFill>
                  <a:srgbClr val="FF0000"/>
                </a:solidFill>
              </a:rPr>
              <a:t>Shipping Medium? Etc.</a:t>
            </a:r>
            <a:endParaRPr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2600">
                <a:solidFill>
                  <a:srgbClr val="FF0000"/>
                </a:solidFill>
              </a:rPr>
              <a:t>Type of Product: </a:t>
            </a:r>
            <a:endParaRPr/>
          </a:p>
          <a:p>
            <a:pPr marL="12573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Some items are big</a:t>
            </a:r>
            <a:endParaRPr/>
          </a:p>
          <a:p>
            <a:pPr marL="12573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Some items are small</a:t>
            </a:r>
            <a:endParaRPr/>
          </a:p>
          <a:p>
            <a:pPr marL="12573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Some items are hard</a:t>
            </a:r>
            <a:endParaRPr/>
          </a:p>
          <a:p>
            <a:pPr marL="12573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Some items are fragile</a:t>
            </a:r>
            <a:endParaRPr/>
          </a:p>
          <a:p>
            <a:pPr marL="12573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Some items are liquid</a:t>
            </a:r>
            <a:endParaRPr/>
          </a:p>
          <a:p>
            <a:pPr marL="12573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IN" sz="2600">
                <a:solidFill>
                  <a:srgbClr val="7030A0"/>
                </a:solidFill>
              </a:rPr>
              <a:t>Some have no shape</a:t>
            </a:r>
            <a:endParaRPr sz="2600">
              <a:solidFill>
                <a:srgbClr val="7030A0"/>
              </a:solidFill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8" y="2009775"/>
            <a:ext cx="10742612" cy="429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4" y="1854200"/>
            <a:ext cx="11674475" cy="43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IN" sz="2600" b="1">
                <a:solidFill>
                  <a:srgbClr val="FF0000"/>
                </a:solidFill>
              </a:rPr>
              <a:t>Solve the problem by using containers.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Containers are standard boxes where the goods can be packaged in the standard way.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It looks like we have a similar kind of solution and the solution is again using containers and using the standard way of shipping these containers and here comes the docker.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 b="1"/>
              <a:t>Docker is a tool designed to make it easier to deploy and run applications by using containers.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IN" sz="2600">
                <a:solidFill>
                  <a:srgbClr val="FF0000"/>
                </a:solidFill>
              </a:rPr>
              <a:t>Containers allow a developer to package up an application with all of the parts it needs, such as libraries and other dependencies, and ship it all out as one package.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WHAT IS DOCKER?</a:t>
            </a:r>
            <a:endParaRPr b="1"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" y="2209800"/>
            <a:ext cx="3810001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 rot="10800000" flipH="1">
            <a:off x="4318000" y="3733800"/>
            <a:ext cx="3352800" cy="2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0699" y="1904999"/>
            <a:ext cx="3810001" cy="327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325" y="1724025"/>
            <a:ext cx="11801475" cy="4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AGENDA</a:t>
            </a:r>
            <a:endParaRPr b="1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What is docker?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IN">
                <a:solidFill>
                  <a:srgbClr val="7030A0"/>
                </a:solidFill>
              </a:rPr>
              <a:t>Software Development Life Cycle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N">
                <a:solidFill>
                  <a:srgbClr val="FF0000"/>
                </a:solidFill>
              </a:rPr>
              <a:t>About Software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IN">
                <a:solidFill>
                  <a:srgbClr val="7030A0"/>
                </a:solidFill>
              </a:rPr>
              <a:t>Example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About Containers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IN">
                <a:solidFill>
                  <a:srgbClr val="7030A0"/>
                </a:solidFill>
              </a:rPr>
              <a:t>Where does the Docker comes?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1704975"/>
            <a:ext cx="11703050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2" y="1685925"/>
            <a:ext cx="11768138" cy="48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WHAT IS DOCKER?</a:t>
            </a:r>
            <a:endParaRPr b="1"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Docker is an open and secure hybrid cloud platform.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IN" sz="2600">
                <a:solidFill>
                  <a:srgbClr val="FF0000"/>
                </a:solidFill>
              </a:rPr>
              <a:t>Docker is a free software created by Docker Incorporated.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It enables clients to create free and confined environments to dispatch and deploy its applications.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With Docker, there are no more reliance or accumulation issues.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WHAT IS DOCKER?</a:t>
            </a:r>
            <a:endParaRPr b="1"/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IN" sz="2600" b="1">
                <a:solidFill>
                  <a:srgbClr val="FF0000"/>
                </a:solidFill>
              </a:rPr>
              <a:t>Docker is an open source platform for building, deploying, and managing containerized applications.</a:t>
            </a:r>
            <a:endParaRPr/>
          </a:p>
          <a:p>
            <a:pPr marL="342900" lvl="0" indent="-177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It enables developers to </a:t>
            </a:r>
            <a:r>
              <a:rPr lang="en-IN" sz="2600">
                <a:solidFill>
                  <a:srgbClr val="FF0000"/>
                </a:solidFill>
              </a:rPr>
              <a:t>package applications</a:t>
            </a:r>
            <a:r>
              <a:rPr lang="en-IN" sz="2600">
                <a:solidFill>
                  <a:srgbClr val="7030A0"/>
                </a:solidFill>
              </a:rPr>
              <a:t> into containers standardized executable components that combine application source code with all the operating system (OS) libraries and dependencies required to run the code in any environment.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WHAT IS DOCKER?</a:t>
            </a:r>
            <a:endParaRPr b="1"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A developer will now really focus on creating the code, the software and will package the software along with all its dependencies into a container.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And will not worry about how this will be deployed on what all platforms it has to be deployed?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Docker makes this process of deploying software very easy, very efficient and very good.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WHAT IS DOCKER?</a:t>
            </a:r>
            <a:endParaRPr b="1"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 dirty="0">
                <a:solidFill>
                  <a:srgbClr val="7030A0"/>
                </a:solidFill>
              </a:rPr>
              <a:t>https://www.youtube.com/watch?v=GOuVeZmMee0</a:t>
            </a:r>
            <a:endParaRPr sz="2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 descr="http://etiquettejulie.com/wp-content/uploads/2017/01/thank-you-from-christian-vision-allian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475" y="752474"/>
            <a:ext cx="8759825" cy="5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 descr="What is Docker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762000"/>
            <a:ext cx="11109960" cy="52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WHY DOCKER?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25" y="1771650"/>
            <a:ext cx="11560175" cy="4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WHY DOCKER?</a:t>
            </a:r>
            <a:endParaRPr b="1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IN" b="1">
                <a:solidFill>
                  <a:srgbClr val="7030A0"/>
                </a:solidFill>
              </a:rPr>
              <a:t>Have you faced this issue……?</a:t>
            </a:r>
            <a:endParaRPr/>
          </a:p>
          <a:p>
            <a:pPr marL="342900" lvl="0" indent="-165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N">
                <a:solidFill>
                  <a:srgbClr val="FF0000"/>
                </a:solidFill>
              </a:rPr>
              <a:t>A code works well on developer system but might be doesn’t work on another system.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Docker resolves this issue</a:t>
            </a:r>
            <a:r>
              <a:rPr lang="en-IN">
                <a:solidFill>
                  <a:srgbClr val="7030A0"/>
                </a:solidFill>
              </a:rPr>
              <a:t> of an application working on one platform and not working on some other platform however there is much more to Docker.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SOFTWARE DEVELOPMENT </a:t>
            </a:r>
            <a:br>
              <a:rPr lang="en-IN" b="1" cap="none">
                <a:solidFill>
                  <a:srgbClr val="3A1A62"/>
                </a:solidFill>
              </a:rPr>
            </a:br>
            <a:r>
              <a:rPr lang="en-IN" b="1" cap="none">
                <a:solidFill>
                  <a:srgbClr val="3A1A62"/>
                </a:solidFill>
              </a:rPr>
              <a:t>LIFE CYCLE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2038350"/>
            <a:ext cx="11364913" cy="39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WHAT IS DOCKER?</a:t>
            </a:r>
            <a:endParaRPr b="1"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N">
                <a:solidFill>
                  <a:srgbClr val="FF0000"/>
                </a:solidFill>
              </a:rPr>
              <a:t>Docker makes the process of application deployment very easy and efficient and resolves a lot of issues related to deploying applications.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 WHAT IS DOCKER?  CONTD…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847850"/>
            <a:ext cx="1154430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IN" b="1" cap="none">
                <a:solidFill>
                  <a:srgbClr val="3A1A62"/>
                </a:solidFill>
              </a:rPr>
              <a:t>EXAMPLE</a:t>
            </a:r>
            <a:endParaRPr b="1"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74075" y="176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 b="1"/>
              <a:t>A Classical Problem in Shipping Industry</a:t>
            </a:r>
            <a:endParaRPr/>
          </a:p>
          <a:p>
            <a:pPr marL="228600" lvl="0" indent="-63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7030A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IN" sz="2600">
                <a:solidFill>
                  <a:srgbClr val="7030A0"/>
                </a:solidFill>
              </a:rPr>
              <a:t>How to transport different goods having different size, shape and requirements to different locations of the world?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627</Words>
  <Application>Microsoft Office PowerPoint</Application>
  <PresentationFormat>Widescreen</PresentationFormat>
  <Paragraphs>85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       (BCSE 0510)  Container Orchestration and Infrastructure Automation</vt:lpstr>
      <vt:lpstr>AGENDA</vt:lpstr>
      <vt:lpstr>PowerPoint Presentation</vt:lpstr>
      <vt:lpstr>WHY DOCKER?</vt:lpstr>
      <vt:lpstr>WHY DOCKER?</vt:lpstr>
      <vt:lpstr>SOFTWARE DEVELOPMENT  LIFE CYCLE</vt:lpstr>
      <vt:lpstr>WHAT IS DOCKER?</vt:lpstr>
      <vt:lpstr> WHAT IS DOCKER?  CONTD…</vt:lpstr>
      <vt:lpstr>EXAMPLE</vt:lpstr>
      <vt:lpstr>ABOUT SOFTWARE….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DOCKER?</vt:lpstr>
      <vt:lpstr>EXAMPLE</vt:lpstr>
      <vt:lpstr>EXAMPLE</vt:lpstr>
      <vt:lpstr>EXAMPLE</vt:lpstr>
      <vt:lpstr>WHAT IS DOCKER?</vt:lpstr>
      <vt:lpstr>WHAT IS DOCKER?</vt:lpstr>
      <vt:lpstr>WHAT IS DOCKER?</vt:lpstr>
      <vt:lpstr>WHAT IS DOCKER?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(BCSE 0510)  Container Orchestration and Infrastructure Automation</dc:title>
  <dc:creator>ambikagupta2007@gmail.com</dc:creator>
  <cp:lastModifiedBy>Sachin</cp:lastModifiedBy>
  <cp:revision>2</cp:revision>
  <dcterms:created xsi:type="dcterms:W3CDTF">2021-10-04T10:28:27Z</dcterms:created>
  <dcterms:modified xsi:type="dcterms:W3CDTF">2023-04-17T12:01:06Z</dcterms:modified>
</cp:coreProperties>
</file>