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FE33-A00A-47BF-8656-0C336B2546FA}" type="datetimeFigureOut">
              <a:rPr lang="en-US" smtClean="0"/>
              <a:pPr/>
              <a:t>5/31/2021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B8E0-C2D4-443B-B677-B6DFC7A19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Lagrang’s</a:t>
            </a:r>
            <a:r>
              <a:rPr lang="en-IN" dirty="0" smtClean="0"/>
              <a:t> Theorem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071546"/>
            <a:ext cx="7572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/>
              <a:t>Lagrange theorem </a:t>
            </a:r>
            <a:r>
              <a:rPr lang="en-IN" sz="2400" dirty="0" smtClean="0"/>
              <a:t>is one of the central theorems of abstract algebra. It states that in group theory, for any finite group say G, the order of subgroup H of group G divides the order of G. The order of the group represents the number of elements. This theorem was given by Joseph-Louis Lagrange.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Lagrange Theorem Statement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As per the statement, the order of the subgroup H divides the order of the group G. This can be represented as; |G| = |H|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Coset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 group theory, if G is a finite group, and H is a subgroup of G, and if g is an element of G, then;</a:t>
            </a:r>
          </a:p>
          <a:p>
            <a:pPr algn="just"/>
            <a:r>
              <a:rPr lang="en-IN" dirty="0" err="1" smtClean="0"/>
              <a:t>gH</a:t>
            </a:r>
            <a:r>
              <a:rPr lang="en-IN" dirty="0" smtClean="0"/>
              <a:t> = { </a:t>
            </a:r>
            <a:r>
              <a:rPr lang="en-IN" dirty="0" err="1" smtClean="0"/>
              <a:t>gh</a:t>
            </a:r>
            <a:r>
              <a:rPr lang="en-IN" dirty="0" smtClean="0"/>
              <a:t>: h an element of H } is the left </a:t>
            </a:r>
            <a:r>
              <a:rPr lang="en-IN" dirty="0" err="1" smtClean="0"/>
              <a:t>coset</a:t>
            </a:r>
            <a:r>
              <a:rPr lang="en-IN" dirty="0" smtClean="0"/>
              <a:t> of H in G with respect to the element of G</a:t>
            </a:r>
          </a:p>
          <a:p>
            <a:pPr algn="just"/>
            <a:r>
              <a:rPr lang="en-IN" dirty="0" smtClean="0"/>
              <a:t>And</a:t>
            </a:r>
          </a:p>
          <a:p>
            <a:pPr algn="just"/>
            <a:r>
              <a:rPr lang="en-IN" dirty="0" smtClean="0"/>
              <a:t>Hg = { hg: h an element of H } is the right </a:t>
            </a:r>
            <a:r>
              <a:rPr lang="en-IN" dirty="0" err="1" smtClean="0"/>
              <a:t>coset</a:t>
            </a:r>
            <a:r>
              <a:rPr lang="en-IN" dirty="0" smtClean="0"/>
              <a:t> of H in G with respect to the element of G.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lemmas that helps to prove the Lagrange theorem.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Lemma 1: </a:t>
            </a:r>
            <a:r>
              <a:rPr lang="en-IN" dirty="0" smtClean="0"/>
              <a:t>If G is a group with subgroup H, then there is a one to one correspondence between H and any </a:t>
            </a:r>
            <a:r>
              <a:rPr lang="en-IN" dirty="0" err="1" smtClean="0"/>
              <a:t>coset</a:t>
            </a:r>
            <a:r>
              <a:rPr lang="en-IN" dirty="0" smtClean="0"/>
              <a:t> of H.</a:t>
            </a:r>
          </a:p>
          <a:p>
            <a:pPr algn="just"/>
            <a:r>
              <a:rPr lang="en-IN" b="1" dirty="0" smtClean="0"/>
              <a:t>Lemma 2:</a:t>
            </a:r>
            <a:r>
              <a:rPr lang="en-IN" dirty="0" smtClean="0"/>
              <a:t> If G is a group with subgroup H, then the left </a:t>
            </a:r>
            <a:r>
              <a:rPr lang="en-IN" dirty="0" err="1" smtClean="0"/>
              <a:t>coset</a:t>
            </a:r>
            <a:r>
              <a:rPr lang="en-IN" dirty="0" smtClean="0"/>
              <a:t> relation, g1 ∼ g2 if and only if g1 ∗ H = g2 ∗ H is an equivalence relation.</a:t>
            </a:r>
          </a:p>
          <a:p>
            <a:pPr algn="just"/>
            <a:r>
              <a:rPr lang="en-IN" b="1" dirty="0" smtClean="0"/>
              <a:t>Lemma 3:</a:t>
            </a:r>
            <a:r>
              <a:rPr lang="en-IN" dirty="0" smtClean="0"/>
              <a:t> Let S be a set and ∼ be an equivalence relation on S. If A and B are two equivalence classes with A ∩ B = ∅, then A = B.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Lagrange Theorem Proof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Let H be any subgroup of the order n of a finite group G of order m. Let us consider the cost breakdown of G related to H.</a:t>
            </a:r>
          </a:p>
          <a:p>
            <a:pPr algn="just"/>
            <a:r>
              <a:rPr lang="en-IN" dirty="0" smtClean="0"/>
              <a:t>Now let us consider each </a:t>
            </a:r>
            <a:r>
              <a:rPr lang="en-IN" dirty="0" err="1" smtClean="0"/>
              <a:t>coset</a:t>
            </a:r>
            <a:r>
              <a:rPr lang="en-IN" dirty="0" smtClean="0"/>
              <a:t> of </a:t>
            </a:r>
            <a:r>
              <a:rPr lang="en-IN" dirty="0" err="1" smtClean="0"/>
              <a:t>aH</a:t>
            </a:r>
            <a:r>
              <a:rPr lang="en-IN" dirty="0" smtClean="0"/>
              <a:t> comprises n different elements.</a:t>
            </a:r>
          </a:p>
          <a:p>
            <a:pPr algn="just"/>
            <a:r>
              <a:rPr lang="en-IN" dirty="0" smtClean="0"/>
              <a:t>Let H = {h</a:t>
            </a:r>
            <a:r>
              <a:rPr lang="en-IN" baseline="-25000" dirty="0" smtClean="0"/>
              <a:t>1</a:t>
            </a:r>
            <a:r>
              <a:rPr lang="en-IN" dirty="0" smtClean="0"/>
              <a:t>,h</a:t>
            </a:r>
            <a:r>
              <a:rPr lang="en-IN" baseline="-25000" dirty="0" smtClean="0"/>
              <a:t>2</a:t>
            </a:r>
            <a:r>
              <a:rPr lang="en-IN" dirty="0" smtClean="0"/>
              <a:t>,…,</a:t>
            </a:r>
            <a:r>
              <a:rPr lang="en-IN" dirty="0" err="1" smtClean="0"/>
              <a:t>h</a:t>
            </a:r>
            <a:r>
              <a:rPr lang="en-IN" baseline="-25000" dirty="0" err="1" smtClean="0"/>
              <a:t>n</a:t>
            </a:r>
            <a:r>
              <a:rPr lang="en-IN" dirty="0" smtClean="0"/>
              <a:t>}, then ah</a:t>
            </a:r>
            <a:r>
              <a:rPr lang="en-IN" baseline="-25000" dirty="0" smtClean="0"/>
              <a:t>1</a:t>
            </a:r>
            <a:r>
              <a:rPr lang="en-IN" dirty="0" smtClean="0"/>
              <a:t>,ah</a:t>
            </a:r>
            <a:r>
              <a:rPr lang="en-IN" baseline="-25000" dirty="0" smtClean="0"/>
              <a:t>2</a:t>
            </a:r>
            <a:r>
              <a:rPr lang="en-IN" dirty="0" smtClean="0"/>
              <a:t>,…,</a:t>
            </a:r>
            <a:r>
              <a:rPr lang="en-IN" dirty="0" err="1" smtClean="0"/>
              <a:t>ah</a:t>
            </a:r>
            <a:r>
              <a:rPr lang="en-IN" baseline="-25000" dirty="0" err="1" smtClean="0"/>
              <a:t>n</a:t>
            </a:r>
            <a:r>
              <a:rPr lang="en-IN" dirty="0" smtClean="0"/>
              <a:t> are the n distinct members of </a:t>
            </a:r>
            <a:r>
              <a:rPr lang="en-IN" dirty="0" err="1" smtClean="0"/>
              <a:t>aH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Suppose, </a:t>
            </a:r>
            <a:r>
              <a:rPr lang="en-IN" dirty="0" err="1" smtClean="0"/>
              <a:t>ah</a:t>
            </a:r>
            <a:r>
              <a:rPr lang="en-IN" baseline="-25000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ah</a:t>
            </a:r>
            <a:r>
              <a:rPr lang="en-IN" baseline="-25000" dirty="0" err="1" smtClean="0"/>
              <a:t>j</a:t>
            </a:r>
            <a:r>
              <a:rPr lang="en-IN" dirty="0" err="1" smtClean="0"/>
              <a:t>⇒h</a:t>
            </a:r>
            <a:r>
              <a:rPr lang="en-IN" baseline="-25000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h</a:t>
            </a:r>
            <a:r>
              <a:rPr lang="en-IN" baseline="-25000" dirty="0" err="1" smtClean="0"/>
              <a:t>j</a:t>
            </a:r>
            <a:r>
              <a:rPr lang="en-IN" dirty="0" smtClean="0"/>
              <a:t> be the cancellation law of G.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Since G is a finite group, the number of discrete left </a:t>
            </a:r>
            <a:r>
              <a:rPr lang="en-IN" dirty="0" err="1" smtClean="0"/>
              <a:t>cosets</a:t>
            </a:r>
            <a:r>
              <a:rPr lang="en-IN" dirty="0" smtClean="0"/>
              <a:t> will also be finite, say p. So, the total number of elements of all </a:t>
            </a:r>
            <a:r>
              <a:rPr lang="en-IN" dirty="0" err="1" smtClean="0"/>
              <a:t>cosets</a:t>
            </a:r>
            <a:r>
              <a:rPr lang="en-IN" dirty="0" smtClean="0"/>
              <a:t> is </a:t>
            </a:r>
            <a:r>
              <a:rPr lang="en-IN" dirty="0" err="1" smtClean="0"/>
              <a:t>np</a:t>
            </a:r>
            <a:r>
              <a:rPr lang="en-IN" dirty="0" smtClean="0"/>
              <a:t> which is equal to the total number of elements of G. Hence, m=</a:t>
            </a:r>
            <a:r>
              <a:rPr lang="en-IN" dirty="0" err="1" smtClean="0"/>
              <a:t>np</a:t>
            </a:r>
            <a:endParaRPr lang="en-IN" dirty="0" smtClean="0"/>
          </a:p>
          <a:p>
            <a:pPr algn="just"/>
            <a:r>
              <a:rPr lang="en-IN" dirty="0" smtClean="0"/>
              <a:t>p = m/n</a:t>
            </a:r>
          </a:p>
          <a:p>
            <a:pPr algn="just"/>
            <a:r>
              <a:rPr lang="en-IN" dirty="0" smtClean="0"/>
              <a:t>This shows that n, the order of H, is a divisor of m, the order of the finite group G. We also see that the index p is also a divisor of the order of the group.</a:t>
            </a:r>
          </a:p>
          <a:p>
            <a:pPr algn="just"/>
            <a:r>
              <a:rPr lang="en-IN" dirty="0" smtClean="0"/>
              <a:t>Hence, proved, |G| = |H|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335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Lagrang’s Theorem</vt:lpstr>
      <vt:lpstr>Slide 2</vt:lpstr>
      <vt:lpstr>Lagrange Theorem Statement </vt:lpstr>
      <vt:lpstr>What is Coset? </vt:lpstr>
      <vt:lpstr>lemmas that helps to prove the Lagrange theorem.</vt:lpstr>
      <vt:lpstr>Lagrange Theorem Proof </vt:lpstr>
      <vt:lpstr>Continue-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Lagrang’s Theorem</dc:title>
  <dc:creator>NEETU</dc:creator>
  <cp:lastModifiedBy>NEETU</cp:lastModifiedBy>
  <cp:revision>12</cp:revision>
  <dcterms:created xsi:type="dcterms:W3CDTF">2021-05-30T09:54:43Z</dcterms:created>
  <dcterms:modified xsi:type="dcterms:W3CDTF">2021-05-31T05:06:21Z</dcterms:modified>
</cp:coreProperties>
</file>