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3" r:id="rId2"/>
    <p:sldId id="272" r:id="rId3"/>
    <p:sldId id="273" r:id="rId4"/>
    <p:sldId id="267" r:id="rId5"/>
    <p:sldId id="282" r:id="rId6"/>
    <p:sldId id="268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5C4D"/>
    <a:srgbClr val="D1D8B7"/>
    <a:srgbClr val="A09D79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30"/>
  </p:normalViewPr>
  <p:slideViewPr>
    <p:cSldViewPr snapToGrid="0">
      <p:cViewPr varScale="1">
        <p:scale>
          <a:sx n="66" d="100"/>
          <a:sy n="66" d="100"/>
        </p:scale>
        <p:origin x="648" y="3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11/24/2022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21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39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671" y="708146"/>
            <a:ext cx="5074439" cy="466344"/>
          </a:xfrm>
        </p:spPr>
        <p:txBody>
          <a:bodyPr/>
          <a:lstStyle/>
          <a:p>
            <a:r>
              <a:rPr lang="en-US" sz="4800" dirty="0">
                <a:latin typeface="Sagona Book" panose="02020503050505020204" pitchFamily="18" charset="0"/>
              </a:rPr>
              <a:t>Decision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1A4418-4B71-3DE2-EDAA-95DC0C2E2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03"/>
            <a:ext cx="8345103" cy="551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0"/>
            <a:ext cx="5502442" cy="1055521"/>
          </a:xfrm>
        </p:spPr>
        <p:txBody>
          <a:bodyPr/>
          <a:lstStyle/>
          <a:p>
            <a:r>
              <a:rPr lang="en-US" dirty="0"/>
              <a:t>Entropy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D24796-06AB-13A0-1ADD-4A0424A68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536" y="1245927"/>
            <a:ext cx="5958039" cy="16134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02C5E0-5C97-4F4A-4FF3-1D5E7042D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99" y="1279071"/>
            <a:ext cx="5258891" cy="4957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7D444D-289C-EDF7-B1DA-817D81552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403" y="3189955"/>
            <a:ext cx="4809262" cy="8973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9B1804-65D1-B005-E199-EDA1DB03310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487" t="20522" r="3705" b="9693"/>
          <a:stretch/>
        </p:blipFill>
        <p:spPr>
          <a:xfrm>
            <a:off x="6425730" y="1655083"/>
            <a:ext cx="4481564" cy="1204248"/>
          </a:xfrm>
          <a:prstGeom prst="rect">
            <a:avLst/>
          </a:prstGeom>
        </p:spPr>
      </p:pic>
      <p:sp>
        <p:nvSpPr>
          <p:cNvPr id="16" name="Title 3">
            <a:extLst>
              <a:ext uri="{FF2B5EF4-FFF2-40B4-BE49-F238E27FC236}">
                <a16:creationId xmlns:a16="http://schemas.microsoft.com/office/drawing/2014/main" id="{47F75DCC-2A06-3801-6D9A-D8974C7BF0EF}"/>
              </a:ext>
            </a:extLst>
          </p:cNvPr>
          <p:cNvSpPr txBox="1">
            <a:spLocks/>
          </p:cNvSpPr>
          <p:nvPr/>
        </p:nvSpPr>
        <p:spPr>
          <a:xfrm>
            <a:off x="5314370" y="5612073"/>
            <a:ext cx="5216892" cy="7644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=    Entropy (before split) -Entropy( after split)</a:t>
            </a: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C80D01B4-3E82-CC08-E67F-CCD2C5CC3799}"/>
              </a:ext>
            </a:extLst>
          </p:cNvPr>
          <p:cNvSpPr txBox="1">
            <a:spLocks/>
          </p:cNvSpPr>
          <p:nvPr/>
        </p:nvSpPr>
        <p:spPr>
          <a:xfrm>
            <a:off x="4939148" y="3877354"/>
            <a:ext cx="622953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/>
              <a:t>Information</a:t>
            </a:r>
            <a:r>
              <a:rPr lang="en-US" sz="4000" dirty="0"/>
              <a:t> </a:t>
            </a:r>
            <a:r>
              <a:rPr lang="en-US" sz="4000" u="sng" dirty="0"/>
              <a:t>Gain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Impurity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FE6DFE-4FAF-5DC5-82DB-C5F823DD4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841" y="1394402"/>
            <a:ext cx="4820736" cy="319684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93F1C70-E3A2-9C74-3C0D-DBA576E11337}"/>
              </a:ext>
            </a:extLst>
          </p:cNvPr>
          <p:cNvSpPr txBox="1">
            <a:spLocks/>
          </p:cNvSpPr>
          <p:nvPr/>
        </p:nvSpPr>
        <p:spPr>
          <a:xfrm>
            <a:off x="4633177" y="4786942"/>
            <a:ext cx="9144000" cy="676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AD5C4D"/>
                </a:solidFill>
              </a:rPr>
              <a:t>Better computation performance </a:t>
            </a:r>
          </a:p>
        </p:txBody>
      </p:sp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679D-DC49-184B-33D7-D460C700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31" y="222825"/>
            <a:ext cx="9144000" cy="676656"/>
          </a:xfrm>
        </p:spPr>
        <p:txBody>
          <a:bodyPr/>
          <a:lstStyle/>
          <a:p>
            <a:r>
              <a:rPr lang="en-US" dirty="0"/>
              <a:t>Overfitting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A93AD0-568C-86C6-8FD2-9EAA2CFA1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731" y="976482"/>
            <a:ext cx="7658284" cy="518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7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679D-DC49-184B-33D7-D460C700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9144000" cy="676656"/>
          </a:xfrm>
        </p:spPr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5CC3A7-DD9A-E887-A929-DE6D4C1E47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4005" y="1685383"/>
            <a:ext cx="3551111" cy="223133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Insufficient/ </a:t>
            </a:r>
          </a:p>
          <a:p>
            <a:r>
              <a:rPr lang="en-US" dirty="0">
                <a:solidFill>
                  <a:schemeClr val="tx2"/>
                </a:solidFill>
              </a:rPr>
              <a:t>noisy data</a:t>
            </a:r>
          </a:p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1A076CC-9414-293E-8AB1-B8C2EA1C5F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40889" y="434765"/>
            <a:ext cx="3551111" cy="2231330"/>
          </a:xfrm>
        </p:spPr>
        <p:txBody>
          <a:bodyPr/>
          <a:lstStyle/>
          <a:p>
            <a:r>
              <a:rPr lang="en-US" dirty="0">
                <a:solidFill>
                  <a:srgbClr val="AD5C4D"/>
                </a:solidFill>
              </a:rPr>
              <a:t>PRUNING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754D37-3AA6-7249-76D8-52F85F4C15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52292" y="2449266"/>
            <a:ext cx="3551111" cy="2231330"/>
          </a:xfrm>
        </p:spPr>
        <p:txBody>
          <a:bodyPr/>
          <a:lstStyle/>
          <a:p>
            <a:r>
              <a:rPr lang="en-US" i="1" dirty="0">
                <a:solidFill>
                  <a:schemeClr val="tx2"/>
                </a:solidFill>
              </a:rPr>
              <a:t>CAUSES</a:t>
            </a:r>
            <a:r>
              <a:rPr lang="en-US" i="1" dirty="0"/>
              <a:t> | </a:t>
            </a:r>
            <a:r>
              <a:rPr lang="en-US" i="1" dirty="0">
                <a:solidFill>
                  <a:srgbClr val="AD5C4D"/>
                </a:solidFill>
              </a:rPr>
              <a:t>SOLUTIONS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FCA4FA2-1095-105E-5606-3D90E73136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4221353"/>
            <a:ext cx="3551111" cy="223133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SMALL # EXAMPLES </a:t>
            </a:r>
          </a:p>
          <a:p>
            <a:r>
              <a:rPr lang="en-US" dirty="0">
                <a:solidFill>
                  <a:schemeClr val="tx2"/>
                </a:solidFill>
              </a:rPr>
              <a:t>AT LEAF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1694C6-64CB-2042-D079-8D98D610ED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43901" y="4391745"/>
            <a:ext cx="3551111" cy="2231330"/>
          </a:xfrm>
        </p:spPr>
        <p:txBody>
          <a:bodyPr/>
          <a:lstStyle/>
          <a:p>
            <a:r>
              <a:rPr lang="en-US" dirty="0">
                <a:solidFill>
                  <a:srgbClr val="AD5C4D"/>
                </a:solidFill>
              </a:rPr>
              <a:t>ENSEMBLE LEARNING</a:t>
            </a:r>
          </a:p>
        </p:txBody>
      </p:sp>
    </p:spTree>
    <p:extLst>
      <p:ext uri="{BB962C8B-B14F-4D97-AF65-F5344CB8AC3E}">
        <p14:creationId xmlns:p14="http://schemas.microsoft.com/office/powerpoint/2010/main" val="351799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BAGGING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10A79-E2EE-5230-2C2A-E6884B512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64258" y="1926259"/>
            <a:ext cx="6464808" cy="402336"/>
          </a:xfrm>
        </p:spPr>
        <p:txBody>
          <a:bodyPr>
            <a:normAutofit/>
          </a:bodyPr>
          <a:lstStyle/>
          <a:p>
            <a:r>
              <a:rPr lang="en-US" dirty="0"/>
              <a:t>BOOSTING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0047F7B-BECC-1F7C-DD5A-1DBC2C3E3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2" y="2356417"/>
            <a:ext cx="2883048" cy="37974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3DC9A56-5813-8315-6F49-29520FD9C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258" y="2394519"/>
            <a:ext cx="3378374" cy="375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0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35" y="1526567"/>
            <a:ext cx="9144000" cy="2387600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{0BBC1F7D-1E5D-4622-A5F5-AA5B37C97F3D}tf11964407_win32</Template>
  <TotalTime>87</TotalTime>
  <Words>51</Words>
  <Application>Microsoft Office PowerPoint</Application>
  <PresentationFormat>Widescreen</PresentationFormat>
  <Paragraphs>25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Decision Tree</vt:lpstr>
      <vt:lpstr>Entropy</vt:lpstr>
      <vt:lpstr>Gini Impurity</vt:lpstr>
      <vt:lpstr>Overfitting </vt:lpstr>
      <vt:lpstr>Overfitting</vt:lpstr>
      <vt:lpstr>Ensemble Learning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Bhavyaa Sharma</dc:creator>
  <cp:lastModifiedBy>Bhavyaa Sharma</cp:lastModifiedBy>
  <cp:revision>2</cp:revision>
  <dcterms:created xsi:type="dcterms:W3CDTF">2022-11-23T21:36:07Z</dcterms:created>
  <dcterms:modified xsi:type="dcterms:W3CDTF">2022-11-23T23:03:49Z</dcterms:modified>
</cp:coreProperties>
</file>