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23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CD0DC-62DA-4970-960E-2B96378AAD6C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000A9-0281-4EA0-95D3-D6AD721DBB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423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07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39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854222" y="3337394"/>
            <a:ext cx="7758752" cy="826107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Python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Strings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Picture 8" descr="Image result for python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4222" y="898724"/>
            <a:ext cx="2325618" cy="2438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51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77" y="215658"/>
            <a:ext cx="7886700" cy="552734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77" y="980427"/>
            <a:ext cx="8467088" cy="577155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support a character type, these are treated as a string of length one.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are immutable.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 are ordered blocks of text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are enclosed in single or double quotation marks.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Triple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quotation marks allow the user to extend strings over multiple lines without backslashes.</a:t>
            </a:r>
          </a:p>
          <a:p>
            <a:pPr marL="0" indent="0"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python’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”,”””Hello world”””,’’’Python lang’’’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 </a:t>
            </a:r>
            <a:r>
              <a:rPr lang="en-GB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repetition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are concatenated with the + sing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are repeated with the * sign:</a:t>
            </a:r>
          </a:p>
          <a:p>
            <a:pPr marL="0" indent="0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39686" y="4038600"/>
            <a:ext cx="7103166" cy="8348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’hello’+’ world’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39686" y="5764697"/>
            <a:ext cx="7103166" cy="7553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’*3</a:t>
            </a: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abcabcabc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63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44079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on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107599"/>
            <a:ext cx="7886700" cy="41514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Indexing and Slicing Operation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start indexing at 0.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string s will have indexing running from 0 to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(s)-1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: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=‘Python’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(s))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print(s[2])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6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4568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44079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on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107599"/>
            <a:ext cx="7886700" cy="54787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Slicing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subset of string is called "Slice"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get a subset of a string and other data structure, called a "slice", by specifying two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indices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Slicing works if one or both of the slice indices is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: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first_pos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last_pos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step ]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slicing in Python, note that</a:t>
            </a:r>
            <a:r>
              <a:rPr lang="en-US" sz="1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slice begins with the character at </a:t>
            </a:r>
            <a:r>
              <a:rPr lang="en-US" sz="1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first_pos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includes all the characters up to but not including the character at </a:t>
            </a:r>
            <a:r>
              <a:rPr lang="en-US" sz="1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last_pos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first_pos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left out, then it is assumed to be 0.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last_pos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left out, then it is assumed to be the length of the string, or in other words, one more than the last position of the string. </a:t>
            </a:r>
          </a:p>
        </p:txBody>
      </p:sp>
    </p:spTree>
    <p:extLst>
      <p:ext uri="{BB962C8B-B14F-4D97-AF65-F5344CB8AC3E}">
        <p14:creationId xmlns:p14="http://schemas.microsoft.com/office/powerpoint/2010/main" val="294638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137" y="1202773"/>
            <a:ext cx="7886700" cy="4351338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: 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=‘PYTHON’</a:t>
            </a:r>
            <a:endParaRPr lang="en-US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print(s[ 0 : 3 ] )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print(s[ 1 : -1]</a:t>
            </a:r>
          </a:p>
          <a:p>
            <a:pPr marL="0" lvl="0" indent="0">
              <a:buNone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</a:t>
            </a:r>
            <a:endParaRPr lang="en-US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YTHO</a:t>
            </a:r>
            <a:endParaRPr lang="en-US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5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70584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on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810" y="921185"/>
            <a:ext cx="8640416" cy="635425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Membership checking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Return true if the character exists in the given string.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endParaRPr lang="en-US" sz="18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Return true if the character not exists in the given string.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Formatting Operator %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is unique to strings and makes up for the pack of having functions from C’s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family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92696" y="2056540"/>
            <a:ext cx="7103166" cy="8348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‘P’ in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‘PYTHON’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92696" y="3912159"/>
            <a:ext cx="7103166" cy="8348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‘P’ not in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‘PYTHON’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92696" y="5890593"/>
            <a:ext cx="7103166" cy="8348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”My name is %s and age is %d years!!! ” %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(‘James’,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33)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name is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James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age is 33 years!!!</a:t>
            </a:r>
          </a:p>
        </p:txBody>
      </p:sp>
    </p:spTree>
    <p:extLst>
      <p:ext uri="{BB962C8B-B14F-4D97-AF65-F5344CB8AC3E}">
        <p14:creationId xmlns:p14="http://schemas.microsoft.com/office/powerpoint/2010/main" val="138769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17575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4" y="1134103"/>
            <a:ext cx="8639175" cy="55052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	//global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max(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//Global Function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//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capitalize()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count(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beg=0, end =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counts how many times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occurs in string.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encode(encoding=‘utf-16’)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Return encoded string version of string.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decode(encoding=‘utf-16’)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Decode the string using the codec registered for encoding.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index(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beg=0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end=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replace(old, new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upper()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lower()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title()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split(‘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delimeter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419011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Office PowerPoint</Application>
  <PresentationFormat>On-screen Show (4:3)</PresentationFormat>
  <Paragraphs>84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Python Strings</vt:lpstr>
      <vt:lpstr>String</vt:lpstr>
      <vt:lpstr>Operation on String</vt:lpstr>
      <vt:lpstr>Operation on String</vt:lpstr>
      <vt:lpstr>PowerPoint Presentation</vt:lpstr>
      <vt:lpstr>Operation on String</vt:lpstr>
      <vt:lpstr>Built-in String Methods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Strings</dc:title>
  <dc:creator>Kuldeep Gusain</dc:creator>
  <cp:lastModifiedBy>Kuldeep Gusain</cp:lastModifiedBy>
  <cp:revision>1</cp:revision>
  <dcterms:created xsi:type="dcterms:W3CDTF">2006-08-16T00:00:00Z</dcterms:created>
  <dcterms:modified xsi:type="dcterms:W3CDTF">2022-02-23T16:51:12Z</dcterms:modified>
</cp:coreProperties>
</file>