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23" r:id="rId3"/>
    <p:sldId id="324" r:id="rId4"/>
    <p:sldId id="354" r:id="rId5"/>
    <p:sldId id="355" r:id="rId6"/>
    <p:sldId id="332" r:id="rId7"/>
    <p:sldId id="333" r:id="rId8"/>
    <p:sldId id="334" r:id="rId9"/>
    <p:sldId id="336" r:id="rId10"/>
    <p:sldId id="337" r:id="rId11"/>
    <p:sldId id="338" r:id="rId12"/>
    <p:sldId id="340" r:id="rId13"/>
    <p:sldId id="341" r:id="rId14"/>
    <p:sldId id="342" r:id="rId15"/>
    <p:sldId id="362" r:id="rId16"/>
    <p:sldId id="292" r:id="rId17"/>
    <p:sldId id="343" r:id="rId18"/>
    <p:sldId id="294" r:id="rId19"/>
    <p:sldId id="295" r:id="rId20"/>
    <p:sldId id="344" r:id="rId21"/>
    <p:sldId id="345" r:id="rId22"/>
    <p:sldId id="306" r:id="rId23"/>
    <p:sldId id="34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757575"/>
    <a:srgbClr val="6F6F6F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168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10931-5F8B-436A-852B-BCD9A04763B6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BD591-E382-424C-9FCB-BD134BDB5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8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935580"/>
            <a:ext cx="9144000" cy="10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7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29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20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5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0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09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04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58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09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63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B65D-0392-4F35-9D9B-0FDD8550FF40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421" y="5933871"/>
            <a:ext cx="894945" cy="8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4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0588" y="3588078"/>
            <a:ext cx="498187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85" y="1159203"/>
            <a:ext cx="29146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424" y="376270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72" y="1027395"/>
            <a:ext cx="8665576" cy="32635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pre-installed on most Unix systems, including Linux and MAC OS X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for in Windows Operating Systems , user can download from the 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https://www.python.org/downloads/ </a:t>
            </a:r>
          </a:p>
        </p:txBody>
      </p:sp>
    </p:spTree>
    <p:extLst>
      <p:ext uri="{BB962C8B-B14F-4D97-AF65-F5344CB8AC3E}">
        <p14:creationId xmlns:p14="http://schemas.microsoft.com/office/powerpoint/2010/main" val="39453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6" y="331667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Help in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6" y="1138801"/>
            <a:ext cx="4029644" cy="32635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interpreter has a built-in function called help(‘Object’). This function is intended for interactive use which invokes the help system.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this function, type – help() or help(‘Object’)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exit the help press ‘q’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help(‘for’) – This displays the help for the for function.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0950" y="1138801"/>
            <a:ext cx="4403780" cy="482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28" y="377802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28" y="1056272"/>
            <a:ext cx="7886700" cy="40660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is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“Integrated Development Environment”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used as the code editor, including a series of peripheral components and attachments.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most important feature of the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IDE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beyond ordinary text editor, it offers a variety of language-specific shortcut editing functions which make it fast and comfortable for programmers while coding.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 that we will be using is Pycharm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2839" y="3028122"/>
            <a:ext cx="6109252" cy="38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7471" y="348136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06" y="1264040"/>
            <a:ext cx="7886700" cy="626766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download Pycharm from below link 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http://www.jetbrains.com/pycharm/download/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98043"/>
            <a:ext cx="9144000" cy="444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1" y="338047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1" y="1136873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modes for using the Python interpreter: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 Mode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93" y="3045193"/>
            <a:ext cx="7886700" cy="99417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Basic of Python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34" y="273360"/>
            <a:ext cx="7886700" cy="46313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4" y="1019579"/>
            <a:ext cx="8467089" cy="53812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are reserved words in Python and used to perform an internal operation. All the keywords of Python contain lower-case letters only.</a:t>
            </a:r>
          </a:p>
          <a:p>
            <a:pPr marL="0" indent="0">
              <a:buNone/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Keywords</a:t>
            </a:r>
            <a:r>
              <a:rPr lang="en-GB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		True	 	None	  	or	   and	 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		is	 	as 		del 	   if 	 	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		for 		while 		break 	   continue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yield	 	global     not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 		import 		with      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try 		except 		assert      finally 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 		pass 		nonlocal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17" y="326625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17" y="964151"/>
            <a:ext cx="8285570" cy="55559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Identiﬁers: Rules for Variable names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Python  Identifier is a name used to identify a variable, function, class, module or other object.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identifier starts with a letter A to Z or a to z or an underscore (_) followed by zero or more letters, underscores and digits (0 to 9).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case sensitive programming language.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does not allow special characters such as @, $ and %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identifiers.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used by just assigning them a value. No declaration or data type definition is needed/used. 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77" y="292004"/>
            <a:ext cx="7886700" cy="46313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76" y="1006931"/>
            <a:ext cx="8361071" cy="42888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completely object oriented, and not "statically typed". You do not need to declare variables before using them, or declare their type. Every variable in Python is an object.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assignment: </a:t>
            </a:r>
          </a:p>
          <a:p>
            <a:pPr marL="0" indent="0" algn="just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assignment operator (=) to assign values to a variable. Any type of value can be assigned to any valid variable.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5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 = 10.5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 = “Hello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8" y="316133"/>
            <a:ext cx="7886700" cy="46313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348" y="1059940"/>
            <a:ext cx="7886700" cy="4288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 programming is an object, and each object has its own unique identity(a type and a value).</a:t>
            </a:r>
          </a:p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built-in data types available in Python.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Data Types are:</a:t>
            </a:r>
          </a:p>
          <a:p>
            <a:pPr marL="0" indent="0">
              <a:buNone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Boolean (bool)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Tuples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Dictionaries</a:t>
            </a:r>
          </a:p>
        </p:txBody>
      </p:sp>
    </p:spTree>
    <p:extLst>
      <p:ext uri="{BB962C8B-B14F-4D97-AF65-F5344CB8AC3E}">
        <p14:creationId xmlns:p14="http://schemas.microsoft.com/office/powerpoint/2010/main" val="13750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113330"/>
            <a:ext cx="7886700" cy="32635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module, we will able to 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Python- an object oriented Programming Language.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the user of python for Data Analytics.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Defining Identifiers and Indentation.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operations on Number.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a python script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of Python(Variable, Data Types)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Input / Output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09" y="2710113"/>
            <a:ext cx="3508888" cy="33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4080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22549"/>
            <a:ext cx="7886700" cy="4168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supports following numeric types: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  <a:p>
            <a:pPr marL="257175" lvl="1" indent="-257175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Decimal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75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0,1,124,-56,999999999999999</a:t>
            </a:r>
          </a:p>
          <a:p>
            <a:pPr marL="257175" lvl="1" indent="-257175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Binary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75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Start with 0b</a:t>
            </a:r>
          </a:p>
          <a:p>
            <a:pPr marL="0" lvl="1" indent="0">
              <a:spcBef>
                <a:spcPts val="75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Example: 0b1001</a:t>
            </a:r>
          </a:p>
          <a:p>
            <a:pPr marL="257175" lvl="1" indent="-257175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Octal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75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Start with 0o</a:t>
            </a:r>
          </a:p>
          <a:p>
            <a:pPr marL="0" lvl="1" indent="0">
              <a:spcBef>
                <a:spcPts val="75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Example: 0o86</a:t>
            </a:r>
          </a:p>
          <a:p>
            <a:pPr marL="257175" lvl="1" indent="-257175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Hex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75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Start with 0x</a:t>
            </a:r>
          </a:p>
          <a:p>
            <a:pPr marL="0" lvl="1" indent="0">
              <a:spcBef>
                <a:spcPts val="75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Example: 0x9fff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9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90" y="351299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Number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90" y="1179745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 Number: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1.0, 1e10,3.14e-2,6.99E4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Number: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2+3j, 2j, 2.0+3.0j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0118"/>
            <a:ext cx="7886700" cy="46313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128" y="1006931"/>
            <a:ext cx="8316568" cy="4288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necessary to convert values from one type to another. Python provides a few simple functions that will allow us to do that.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86773"/>
              </p:ext>
            </p:extLst>
          </p:nvPr>
        </p:nvGraphicFramePr>
        <p:xfrm>
          <a:off x="628651" y="2186607"/>
          <a:ext cx="8276810" cy="3825477"/>
        </p:xfrm>
        <a:graphic>
          <a:graphicData uri="http://schemas.openxmlformats.org/drawingml/2006/table">
            <a:tbl>
              <a:tblPr/>
              <a:tblGrid>
                <a:gridCol w="2154306"/>
                <a:gridCol w="6122504"/>
              </a:tblGrid>
              <a:tr h="3578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572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 [,base])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x to an integer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base specifies the base if x is a string.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8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float(x)</a:t>
                      </a: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x to a floating-point number.</a:t>
                      </a: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18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complex(real [,imag])</a:t>
                      </a: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 complex number.</a:t>
                      </a: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8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object x to a string representation.</a:t>
                      </a: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8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Evaluates a string and returns an object.</a:t>
                      </a: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8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tuple(s)</a:t>
                      </a: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s to a tuple.</a:t>
                      </a: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8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list(s)</a:t>
                      </a: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s to a list.</a:t>
                      </a: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set(s)</a:t>
                      </a: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s to a set.</a:t>
                      </a: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572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(d)</a:t>
                      </a: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 dictionary. d must be a sequence of 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key,value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 tuples.</a:t>
                      </a:r>
                    </a:p>
                  </a:txBody>
                  <a:tcPr marL="57254" marR="57254" marT="28628" marB="2862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0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5287"/>
            <a:ext cx="7886700" cy="55100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121345"/>
            <a:ext cx="8413888" cy="506741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or string that represent itself.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2 always represent itself and nothing else – it is a constant because its value cannot be changed.</a:t>
            </a:r>
          </a:p>
        </p:txBody>
      </p:sp>
    </p:spTree>
    <p:extLst>
      <p:ext uri="{BB962C8B-B14F-4D97-AF65-F5344CB8AC3E}">
        <p14:creationId xmlns:p14="http://schemas.microsoft.com/office/powerpoint/2010/main" val="32824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97" y="375359"/>
            <a:ext cx="7381875" cy="383381"/>
          </a:xfr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397" y="1146779"/>
            <a:ext cx="7886700" cy="326350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object-oriented programming language.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easy to program and read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t="38076" r="1608" b="19960"/>
          <a:stretch/>
        </p:blipFill>
        <p:spPr>
          <a:xfrm>
            <a:off x="109080" y="2778531"/>
            <a:ext cx="8733333" cy="310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110" y="3636065"/>
            <a:ext cx="55435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 run unchanged on all major computer platforms. (Windows,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Mac OS etc)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110" y="3636066"/>
            <a:ext cx="554355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 is typically one-third or one-fifth the size of equivalent C++ or Java code. That means there is less to type, less to debug and less to maintain.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110" y="3636065"/>
            <a:ext cx="55435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comes with a large collection of prebuilt and portable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known as Standard Library.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539210" y="345783"/>
            <a:ext cx="6172200" cy="39793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Python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767810" y="1235765"/>
            <a:ext cx="6172200" cy="2171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Quality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Productivity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Portability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Library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Integration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Image result for arrow 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210" y="1263313"/>
            <a:ext cx="300038" cy="24003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82110" y="3636066"/>
            <a:ext cx="554355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focuses on readability , coherence and software quality in general which sets it apart from other languages in the scripting world.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 descr="Image result for arrow 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210" y="1605108"/>
            <a:ext cx="300038" cy="240030"/>
          </a:xfrm>
          <a:prstGeom prst="rect">
            <a:avLst/>
          </a:prstGeom>
          <a:noFill/>
        </p:spPr>
      </p:pic>
      <p:pic>
        <p:nvPicPr>
          <p:cNvPr id="12" name="Picture 4" descr="Image result for arrow 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210" y="1974792"/>
            <a:ext cx="300038" cy="240030"/>
          </a:xfrm>
          <a:prstGeom prst="rect">
            <a:avLst/>
          </a:prstGeom>
          <a:noFill/>
        </p:spPr>
      </p:pic>
      <p:pic>
        <p:nvPicPr>
          <p:cNvPr id="13" name="Picture 4" descr="Image result for arrow 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210" y="2300758"/>
            <a:ext cx="300038" cy="24003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882110" y="3636066"/>
            <a:ext cx="55435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scripts can easily communicate with other parts of an application, using a variety of integration mechanism.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4" descr="Image result for arrow 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210" y="2656141"/>
            <a:ext cx="300038" cy="2400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62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0" grpId="0" animBg="1"/>
      <p:bldP spid="10" grpId="1" animBg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77804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Python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04825" y="1127078"/>
            <a:ext cx="7919255" cy="33944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was developed by Guido Van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1991.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was named after “Monty Python”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and Interpreted Language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and Object Oriented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" t="4211" r="1316" b="783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t="4211" r="1317" b="783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32957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t="4211" r="1024" b="807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11577</TotalTime>
  <Words>892</Words>
  <Application>Microsoft Office PowerPoint</Application>
  <PresentationFormat>On-screen Show (4:3)</PresentationFormat>
  <Paragraphs>146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Objective</vt:lpstr>
      <vt:lpstr>What is Python</vt:lpstr>
      <vt:lpstr>Why Python  </vt:lpstr>
      <vt:lpstr>About Python</vt:lpstr>
      <vt:lpstr>PowerPoint Presentation</vt:lpstr>
      <vt:lpstr>PowerPoint Presentation</vt:lpstr>
      <vt:lpstr>PowerPoint Presentation</vt:lpstr>
      <vt:lpstr>PowerPoint Presentation</vt:lpstr>
      <vt:lpstr>Installing Python</vt:lpstr>
      <vt:lpstr>Getting Help in Python</vt:lpstr>
      <vt:lpstr>Python IDE</vt:lpstr>
      <vt:lpstr>Python IDE</vt:lpstr>
      <vt:lpstr>Starting Python</vt:lpstr>
      <vt:lpstr>Basic of Python</vt:lpstr>
      <vt:lpstr>Keywords</vt:lpstr>
      <vt:lpstr>Identifier</vt:lpstr>
      <vt:lpstr>Variables</vt:lpstr>
      <vt:lpstr>Data Types</vt:lpstr>
      <vt:lpstr>Types of Numbers</vt:lpstr>
      <vt:lpstr>Type of Number (Cont…)</vt:lpstr>
      <vt:lpstr>Type Conversion</vt:lpstr>
      <vt:lpstr> Literals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Ashish-PC</dc:creator>
  <cp:lastModifiedBy>Kuldeep Gusain</cp:lastModifiedBy>
  <cp:revision>250</cp:revision>
  <dcterms:created xsi:type="dcterms:W3CDTF">2016-12-18T13:55:19Z</dcterms:created>
  <dcterms:modified xsi:type="dcterms:W3CDTF">2022-02-15T00:48:35Z</dcterms:modified>
</cp:coreProperties>
</file>