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256" r:id="rId2"/>
    <p:sldId id="356" r:id="rId3"/>
    <p:sldId id="357" r:id="rId4"/>
    <p:sldId id="385" r:id="rId5"/>
    <p:sldId id="378" r:id="rId6"/>
    <p:sldId id="386" r:id="rId7"/>
    <p:sldId id="358" r:id="rId8"/>
    <p:sldId id="377" r:id="rId9"/>
    <p:sldId id="359" r:id="rId10"/>
    <p:sldId id="360" r:id="rId11"/>
    <p:sldId id="387" r:id="rId12"/>
    <p:sldId id="379" r:id="rId13"/>
    <p:sldId id="361" r:id="rId14"/>
    <p:sldId id="362" r:id="rId15"/>
    <p:sldId id="272" r:id="rId16"/>
    <p:sldId id="274" r:id="rId17"/>
    <p:sldId id="320" r:id="rId18"/>
    <p:sldId id="294" r:id="rId19"/>
    <p:sldId id="321" r:id="rId20"/>
    <p:sldId id="322" r:id="rId21"/>
    <p:sldId id="323" r:id="rId22"/>
    <p:sldId id="381" r:id="rId23"/>
    <p:sldId id="355"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31" r:id="rId38"/>
    <p:sldId id="333" r:id="rId39"/>
    <p:sldId id="332"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1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30CA286-6934-4F05-B431-DA025575297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OO Design</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6A3A231-27B1-40D1-A50C-F5A6CD4D78B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6" name="Rectangle 13"/>
          <p:cNvSpPr>
            <a:spLocks noGrp="1" noChangeArrowheads="1"/>
          </p:cNvSpPr>
          <p:nvPr>
            <p:ph type="sldNum" sz="quarter" idx="12"/>
          </p:nvPr>
        </p:nvSpPr>
        <p:spPr>
          <a:ln/>
        </p:spPr>
        <p:txBody>
          <a:bodyPr/>
          <a:lstStyle>
            <a:lvl1pPr>
              <a:defRPr/>
            </a:lvl1pPr>
          </a:lstStyle>
          <a:p>
            <a:pPr>
              <a:defRPr/>
            </a:pPr>
            <a:fld id="{195A9B01-F5FC-4B74-BFDD-5AD6744320E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6" name="Rectangle 13"/>
          <p:cNvSpPr>
            <a:spLocks noGrp="1" noChangeArrowheads="1"/>
          </p:cNvSpPr>
          <p:nvPr>
            <p:ph type="sldNum" sz="quarter" idx="12"/>
          </p:nvPr>
        </p:nvSpPr>
        <p:spPr>
          <a:ln/>
        </p:spPr>
        <p:txBody>
          <a:bodyPr/>
          <a:lstStyle>
            <a:lvl1pPr>
              <a:defRPr/>
            </a:lvl1pPr>
          </a:lstStyle>
          <a:p>
            <a:pPr>
              <a:defRPr/>
            </a:pPr>
            <a:fld id="{8A103236-3A09-4D79-B2B0-D4B45758DF7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5" name="Rectangle 13"/>
          <p:cNvSpPr>
            <a:spLocks noGrp="1" noChangeArrowheads="1"/>
          </p:cNvSpPr>
          <p:nvPr>
            <p:ph type="sldNum" sz="quarter" idx="12"/>
          </p:nvPr>
        </p:nvSpPr>
        <p:spPr>
          <a:ln/>
        </p:spPr>
        <p:txBody>
          <a:bodyPr/>
          <a:lstStyle>
            <a:lvl1pPr>
              <a:defRPr/>
            </a:lvl1pPr>
          </a:lstStyle>
          <a:p>
            <a:pPr>
              <a:defRPr/>
            </a:pPr>
            <a:fld id="{16F81335-32CC-437D-916B-C2B89D00FB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6" name="Rectangle 13"/>
          <p:cNvSpPr>
            <a:spLocks noGrp="1" noChangeArrowheads="1"/>
          </p:cNvSpPr>
          <p:nvPr>
            <p:ph type="sldNum" sz="quarter" idx="12"/>
          </p:nvPr>
        </p:nvSpPr>
        <p:spPr>
          <a:ln/>
        </p:spPr>
        <p:txBody>
          <a:bodyPr/>
          <a:lstStyle>
            <a:lvl1pPr>
              <a:defRPr/>
            </a:lvl1pPr>
          </a:lstStyle>
          <a:p>
            <a:pPr>
              <a:defRPr/>
            </a:pPr>
            <a:fld id="{97267879-A818-4A64-940C-F955E7E1CCD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6" name="Rectangle 13"/>
          <p:cNvSpPr>
            <a:spLocks noGrp="1" noChangeArrowheads="1"/>
          </p:cNvSpPr>
          <p:nvPr>
            <p:ph type="sldNum" sz="quarter" idx="12"/>
          </p:nvPr>
        </p:nvSpPr>
        <p:spPr>
          <a:ln/>
        </p:spPr>
        <p:txBody>
          <a:bodyPr/>
          <a:lstStyle>
            <a:lvl1pPr>
              <a:defRPr/>
            </a:lvl1pPr>
          </a:lstStyle>
          <a:p>
            <a:pPr>
              <a:defRPr/>
            </a:pPr>
            <a:fld id="{CA1A20F5-C886-4D7B-9860-0651523606C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7" name="Rectangle 13"/>
          <p:cNvSpPr>
            <a:spLocks noGrp="1" noChangeArrowheads="1"/>
          </p:cNvSpPr>
          <p:nvPr>
            <p:ph type="sldNum" sz="quarter" idx="12"/>
          </p:nvPr>
        </p:nvSpPr>
        <p:spPr>
          <a:ln/>
        </p:spPr>
        <p:txBody>
          <a:bodyPr/>
          <a:lstStyle>
            <a:lvl1pPr>
              <a:defRPr/>
            </a:lvl1pPr>
          </a:lstStyle>
          <a:p>
            <a:pPr>
              <a:defRPr/>
            </a:pPr>
            <a:fld id="{4DB52712-AA9D-40B7-A7EE-A530275F92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9" name="Rectangle 13"/>
          <p:cNvSpPr>
            <a:spLocks noGrp="1" noChangeArrowheads="1"/>
          </p:cNvSpPr>
          <p:nvPr>
            <p:ph type="sldNum" sz="quarter" idx="12"/>
          </p:nvPr>
        </p:nvSpPr>
        <p:spPr>
          <a:ln/>
        </p:spPr>
        <p:txBody>
          <a:bodyPr/>
          <a:lstStyle>
            <a:lvl1pPr>
              <a:defRPr/>
            </a:lvl1pPr>
          </a:lstStyle>
          <a:p>
            <a:pPr>
              <a:defRPr/>
            </a:pPr>
            <a:fld id="{CCEDD2C6-9A08-44D3-B5A4-FB14270318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5" name="Rectangle 13"/>
          <p:cNvSpPr>
            <a:spLocks noGrp="1" noChangeArrowheads="1"/>
          </p:cNvSpPr>
          <p:nvPr>
            <p:ph type="sldNum" sz="quarter" idx="12"/>
          </p:nvPr>
        </p:nvSpPr>
        <p:spPr>
          <a:ln/>
        </p:spPr>
        <p:txBody>
          <a:bodyPr/>
          <a:lstStyle>
            <a:lvl1pPr>
              <a:defRPr/>
            </a:lvl1pPr>
          </a:lstStyle>
          <a:p>
            <a:pPr>
              <a:defRPr/>
            </a:pPr>
            <a:fld id="{A14365C8-3CFB-429B-9D03-4ACB4865BC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4" name="Rectangle 13"/>
          <p:cNvSpPr>
            <a:spLocks noGrp="1" noChangeArrowheads="1"/>
          </p:cNvSpPr>
          <p:nvPr>
            <p:ph type="sldNum" sz="quarter" idx="12"/>
          </p:nvPr>
        </p:nvSpPr>
        <p:spPr>
          <a:ln/>
        </p:spPr>
        <p:txBody>
          <a:bodyPr/>
          <a:lstStyle>
            <a:lvl1pPr>
              <a:defRPr/>
            </a:lvl1pPr>
          </a:lstStyle>
          <a:p>
            <a:pPr>
              <a:defRPr/>
            </a:pPr>
            <a:fld id="{2532827D-99BF-4EBF-8527-01FC32B0C5A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7" name="Rectangle 13"/>
          <p:cNvSpPr>
            <a:spLocks noGrp="1" noChangeArrowheads="1"/>
          </p:cNvSpPr>
          <p:nvPr>
            <p:ph type="sldNum" sz="quarter" idx="12"/>
          </p:nvPr>
        </p:nvSpPr>
        <p:spPr>
          <a:ln/>
        </p:spPr>
        <p:txBody>
          <a:bodyPr/>
          <a:lstStyle>
            <a:lvl1pPr>
              <a:defRPr/>
            </a:lvl1pPr>
          </a:lstStyle>
          <a:p>
            <a:pPr>
              <a:defRPr/>
            </a:pPr>
            <a:fld id="{275BA430-2D48-4CEB-A50C-BAAE68A6A71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7" name="Rectangle 13"/>
          <p:cNvSpPr>
            <a:spLocks noGrp="1" noChangeArrowheads="1"/>
          </p:cNvSpPr>
          <p:nvPr>
            <p:ph type="sldNum" sz="quarter" idx="12"/>
          </p:nvPr>
        </p:nvSpPr>
        <p:spPr>
          <a:ln/>
        </p:spPr>
        <p:txBody>
          <a:bodyPr/>
          <a:lstStyle>
            <a:lvl1pPr>
              <a:defRPr/>
            </a:lvl1pPr>
          </a:lstStyle>
          <a:p>
            <a:pPr>
              <a:defRPr/>
            </a:pPr>
            <a:fld id="{95FCE46A-11AE-44A0-857C-59F9B63E178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OO Design</a:t>
            </a: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784049B0-9EEA-4718-AE44-965061BE04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p:spPr>
        <p:txBody>
          <a:bodyPr/>
          <a:lstStyle/>
          <a:p>
            <a:r>
              <a:rPr lang="en-US" smtClean="0"/>
              <a:t>OO Design</a:t>
            </a:r>
          </a:p>
        </p:txBody>
      </p:sp>
      <p:sp>
        <p:nvSpPr>
          <p:cNvPr id="3075" name="Rectangle 16"/>
          <p:cNvSpPr>
            <a:spLocks noGrp="1" noChangeArrowheads="1"/>
          </p:cNvSpPr>
          <p:nvPr>
            <p:ph type="sldNum" sz="quarter" idx="12"/>
          </p:nvPr>
        </p:nvSpPr>
        <p:spPr>
          <a:noFill/>
        </p:spPr>
        <p:txBody>
          <a:bodyPr/>
          <a:lstStyle/>
          <a:p>
            <a:fld id="{613455F5-608A-45F4-95AF-ED75BB71B126}" type="slidenum">
              <a:rPr lang="en-US" smtClean="0"/>
              <a:pPr/>
              <a:t>1</a:t>
            </a:fld>
            <a:endParaRPr lang="en-US" smtClean="0"/>
          </a:p>
        </p:txBody>
      </p:sp>
      <p:sp>
        <p:nvSpPr>
          <p:cNvPr id="3076" name="Rectangle 2"/>
          <p:cNvSpPr>
            <a:spLocks noGrp="1" noChangeArrowheads="1"/>
          </p:cNvSpPr>
          <p:nvPr>
            <p:ph type="ctrTitle"/>
          </p:nvPr>
        </p:nvSpPr>
        <p:spPr/>
        <p:txBody>
          <a:bodyPr/>
          <a:lstStyle/>
          <a:p>
            <a:pPr eaLnBrk="1" hangingPunct="1"/>
            <a:r>
              <a:rPr lang="en-US" smtClean="0"/>
              <a:t>Object Oriented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smtClean="0"/>
          </a:p>
        </p:txBody>
      </p:sp>
      <p:sp>
        <p:nvSpPr>
          <p:cNvPr id="52227" name="Footer Placeholder 3"/>
          <p:cNvSpPr>
            <a:spLocks noGrp="1"/>
          </p:cNvSpPr>
          <p:nvPr>
            <p:ph type="ftr" sz="quarter" idx="11"/>
          </p:nvPr>
        </p:nvSpPr>
        <p:spPr>
          <a:noFill/>
        </p:spPr>
        <p:txBody>
          <a:bodyPr/>
          <a:lstStyle/>
          <a:p>
            <a:r>
              <a:rPr lang="en-US" smtClean="0"/>
              <a:t>OO Design</a:t>
            </a:r>
          </a:p>
        </p:txBody>
      </p:sp>
      <p:sp>
        <p:nvSpPr>
          <p:cNvPr id="52228" name="Slide Number Placeholder 4"/>
          <p:cNvSpPr>
            <a:spLocks noGrp="1"/>
          </p:cNvSpPr>
          <p:nvPr>
            <p:ph type="sldNum" sz="quarter" idx="12"/>
          </p:nvPr>
        </p:nvSpPr>
        <p:spPr>
          <a:noFill/>
        </p:spPr>
        <p:txBody>
          <a:bodyPr/>
          <a:lstStyle/>
          <a:p>
            <a:fld id="{2F9EC64C-38AF-4FB0-99B4-42B917155892}" type="slidenum">
              <a:rPr lang="en-US" smtClean="0"/>
              <a:pPr/>
              <a:t>10</a:t>
            </a:fld>
            <a:endParaRPr lang="en-US" smtClean="0"/>
          </a:p>
        </p:txBody>
      </p:sp>
      <p:pic>
        <p:nvPicPr>
          <p:cNvPr id="52229" name="Picture 2"/>
          <p:cNvPicPr>
            <a:picLocks noGrp="1" noChangeAspect="1" noChangeArrowheads="1"/>
          </p:cNvPicPr>
          <p:nvPr>
            <p:ph idx="1"/>
          </p:nvPr>
        </p:nvPicPr>
        <p:blipFill>
          <a:blip r:embed="rId2"/>
          <a:srcRect/>
          <a:stretch>
            <a:fillRect/>
          </a:stretch>
        </p:blipFill>
        <p:spPr>
          <a:xfrm>
            <a:off x="228600" y="228600"/>
            <a:ext cx="8763000" cy="5903913"/>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Sequence Diagram</a:t>
            </a:r>
          </a:p>
        </p:txBody>
      </p:sp>
      <p:sp>
        <p:nvSpPr>
          <p:cNvPr id="53251" name="Content Placeholder 2"/>
          <p:cNvSpPr>
            <a:spLocks noGrp="1"/>
          </p:cNvSpPr>
          <p:nvPr>
            <p:ph idx="1"/>
          </p:nvPr>
        </p:nvSpPr>
        <p:spPr>
          <a:xfrm>
            <a:off x="0" y="1905000"/>
            <a:ext cx="9144000" cy="4227513"/>
          </a:xfrm>
        </p:spPr>
        <p:txBody>
          <a:bodyPr/>
          <a:lstStyle/>
          <a:p>
            <a:pPr algn="just"/>
            <a:r>
              <a:rPr lang="en-US" sz="2000" smtClean="0"/>
              <a:t>Sequence diagram descries interaction among classes in terms of an exchange of message over time. Sequence diagram demonstrate the behavior of objects in a use case by describing the object and messages they pass. A sequence diagram depicts the sequence of actions that occurs in system. The invocation of methods in each object and the order in which they captured in a sequence diagram. This makes sequence diagram very useful. Sequence diagram in two dimensional in nature.</a:t>
            </a:r>
          </a:p>
          <a:p>
            <a:pPr algn="just"/>
            <a:endParaRPr lang="en-US" sz="2000" smtClean="0"/>
          </a:p>
          <a:p>
            <a:pPr algn="just"/>
            <a:r>
              <a:rPr lang="en-US" sz="2000" smtClean="0"/>
              <a:t>Librarian Issues a book to member:- Whenever a member asks for a book, the librarian checks the availability of book, if the book is available then the rack number of that book will be returned to librarian. librarian then checks the validity of member by verifying the library card. If member is valid then the number of books issued to him is less then maximum allowed ,books issued to him and transaction is created. librarian then update the number of books issued to member and status of book</a:t>
            </a:r>
          </a:p>
          <a:p>
            <a:pPr algn="just"/>
            <a:endParaRPr lang="en-US" sz="2000" smtClean="0"/>
          </a:p>
        </p:txBody>
      </p:sp>
      <p:sp>
        <p:nvSpPr>
          <p:cNvPr id="53252" name="Slide Number Placeholder 4"/>
          <p:cNvSpPr>
            <a:spLocks noGrp="1"/>
          </p:cNvSpPr>
          <p:nvPr>
            <p:ph type="sldNum" sz="quarter" idx="12"/>
          </p:nvPr>
        </p:nvSpPr>
        <p:spPr>
          <a:noFill/>
        </p:spPr>
        <p:txBody>
          <a:bodyPr/>
          <a:lstStyle/>
          <a:p>
            <a:fld id="{A24835B0-3D96-4053-AD59-CE2318FAF188}"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smtClean="0"/>
          </a:p>
        </p:txBody>
      </p:sp>
      <p:sp>
        <p:nvSpPr>
          <p:cNvPr id="54275" name="Footer Placeholder 3"/>
          <p:cNvSpPr>
            <a:spLocks noGrp="1"/>
          </p:cNvSpPr>
          <p:nvPr>
            <p:ph type="ftr" sz="quarter" idx="11"/>
          </p:nvPr>
        </p:nvSpPr>
        <p:spPr>
          <a:noFill/>
        </p:spPr>
        <p:txBody>
          <a:bodyPr/>
          <a:lstStyle/>
          <a:p>
            <a:r>
              <a:rPr lang="en-US" smtClean="0"/>
              <a:t>OO Design</a:t>
            </a:r>
          </a:p>
        </p:txBody>
      </p:sp>
      <p:sp>
        <p:nvSpPr>
          <p:cNvPr id="54276" name="Slide Number Placeholder 4"/>
          <p:cNvSpPr>
            <a:spLocks noGrp="1"/>
          </p:cNvSpPr>
          <p:nvPr>
            <p:ph type="sldNum" sz="quarter" idx="12"/>
          </p:nvPr>
        </p:nvSpPr>
        <p:spPr>
          <a:noFill/>
        </p:spPr>
        <p:txBody>
          <a:bodyPr/>
          <a:lstStyle/>
          <a:p>
            <a:fld id="{BDB84E56-5162-41B6-BED7-B4A4996AA2AA}" type="slidenum">
              <a:rPr lang="en-US" smtClean="0"/>
              <a:pPr/>
              <a:t>12</a:t>
            </a:fld>
            <a:endParaRPr lang="en-US" smtClean="0"/>
          </a:p>
        </p:txBody>
      </p:sp>
      <p:pic>
        <p:nvPicPr>
          <p:cNvPr id="54277" name="Picture 2"/>
          <p:cNvPicPr>
            <a:picLocks noGrp="1" noChangeAspect="1" noChangeArrowheads="1"/>
          </p:cNvPicPr>
          <p:nvPr>
            <p:ph idx="1"/>
          </p:nvPr>
        </p:nvPicPr>
        <p:blipFill>
          <a:blip r:embed="rId2"/>
          <a:srcRect/>
          <a:stretch>
            <a:fillRect/>
          </a:stretch>
        </p:blipFill>
        <p:spPr>
          <a:xfrm>
            <a:off x="0" y="0"/>
            <a:ext cx="9144000" cy="6858000"/>
          </a:xfrm>
          <a:noFill/>
        </p:spPr>
      </p:pic>
      <p:sp>
        <p:nvSpPr>
          <p:cNvPr id="54278" name="TextBox 6"/>
          <p:cNvSpPr txBox="1">
            <a:spLocks noChangeArrowheads="1"/>
          </p:cNvSpPr>
          <p:nvPr/>
        </p:nvSpPr>
        <p:spPr bwMode="auto">
          <a:xfrm>
            <a:off x="1905000" y="6488113"/>
            <a:ext cx="6324600" cy="369887"/>
          </a:xfrm>
          <a:prstGeom prst="rect">
            <a:avLst/>
          </a:prstGeom>
          <a:noFill/>
          <a:ln w="9525">
            <a:noFill/>
            <a:miter lim="800000"/>
            <a:headEnd/>
            <a:tailEnd/>
          </a:ln>
        </p:spPr>
        <p:txBody>
          <a:bodyPr>
            <a:spAutoFit/>
          </a:bodyPr>
          <a:lstStyle/>
          <a:p>
            <a:pPr algn="ctr"/>
            <a:r>
              <a:rPr lang="en-US" b="1"/>
              <a:t>Sequence Diagram of Library Management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endParaRPr lang="en-US" smtClean="0"/>
          </a:p>
        </p:txBody>
      </p:sp>
      <p:sp>
        <p:nvSpPr>
          <p:cNvPr id="57347" name="Footer Placeholder 3"/>
          <p:cNvSpPr>
            <a:spLocks noGrp="1"/>
          </p:cNvSpPr>
          <p:nvPr>
            <p:ph type="ftr" sz="quarter" idx="11"/>
          </p:nvPr>
        </p:nvSpPr>
        <p:spPr>
          <a:noFill/>
        </p:spPr>
        <p:txBody>
          <a:bodyPr/>
          <a:lstStyle/>
          <a:p>
            <a:r>
              <a:rPr lang="en-US" smtClean="0"/>
              <a:t>OO Design</a:t>
            </a:r>
          </a:p>
        </p:txBody>
      </p:sp>
      <p:sp>
        <p:nvSpPr>
          <p:cNvPr id="57348" name="Slide Number Placeholder 4"/>
          <p:cNvSpPr>
            <a:spLocks noGrp="1"/>
          </p:cNvSpPr>
          <p:nvPr>
            <p:ph type="sldNum" sz="quarter" idx="12"/>
          </p:nvPr>
        </p:nvSpPr>
        <p:spPr>
          <a:noFill/>
        </p:spPr>
        <p:txBody>
          <a:bodyPr/>
          <a:lstStyle/>
          <a:p>
            <a:fld id="{A5B82E11-C13E-4696-A47B-A29165CB2575}" type="slidenum">
              <a:rPr lang="en-US" smtClean="0"/>
              <a:pPr/>
              <a:t>13</a:t>
            </a:fld>
            <a:endParaRPr lang="en-US" smtClean="0"/>
          </a:p>
        </p:txBody>
      </p:sp>
      <p:pic>
        <p:nvPicPr>
          <p:cNvPr id="57349" name="Picture 2"/>
          <p:cNvPicPr>
            <a:picLocks noGrp="1" noChangeAspect="1" noChangeArrowheads="1"/>
          </p:cNvPicPr>
          <p:nvPr>
            <p:ph idx="1"/>
          </p:nvPr>
        </p:nvPicPr>
        <p:blipFill>
          <a:blip r:embed="rId2"/>
          <a:srcRect/>
          <a:stretch>
            <a:fillRect/>
          </a:stretch>
        </p:blipFill>
        <p:spPr>
          <a:xfrm>
            <a:off x="228600" y="304800"/>
            <a:ext cx="8915400" cy="5618163"/>
          </a:xfr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US" smtClean="0"/>
          </a:p>
        </p:txBody>
      </p:sp>
      <p:sp>
        <p:nvSpPr>
          <p:cNvPr id="58371" name="Footer Placeholder 3"/>
          <p:cNvSpPr>
            <a:spLocks noGrp="1"/>
          </p:cNvSpPr>
          <p:nvPr>
            <p:ph type="ftr" sz="quarter" idx="11"/>
          </p:nvPr>
        </p:nvSpPr>
        <p:spPr>
          <a:noFill/>
        </p:spPr>
        <p:txBody>
          <a:bodyPr/>
          <a:lstStyle/>
          <a:p>
            <a:r>
              <a:rPr lang="en-US" smtClean="0"/>
              <a:t>OO Design</a:t>
            </a:r>
          </a:p>
        </p:txBody>
      </p:sp>
      <p:sp>
        <p:nvSpPr>
          <p:cNvPr id="58372" name="Slide Number Placeholder 4"/>
          <p:cNvSpPr>
            <a:spLocks noGrp="1"/>
          </p:cNvSpPr>
          <p:nvPr>
            <p:ph type="sldNum" sz="quarter" idx="12"/>
          </p:nvPr>
        </p:nvSpPr>
        <p:spPr>
          <a:noFill/>
        </p:spPr>
        <p:txBody>
          <a:bodyPr/>
          <a:lstStyle/>
          <a:p>
            <a:fld id="{6EC4C9C0-FCF2-4250-81F6-54C9A86881D8}" type="slidenum">
              <a:rPr lang="en-US" smtClean="0"/>
              <a:pPr/>
              <a:t>14</a:t>
            </a:fld>
            <a:endParaRPr lang="en-US" smtClean="0"/>
          </a:p>
        </p:txBody>
      </p:sp>
      <p:pic>
        <p:nvPicPr>
          <p:cNvPr id="58373" name="Picture 2"/>
          <p:cNvPicPr>
            <a:picLocks noGrp="1" noChangeAspect="1" noChangeArrowheads="1"/>
          </p:cNvPicPr>
          <p:nvPr>
            <p:ph idx="1"/>
          </p:nvPr>
        </p:nvPicPr>
        <p:blipFill>
          <a:blip r:embed="rId2"/>
          <a:srcRect/>
          <a:stretch>
            <a:fillRect/>
          </a:stretch>
        </p:blipFill>
        <p:spPr>
          <a:xfrm>
            <a:off x="381000" y="533400"/>
            <a:ext cx="8610600" cy="5599113"/>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en-US" smtClean="0"/>
              <a:t>OO Design</a:t>
            </a:r>
          </a:p>
        </p:txBody>
      </p:sp>
      <p:sp>
        <p:nvSpPr>
          <p:cNvPr id="59395" name="Slide Number Placeholder 5"/>
          <p:cNvSpPr>
            <a:spLocks noGrp="1"/>
          </p:cNvSpPr>
          <p:nvPr>
            <p:ph type="sldNum" sz="quarter" idx="12"/>
          </p:nvPr>
        </p:nvSpPr>
        <p:spPr>
          <a:noFill/>
        </p:spPr>
        <p:txBody>
          <a:bodyPr/>
          <a:lstStyle/>
          <a:p>
            <a:fld id="{1F214B7C-53CB-46A5-B0DC-A63EDBAA5D81}" type="slidenum">
              <a:rPr lang="en-US" smtClean="0"/>
              <a:pPr/>
              <a:t>15</a:t>
            </a:fld>
            <a:endParaRPr lang="en-US" smtClean="0"/>
          </a:p>
        </p:txBody>
      </p:sp>
      <p:sp>
        <p:nvSpPr>
          <p:cNvPr id="59396" name="Rectangle 2"/>
          <p:cNvSpPr>
            <a:spLocks noGrp="1" noChangeArrowheads="1"/>
          </p:cNvSpPr>
          <p:nvPr>
            <p:ph type="title"/>
          </p:nvPr>
        </p:nvSpPr>
        <p:spPr/>
        <p:txBody>
          <a:bodyPr/>
          <a:lstStyle/>
          <a:p>
            <a:pPr eaLnBrk="1" hangingPunct="1"/>
            <a:r>
              <a:rPr lang="en-US" smtClean="0"/>
              <a:t>Class Diagrams</a:t>
            </a:r>
          </a:p>
        </p:txBody>
      </p:sp>
      <p:sp>
        <p:nvSpPr>
          <p:cNvPr id="59397" name="Rectangle 3"/>
          <p:cNvSpPr>
            <a:spLocks noGrp="1" noChangeArrowheads="1"/>
          </p:cNvSpPr>
          <p:nvPr>
            <p:ph type="body" idx="1"/>
          </p:nvPr>
        </p:nvSpPr>
        <p:spPr>
          <a:xfrm>
            <a:off x="381000" y="2209800"/>
            <a:ext cx="8574088" cy="3922713"/>
          </a:xfrm>
        </p:spPr>
        <p:txBody>
          <a:bodyPr/>
          <a:lstStyle/>
          <a:p>
            <a:pPr algn="just" eaLnBrk="1" hangingPunct="1">
              <a:lnSpc>
                <a:spcPct val="90000"/>
              </a:lnSpc>
            </a:pPr>
            <a:r>
              <a:rPr lang="en-US" sz="2800" smtClean="0"/>
              <a:t>Classes are the basic building blocks of an OO system as classes are the implementation units also</a:t>
            </a:r>
          </a:p>
          <a:p>
            <a:pPr algn="just" eaLnBrk="1" hangingPunct="1">
              <a:lnSpc>
                <a:spcPct val="90000"/>
              </a:lnSpc>
            </a:pPr>
            <a:r>
              <a:rPr lang="en-US" sz="2800" smtClean="0"/>
              <a:t>Class diagram is the central piece in an OO design. It specifies</a:t>
            </a:r>
          </a:p>
          <a:p>
            <a:pPr lvl="1" algn="just" eaLnBrk="1" hangingPunct="1">
              <a:lnSpc>
                <a:spcPct val="90000"/>
              </a:lnSpc>
            </a:pPr>
            <a:r>
              <a:rPr lang="en-US" sz="2400" smtClean="0"/>
              <a:t>Classes in the system</a:t>
            </a:r>
          </a:p>
          <a:p>
            <a:pPr lvl="1" algn="just" eaLnBrk="1" hangingPunct="1">
              <a:lnSpc>
                <a:spcPct val="90000"/>
              </a:lnSpc>
            </a:pPr>
            <a:r>
              <a:rPr lang="en-US" sz="2400" smtClean="0"/>
              <a:t>Association between classes</a:t>
            </a:r>
          </a:p>
          <a:p>
            <a:pPr lvl="1" algn="just" eaLnBrk="1" hangingPunct="1">
              <a:lnSpc>
                <a:spcPct val="90000"/>
              </a:lnSpc>
            </a:pPr>
            <a:r>
              <a:rPr lang="en-US" sz="2400" smtClean="0"/>
              <a:t>Subtype, supertype relationship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smtClean="0"/>
              <a:t>OO Design</a:t>
            </a:r>
          </a:p>
        </p:txBody>
      </p:sp>
      <p:sp>
        <p:nvSpPr>
          <p:cNvPr id="60419" name="Slide Number Placeholder 5"/>
          <p:cNvSpPr>
            <a:spLocks noGrp="1"/>
          </p:cNvSpPr>
          <p:nvPr>
            <p:ph type="sldNum" sz="quarter" idx="12"/>
          </p:nvPr>
        </p:nvSpPr>
        <p:spPr>
          <a:noFill/>
        </p:spPr>
        <p:txBody>
          <a:bodyPr/>
          <a:lstStyle/>
          <a:p>
            <a:fld id="{5F7AC39E-D80F-430D-A8AB-8ED8D95AC96D}" type="slidenum">
              <a:rPr lang="en-US" smtClean="0"/>
              <a:pPr/>
              <a:t>16</a:t>
            </a:fld>
            <a:endParaRPr lang="en-US" smtClean="0"/>
          </a:p>
        </p:txBody>
      </p:sp>
      <p:sp>
        <p:nvSpPr>
          <p:cNvPr id="60420" name="Rectangle 2"/>
          <p:cNvSpPr>
            <a:spLocks noGrp="1" noChangeArrowheads="1"/>
          </p:cNvSpPr>
          <p:nvPr>
            <p:ph type="title"/>
          </p:nvPr>
        </p:nvSpPr>
        <p:spPr/>
        <p:txBody>
          <a:bodyPr/>
          <a:lstStyle/>
          <a:p>
            <a:pPr eaLnBrk="1" hangingPunct="1"/>
            <a:r>
              <a:rPr lang="en-US" smtClean="0"/>
              <a:t>Class Diagram…</a:t>
            </a:r>
          </a:p>
        </p:txBody>
      </p:sp>
      <p:sp>
        <p:nvSpPr>
          <p:cNvPr id="60421" name="Rectangle 3"/>
          <p:cNvSpPr>
            <a:spLocks noGrp="1" noChangeArrowheads="1"/>
          </p:cNvSpPr>
          <p:nvPr>
            <p:ph type="body" idx="1"/>
          </p:nvPr>
        </p:nvSpPr>
        <p:spPr>
          <a:xfrm>
            <a:off x="381000" y="2209800"/>
            <a:ext cx="8574088" cy="3922713"/>
          </a:xfrm>
        </p:spPr>
        <p:txBody>
          <a:bodyPr/>
          <a:lstStyle/>
          <a:p>
            <a:pPr algn="just" eaLnBrk="1" hangingPunct="1"/>
            <a:r>
              <a:rPr lang="en-US" sz="2800" smtClean="0"/>
              <a:t>Class itself represented as a box with name, attributes, and methods</a:t>
            </a:r>
          </a:p>
          <a:p>
            <a:pPr algn="just" eaLnBrk="1" hangingPunct="1"/>
            <a:r>
              <a:rPr lang="en-US" sz="2800" smtClean="0"/>
              <a:t>There are conventions for naming</a:t>
            </a:r>
          </a:p>
          <a:p>
            <a:pPr algn="just" eaLnBrk="1" hangingPunct="1"/>
            <a:r>
              <a:rPr lang="en-US" sz="2800" smtClean="0"/>
              <a:t>If a class is an interface, this can be specified by &lt;&lt;interface&gt;&gt; stereotype</a:t>
            </a:r>
          </a:p>
          <a:p>
            <a:pPr algn="just" eaLnBrk="1" hangingPunct="1"/>
            <a:r>
              <a:rPr lang="en-US" sz="2800" smtClean="0"/>
              <a:t>Properties of attr/methods can be specified by tags between {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en-US" smtClean="0"/>
              <a:t>OO Design</a:t>
            </a:r>
          </a:p>
        </p:txBody>
      </p:sp>
      <p:sp>
        <p:nvSpPr>
          <p:cNvPr id="61443" name="Slide Number Placeholder 5"/>
          <p:cNvSpPr>
            <a:spLocks noGrp="1"/>
          </p:cNvSpPr>
          <p:nvPr>
            <p:ph type="sldNum" sz="quarter" idx="12"/>
          </p:nvPr>
        </p:nvSpPr>
        <p:spPr>
          <a:noFill/>
        </p:spPr>
        <p:txBody>
          <a:bodyPr/>
          <a:lstStyle/>
          <a:p>
            <a:fld id="{E5E7D539-9A73-446F-929C-0A7C37065AD3}" type="slidenum">
              <a:rPr lang="en-US" smtClean="0"/>
              <a:pPr/>
              <a:t>17</a:t>
            </a:fld>
            <a:endParaRPr lang="en-US" smtClean="0"/>
          </a:p>
        </p:txBody>
      </p:sp>
      <p:sp>
        <p:nvSpPr>
          <p:cNvPr id="61444" name="Rectangle 2"/>
          <p:cNvSpPr>
            <a:spLocks noGrp="1" noChangeArrowheads="1"/>
          </p:cNvSpPr>
          <p:nvPr>
            <p:ph type="title"/>
          </p:nvPr>
        </p:nvSpPr>
        <p:spPr/>
        <p:txBody>
          <a:bodyPr/>
          <a:lstStyle/>
          <a:p>
            <a:pPr eaLnBrk="1" hangingPunct="1"/>
            <a:r>
              <a:rPr lang="en-US" smtClean="0"/>
              <a:t>Class – example</a:t>
            </a:r>
          </a:p>
        </p:txBody>
      </p:sp>
      <p:pic>
        <p:nvPicPr>
          <p:cNvPr id="61445" name="Picture 5" descr="Fig7-9"/>
          <p:cNvPicPr>
            <a:picLocks noGrp="1" noChangeAspect="1" noChangeArrowheads="1"/>
          </p:cNvPicPr>
          <p:nvPr>
            <p:ph idx="1"/>
          </p:nvPr>
        </p:nvPicPr>
        <p:blipFill>
          <a:blip r:embed="rId2"/>
          <a:srcRect/>
          <a:stretch>
            <a:fillRect/>
          </a:stretch>
        </p:blipFill>
        <p:spPr>
          <a:xfrm>
            <a:off x="1182688" y="2590800"/>
            <a:ext cx="7772400" cy="296862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p>
            <a:r>
              <a:rPr lang="en-US" smtClean="0"/>
              <a:t>OO Design</a:t>
            </a:r>
          </a:p>
        </p:txBody>
      </p:sp>
      <p:sp>
        <p:nvSpPr>
          <p:cNvPr id="62467" name="Slide Number Placeholder 5"/>
          <p:cNvSpPr>
            <a:spLocks noGrp="1"/>
          </p:cNvSpPr>
          <p:nvPr>
            <p:ph type="sldNum" sz="quarter" idx="12"/>
          </p:nvPr>
        </p:nvSpPr>
        <p:spPr>
          <a:noFill/>
        </p:spPr>
        <p:txBody>
          <a:bodyPr/>
          <a:lstStyle/>
          <a:p>
            <a:fld id="{E0FC7194-B614-4802-9810-6FDA0851DA96}" type="slidenum">
              <a:rPr lang="en-US" smtClean="0"/>
              <a:pPr/>
              <a:t>18</a:t>
            </a:fld>
            <a:endParaRPr lang="en-US" smtClean="0"/>
          </a:p>
        </p:txBody>
      </p:sp>
      <p:sp>
        <p:nvSpPr>
          <p:cNvPr id="62468" name="Rectangle 2"/>
          <p:cNvSpPr>
            <a:spLocks noGrp="1" noChangeArrowheads="1"/>
          </p:cNvSpPr>
          <p:nvPr>
            <p:ph type="title"/>
          </p:nvPr>
        </p:nvSpPr>
        <p:spPr/>
        <p:txBody>
          <a:bodyPr/>
          <a:lstStyle/>
          <a:p>
            <a:pPr eaLnBrk="1" hangingPunct="1"/>
            <a:r>
              <a:rPr lang="en-US" smtClean="0"/>
              <a:t>Generalization-Specialization</a:t>
            </a:r>
          </a:p>
        </p:txBody>
      </p:sp>
      <p:sp>
        <p:nvSpPr>
          <p:cNvPr id="62469" name="Rectangle 3"/>
          <p:cNvSpPr>
            <a:spLocks noGrp="1" noChangeArrowheads="1"/>
          </p:cNvSpPr>
          <p:nvPr>
            <p:ph type="body" idx="1"/>
          </p:nvPr>
        </p:nvSpPr>
        <p:spPr>
          <a:xfrm>
            <a:off x="304800" y="2362200"/>
            <a:ext cx="8650288" cy="3770313"/>
          </a:xfrm>
        </p:spPr>
        <p:txBody>
          <a:bodyPr/>
          <a:lstStyle/>
          <a:p>
            <a:pPr algn="just" eaLnBrk="1" hangingPunct="1"/>
            <a:r>
              <a:rPr lang="en-US" sz="2800" smtClean="0"/>
              <a:t>This relationship leads to class hierarchy</a:t>
            </a:r>
          </a:p>
          <a:p>
            <a:pPr algn="just" eaLnBrk="1" hangingPunct="1"/>
            <a:r>
              <a:rPr lang="en-US" sz="2800" smtClean="0"/>
              <a:t>Can be captured in a class diagram</a:t>
            </a:r>
          </a:p>
          <a:p>
            <a:pPr lvl="1" algn="just" eaLnBrk="1" hangingPunct="1"/>
            <a:r>
              <a:rPr lang="en-US" sz="2400" smtClean="0"/>
              <a:t>Arrows coming from the subclass to the superclass with head touching super</a:t>
            </a:r>
          </a:p>
          <a:p>
            <a:pPr lvl="1" algn="just" eaLnBrk="1" hangingPunct="1"/>
            <a:r>
              <a:rPr lang="en-US" sz="2400" smtClean="0"/>
              <a:t>Allows multiple subclasses</a:t>
            </a:r>
          </a:p>
          <a:p>
            <a:pPr lvl="1" algn="just" eaLnBrk="1" hangingPunct="1"/>
            <a:r>
              <a:rPr lang="en-US" sz="2400" smtClean="0"/>
              <a:t>If specialization is done on the basis of some discriminator, arrow can be labeled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US" smtClean="0"/>
              <a:t>OO Design</a:t>
            </a:r>
          </a:p>
        </p:txBody>
      </p:sp>
      <p:sp>
        <p:nvSpPr>
          <p:cNvPr id="63491" name="Slide Number Placeholder 5"/>
          <p:cNvSpPr>
            <a:spLocks noGrp="1"/>
          </p:cNvSpPr>
          <p:nvPr>
            <p:ph type="sldNum" sz="quarter" idx="12"/>
          </p:nvPr>
        </p:nvSpPr>
        <p:spPr>
          <a:noFill/>
        </p:spPr>
        <p:txBody>
          <a:bodyPr/>
          <a:lstStyle/>
          <a:p>
            <a:fld id="{D7D42FCA-3672-4CCC-8DF8-883568A8E6B2}" type="slidenum">
              <a:rPr lang="en-US" smtClean="0"/>
              <a:pPr/>
              <a:t>19</a:t>
            </a:fld>
            <a:endParaRPr lang="en-US" smtClean="0"/>
          </a:p>
        </p:txBody>
      </p:sp>
      <p:sp>
        <p:nvSpPr>
          <p:cNvPr id="63492" name="Rectangle 2"/>
          <p:cNvSpPr>
            <a:spLocks noGrp="1" noChangeArrowheads="1"/>
          </p:cNvSpPr>
          <p:nvPr>
            <p:ph type="title"/>
          </p:nvPr>
        </p:nvSpPr>
        <p:spPr/>
        <p:txBody>
          <a:bodyPr/>
          <a:lstStyle/>
          <a:p>
            <a:pPr eaLnBrk="1" hangingPunct="1"/>
            <a:r>
              <a:rPr lang="en-US" smtClean="0"/>
              <a:t>Example – class hierarchy</a:t>
            </a:r>
          </a:p>
        </p:txBody>
      </p:sp>
      <p:pic>
        <p:nvPicPr>
          <p:cNvPr id="63493" name="Picture 5" descr="Fig7-10"/>
          <p:cNvPicPr>
            <a:picLocks noGrp="1" noChangeAspect="1" noChangeArrowheads="1"/>
          </p:cNvPicPr>
          <p:nvPr>
            <p:ph idx="1"/>
          </p:nvPr>
        </p:nvPicPr>
        <p:blipFill>
          <a:blip r:embed="rId2"/>
          <a:srcRect/>
          <a:stretch>
            <a:fillRect/>
          </a:stretch>
        </p:blipFill>
        <p:spPr>
          <a:xfrm>
            <a:off x="1379538" y="2017713"/>
            <a:ext cx="7378700" cy="41148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US" smtClean="0"/>
          </a:p>
        </p:txBody>
      </p:sp>
      <p:sp>
        <p:nvSpPr>
          <p:cNvPr id="44035" name="Footer Placeholder 3"/>
          <p:cNvSpPr>
            <a:spLocks noGrp="1"/>
          </p:cNvSpPr>
          <p:nvPr>
            <p:ph type="ftr" sz="quarter" idx="11"/>
          </p:nvPr>
        </p:nvSpPr>
        <p:spPr>
          <a:noFill/>
        </p:spPr>
        <p:txBody>
          <a:bodyPr/>
          <a:lstStyle/>
          <a:p>
            <a:r>
              <a:rPr lang="en-US" smtClean="0"/>
              <a:t>OO Design</a:t>
            </a:r>
          </a:p>
        </p:txBody>
      </p:sp>
      <p:sp>
        <p:nvSpPr>
          <p:cNvPr id="44036" name="Slide Number Placeholder 4"/>
          <p:cNvSpPr>
            <a:spLocks noGrp="1"/>
          </p:cNvSpPr>
          <p:nvPr>
            <p:ph type="sldNum" sz="quarter" idx="12"/>
          </p:nvPr>
        </p:nvSpPr>
        <p:spPr>
          <a:noFill/>
        </p:spPr>
        <p:txBody>
          <a:bodyPr/>
          <a:lstStyle/>
          <a:p>
            <a:fld id="{A853FA6F-2B32-45BB-90C1-732C50E88577}" type="slidenum">
              <a:rPr lang="en-US" smtClean="0"/>
              <a:pPr/>
              <a:t>2</a:t>
            </a:fld>
            <a:endParaRPr lang="en-US" smtClean="0"/>
          </a:p>
        </p:txBody>
      </p:sp>
      <p:pic>
        <p:nvPicPr>
          <p:cNvPr id="44037" name="Picture 2"/>
          <p:cNvPicPr>
            <a:picLocks noGrp="1" noChangeAspect="1" noChangeArrowheads="1"/>
          </p:cNvPicPr>
          <p:nvPr>
            <p:ph idx="1"/>
          </p:nvPr>
        </p:nvPicPr>
        <p:blipFill>
          <a:blip r:embed="rId2"/>
          <a:srcRect/>
          <a:stretch>
            <a:fillRect/>
          </a:stretch>
        </p:blipFill>
        <p:spPr>
          <a:xfrm>
            <a:off x="0" y="0"/>
            <a:ext cx="9144000" cy="6400800"/>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en-US" smtClean="0"/>
              <a:t>OO Design</a:t>
            </a:r>
          </a:p>
        </p:txBody>
      </p:sp>
      <p:sp>
        <p:nvSpPr>
          <p:cNvPr id="64515" name="Slide Number Placeholder 5"/>
          <p:cNvSpPr>
            <a:spLocks noGrp="1"/>
          </p:cNvSpPr>
          <p:nvPr>
            <p:ph type="sldNum" sz="quarter" idx="12"/>
          </p:nvPr>
        </p:nvSpPr>
        <p:spPr>
          <a:noFill/>
        </p:spPr>
        <p:txBody>
          <a:bodyPr/>
          <a:lstStyle/>
          <a:p>
            <a:fld id="{2EF4660A-EAB4-4CAE-8AE1-9EC93E7817B6}" type="slidenum">
              <a:rPr lang="en-US" smtClean="0"/>
              <a:pPr/>
              <a:t>20</a:t>
            </a:fld>
            <a:endParaRPr lang="en-US" smtClean="0"/>
          </a:p>
        </p:txBody>
      </p:sp>
      <p:sp>
        <p:nvSpPr>
          <p:cNvPr id="64516" name="Rectangle 2"/>
          <p:cNvSpPr>
            <a:spLocks noGrp="1" noChangeArrowheads="1"/>
          </p:cNvSpPr>
          <p:nvPr>
            <p:ph type="title"/>
          </p:nvPr>
        </p:nvSpPr>
        <p:spPr/>
        <p:txBody>
          <a:bodyPr/>
          <a:lstStyle/>
          <a:p>
            <a:pPr eaLnBrk="1" hangingPunct="1"/>
            <a:r>
              <a:rPr lang="en-US" smtClean="0"/>
              <a:t>Association/aggregation</a:t>
            </a:r>
          </a:p>
        </p:txBody>
      </p:sp>
      <p:sp>
        <p:nvSpPr>
          <p:cNvPr id="64517" name="Rectangle 3"/>
          <p:cNvSpPr>
            <a:spLocks noGrp="1" noChangeArrowheads="1"/>
          </p:cNvSpPr>
          <p:nvPr>
            <p:ph type="body" idx="1"/>
          </p:nvPr>
        </p:nvSpPr>
        <p:spPr>
          <a:xfrm>
            <a:off x="381000" y="2209800"/>
            <a:ext cx="8574088" cy="3922713"/>
          </a:xfrm>
        </p:spPr>
        <p:txBody>
          <a:bodyPr/>
          <a:lstStyle/>
          <a:p>
            <a:pPr algn="just" eaLnBrk="1" hangingPunct="1">
              <a:lnSpc>
                <a:spcPct val="90000"/>
              </a:lnSpc>
            </a:pPr>
            <a:r>
              <a:rPr lang="en-US" sz="2800" smtClean="0"/>
              <a:t>Classes have other relationships</a:t>
            </a:r>
          </a:p>
          <a:p>
            <a:pPr algn="just" eaLnBrk="1" hangingPunct="1">
              <a:lnSpc>
                <a:spcPct val="90000"/>
              </a:lnSpc>
            </a:pPr>
            <a:r>
              <a:rPr lang="en-US" sz="2800" smtClean="0"/>
              <a:t>Association: when objects of a class need services from other objects</a:t>
            </a:r>
          </a:p>
          <a:p>
            <a:pPr lvl="1" algn="just" eaLnBrk="1" hangingPunct="1">
              <a:lnSpc>
                <a:spcPct val="90000"/>
              </a:lnSpc>
            </a:pPr>
            <a:r>
              <a:rPr lang="en-US" sz="2400" smtClean="0"/>
              <a:t>Shown by a line joining classes</a:t>
            </a:r>
          </a:p>
          <a:p>
            <a:pPr lvl="1" algn="just" eaLnBrk="1" hangingPunct="1">
              <a:lnSpc>
                <a:spcPct val="90000"/>
              </a:lnSpc>
            </a:pPr>
            <a:r>
              <a:rPr lang="en-US" sz="2400" smtClean="0"/>
              <a:t>Multiplicity can be represented</a:t>
            </a:r>
          </a:p>
          <a:p>
            <a:pPr algn="just" eaLnBrk="1" hangingPunct="1">
              <a:lnSpc>
                <a:spcPct val="90000"/>
              </a:lnSpc>
            </a:pPr>
            <a:r>
              <a:rPr lang="en-US" sz="2800" smtClean="0"/>
              <a:t>Aggregation: when an object is composed of other objects</a:t>
            </a:r>
          </a:p>
          <a:p>
            <a:pPr lvl="1" algn="just" eaLnBrk="1" hangingPunct="1">
              <a:lnSpc>
                <a:spcPct val="90000"/>
              </a:lnSpc>
            </a:pPr>
            <a:r>
              <a:rPr lang="en-US" sz="2400" smtClean="0"/>
              <a:t>Captures part-whole relationship</a:t>
            </a:r>
          </a:p>
          <a:p>
            <a:pPr lvl="1" algn="just" eaLnBrk="1" hangingPunct="1">
              <a:lnSpc>
                <a:spcPct val="90000"/>
              </a:lnSpc>
            </a:pPr>
            <a:r>
              <a:rPr lang="en-US" sz="2400" smtClean="0"/>
              <a:t>Shown with a diamond connecting classes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p>
            <a:r>
              <a:rPr lang="en-US" smtClean="0"/>
              <a:t>OO Design</a:t>
            </a:r>
          </a:p>
        </p:txBody>
      </p:sp>
      <p:sp>
        <p:nvSpPr>
          <p:cNvPr id="65539" name="Slide Number Placeholder 5"/>
          <p:cNvSpPr>
            <a:spLocks noGrp="1"/>
          </p:cNvSpPr>
          <p:nvPr>
            <p:ph type="sldNum" sz="quarter" idx="12"/>
          </p:nvPr>
        </p:nvSpPr>
        <p:spPr>
          <a:noFill/>
        </p:spPr>
        <p:txBody>
          <a:bodyPr/>
          <a:lstStyle/>
          <a:p>
            <a:fld id="{3E644AC6-982A-4BA9-82C1-E0097909F9F8}" type="slidenum">
              <a:rPr lang="en-US" smtClean="0"/>
              <a:pPr/>
              <a:t>21</a:t>
            </a:fld>
            <a:endParaRPr lang="en-US" smtClean="0"/>
          </a:p>
        </p:txBody>
      </p:sp>
      <p:sp>
        <p:nvSpPr>
          <p:cNvPr id="65540" name="Rectangle 2"/>
          <p:cNvSpPr>
            <a:spLocks noGrp="1" noChangeArrowheads="1"/>
          </p:cNvSpPr>
          <p:nvPr>
            <p:ph type="title"/>
          </p:nvPr>
        </p:nvSpPr>
        <p:spPr/>
        <p:txBody>
          <a:bodyPr/>
          <a:lstStyle/>
          <a:p>
            <a:pPr eaLnBrk="1" hangingPunct="1"/>
            <a:r>
              <a:rPr lang="en-US" sz="3600" smtClean="0"/>
              <a:t>Example – association/aggregation</a:t>
            </a:r>
          </a:p>
        </p:txBody>
      </p:sp>
      <p:pic>
        <p:nvPicPr>
          <p:cNvPr id="65541" name="Picture 5" descr="Fig7-11"/>
          <p:cNvPicPr>
            <a:picLocks noGrp="1" noChangeAspect="1" noChangeArrowheads="1"/>
          </p:cNvPicPr>
          <p:nvPr>
            <p:ph idx="1"/>
          </p:nvPr>
        </p:nvPicPr>
        <p:blipFill>
          <a:blip r:embed="rId2"/>
          <a:srcRect/>
          <a:stretch>
            <a:fillRect/>
          </a:stretch>
        </p:blipFill>
        <p:spPr>
          <a:xfrm>
            <a:off x="1182688" y="2795588"/>
            <a:ext cx="7772400" cy="255746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smtClean="0"/>
          </a:p>
        </p:txBody>
      </p:sp>
      <p:sp>
        <p:nvSpPr>
          <p:cNvPr id="66563" name="Footer Placeholder 3"/>
          <p:cNvSpPr>
            <a:spLocks noGrp="1"/>
          </p:cNvSpPr>
          <p:nvPr>
            <p:ph type="ftr" sz="quarter" idx="11"/>
          </p:nvPr>
        </p:nvSpPr>
        <p:spPr>
          <a:noFill/>
        </p:spPr>
        <p:txBody>
          <a:bodyPr/>
          <a:lstStyle/>
          <a:p>
            <a:r>
              <a:rPr lang="en-US" smtClean="0"/>
              <a:t>OO Design</a:t>
            </a:r>
          </a:p>
        </p:txBody>
      </p:sp>
      <p:sp>
        <p:nvSpPr>
          <p:cNvPr id="66564" name="Slide Number Placeholder 4"/>
          <p:cNvSpPr>
            <a:spLocks noGrp="1"/>
          </p:cNvSpPr>
          <p:nvPr>
            <p:ph type="sldNum" sz="quarter" idx="12"/>
          </p:nvPr>
        </p:nvSpPr>
        <p:spPr>
          <a:noFill/>
        </p:spPr>
        <p:txBody>
          <a:bodyPr/>
          <a:lstStyle/>
          <a:p>
            <a:fld id="{3085F431-DD02-4DBC-AE1A-5DB02F7F6BF8}" type="slidenum">
              <a:rPr lang="en-US" smtClean="0"/>
              <a:pPr/>
              <a:t>22</a:t>
            </a:fld>
            <a:endParaRPr lang="en-US" smtClean="0"/>
          </a:p>
        </p:txBody>
      </p:sp>
      <p:pic>
        <p:nvPicPr>
          <p:cNvPr id="66565" name="Picture 2"/>
          <p:cNvPicPr>
            <a:picLocks noGrp="1" noChangeAspect="1" noChangeArrowheads="1"/>
          </p:cNvPicPr>
          <p:nvPr>
            <p:ph idx="1"/>
          </p:nvPr>
        </p:nvPicPr>
        <p:blipFill>
          <a:blip r:embed="rId2"/>
          <a:srcRect/>
          <a:stretch>
            <a:fillRect/>
          </a:stretch>
        </p:blipFill>
        <p:spPr>
          <a:xfrm>
            <a:off x="0" y="0"/>
            <a:ext cx="9144000" cy="6858000"/>
          </a:xfrm>
          <a:noFill/>
        </p:spPr>
      </p:pic>
      <p:sp>
        <p:nvSpPr>
          <p:cNvPr id="66566" name="TextBox 6"/>
          <p:cNvSpPr txBox="1">
            <a:spLocks noChangeArrowheads="1"/>
          </p:cNvSpPr>
          <p:nvPr/>
        </p:nvSpPr>
        <p:spPr bwMode="auto">
          <a:xfrm>
            <a:off x="0" y="5943600"/>
            <a:ext cx="3276600" cy="646113"/>
          </a:xfrm>
          <a:prstGeom prst="rect">
            <a:avLst/>
          </a:prstGeom>
          <a:noFill/>
          <a:ln w="9525">
            <a:noFill/>
            <a:miter lim="800000"/>
            <a:headEnd/>
            <a:tailEnd/>
          </a:ln>
        </p:spPr>
        <p:txBody>
          <a:bodyPr>
            <a:spAutoFit/>
          </a:bodyPr>
          <a:lstStyle/>
          <a:p>
            <a:pPr algn="ctr"/>
            <a:r>
              <a:rPr lang="en-US" b="1"/>
              <a:t>Class Diagram of Library Management System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endParaRPr lang="en-US" smtClean="0"/>
          </a:p>
        </p:txBody>
      </p:sp>
      <p:sp>
        <p:nvSpPr>
          <p:cNvPr id="67587" name="Footer Placeholder 3"/>
          <p:cNvSpPr>
            <a:spLocks noGrp="1"/>
          </p:cNvSpPr>
          <p:nvPr>
            <p:ph type="ftr" sz="quarter" idx="11"/>
          </p:nvPr>
        </p:nvSpPr>
        <p:spPr>
          <a:noFill/>
        </p:spPr>
        <p:txBody>
          <a:bodyPr/>
          <a:lstStyle/>
          <a:p>
            <a:r>
              <a:rPr lang="en-US" smtClean="0"/>
              <a:t>OO Design</a:t>
            </a:r>
          </a:p>
        </p:txBody>
      </p:sp>
      <p:sp>
        <p:nvSpPr>
          <p:cNvPr id="67588" name="Slide Number Placeholder 4"/>
          <p:cNvSpPr>
            <a:spLocks noGrp="1"/>
          </p:cNvSpPr>
          <p:nvPr>
            <p:ph type="sldNum" sz="quarter" idx="12"/>
          </p:nvPr>
        </p:nvSpPr>
        <p:spPr>
          <a:noFill/>
        </p:spPr>
        <p:txBody>
          <a:bodyPr/>
          <a:lstStyle/>
          <a:p>
            <a:fld id="{E480A351-DBB7-4CEE-B860-69BEE6398155}" type="slidenum">
              <a:rPr lang="en-US" smtClean="0"/>
              <a:pPr/>
              <a:t>23</a:t>
            </a:fld>
            <a:endParaRPr lang="en-US" smtClean="0"/>
          </a:p>
        </p:txBody>
      </p:sp>
      <p:pic>
        <p:nvPicPr>
          <p:cNvPr id="67589" name="Picture 2"/>
          <p:cNvPicPr>
            <a:picLocks noGrp="1" noChangeAspect="1" noChangeArrowheads="1"/>
          </p:cNvPicPr>
          <p:nvPr>
            <p:ph idx="1"/>
          </p:nvPr>
        </p:nvPicPr>
        <p:blipFill>
          <a:blip r:embed="rId2"/>
          <a:srcRect/>
          <a:stretch>
            <a:fillRect/>
          </a:stretch>
        </p:blipFill>
        <p:spPr>
          <a:xfrm>
            <a:off x="0" y="0"/>
            <a:ext cx="9144000" cy="6324600"/>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US" smtClean="0"/>
          </a:p>
        </p:txBody>
      </p:sp>
      <p:sp>
        <p:nvSpPr>
          <p:cNvPr id="75779" name="Footer Placeholder 3"/>
          <p:cNvSpPr>
            <a:spLocks noGrp="1"/>
          </p:cNvSpPr>
          <p:nvPr>
            <p:ph type="ftr" sz="quarter" idx="11"/>
          </p:nvPr>
        </p:nvSpPr>
        <p:spPr>
          <a:noFill/>
        </p:spPr>
        <p:txBody>
          <a:bodyPr/>
          <a:lstStyle/>
          <a:p>
            <a:r>
              <a:rPr lang="en-US" smtClean="0"/>
              <a:t>OO Design</a:t>
            </a:r>
          </a:p>
        </p:txBody>
      </p:sp>
      <p:sp>
        <p:nvSpPr>
          <p:cNvPr id="75780" name="Slide Number Placeholder 4"/>
          <p:cNvSpPr>
            <a:spLocks noGrp="1"/>
          </p:cNvSpPr>
          <p:nvPr>
            <p:ph type="sldNum" sz="quarter" idx="12"/>
          </p:nvPr>
        </p:nvSpPr>
        <p:spPr>
          <a:noFill/>
        </p:spPr>
        <p:txBody>
          <a:bodyPr/>
          <a:lstStyle/>
          <a:p>
            <a:fld id="{E7CAE323-BE85-4E96-87B0-BF1C570C840C}" type="slidenum">
              <a:rPr lang="en-US" smtClean="0"/>
              <a:pPr/>
              <a:t>24</a:t>
            </a:fld>
            <a:endParaRPr lang="en-US" smtClean="0"/>
          </a:p>
        </p:txBody>
      </p:sp>
      <p:pic>
        <p:nvPicPr>
          <p:cNvPr id="75781" name="Picture 2"/>
          <p:cNvPicPr>
            <a:picLocks noGrp="1" noChangeAspect="1" noChangeArrowheads="1"/>
          </p:cNvPicPr>
          <p:nvPr>
            <p:ph idx="1"/>
          </p:nvPr>
        </p:nvPicPr>
        <p:blipFill>
          <a:blip r:embed="rId2"/>
          <a:srcRect/>
          <a:stretch>
            <a:fillRect/>
          </a:stretch>
        </p:blipFill>
        <p:spPr>
          <a:xfrm>
            <a:off x="228600" y="457200"/>
            <a:ext cx="8686800" cy="5867400"/>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US" smtClean="0"/>
          </a:p>
        </p:txBody>
      </p:sp>
      <p:sp>
        <p:nvSpPr>
          <p:cNvPr id="76803" name="Footer Placeholder 3"/>
          <p:cNvSpPr>
            <a:spLocks noGrp="1"/>
          </p:cNvSpPr>
          <p:nvPr>
            <p:ph type="ftr" sz="quarter" idx="11"/>
          </p:nvPr>
        </p:nvSpPr>
        <p:spPr>
          <a:noFill/>
        </p:spPr>
        <p:txBody>
          <a:bodyPr/>
          <a:lstStyle/>
          <a:p>
            <a:r>
              <a:rPr lang="en-US" smtClean="0"/>
              <a:t>OO Design</a:t>
            </a:r>
          </a:p>
        </p:txBody>
      </p:sp>
      <p:sp>
        <p:nvSpPr>
          <p:cNvPr id="76804" name="Slide Number Placeholder 4"/>
          <p:cNvSpPr>
            <a:spLocks noGrp="1"/>
          </p:cNvSpPr>
          <p:nvPr>
            <p:ph type="sldNum" sz="quarter" idx="12"/>
          </p:nvPr>
        </p:nvSpPr>
        <p:spPr>
          <a:noFill/>
        </p:spPr>
        <p:txBody>
          <a:bodyPr/>
          <a:lstStyle/>
          <a:p>
            <a:fld id="{553B4211-4408-4B44-99AE-4257445E48E1}" type="slidenum">
              <a:rPr lang="en-US" smtClean="0"/>
              <a:pPr/>
              <a:t>25</a:t>
            </a:fld>
            <a:endParaRPr lang="en-US" smtClean="0"/>
          </a:p>
        </p:txBody>
      </p:sp>
      <p:pic>
        <p:nvPicPr>
          <p:cNvPr id="76805" name="Picture 2"/>
          <p:cNvPicPr>
            <a:picLocks noGrp="1" noChangeAspect="1" noChangeArrowheads="1"/>
          </p:cNvPicPr>
          <p:nvPr>
            <p:ph idx="1"/>
          </p:nvPr>
        </p:nvPicPr>
        <p:blipFill>
          <a:blip r:embed="rId2"/>
          <a:srcRect/>
          <a:stretch>
            <a:fillRect/>
          </a:stretch>
        </p:blipFill>
        <p:spPr>
          <a:xfrm>
            <a:off x="228600" y="304800"/>
            <a:ext cx="8686800" cy="6019800"/>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endParaRPr lang="en-US" smtClean="0"/>
          </a:p>
        </p:txBody>
      </p:sp>
      <p:sp>
        <p:nvSpPr>
          <p:cNvPr id="77827" name="Footer Placeholder 3"/>
          <p:cNvSpPr>
            <a:spLocks noGrp="1"/>
          </p:cNvSpPr>
          <p:nvPr>
            <p:ph type="ftr" sz="quarter" idx="11"/>
          </p:nvPr>
        </p:nvSpPr>
        <p:spPr>
          <a:noFill/>
        </p:spPr>
        <p:txBody>
          <a:bodyPr/>
          <a:lstStyle/>
          <a:p>
            <a:r>
              <a:rPr lang="en-US" smtClean="0"/>
              <a:t>OO Design</a:t>
            </a:r>
          </a:p>
        </p:txBody>
      </p:sp>
      <p:sp>
        <p:nvSpPr>
          <p:cNvPr id="77828" name="Slide Number Placeholder 4"/>
          <p:cNvSpPr>
            <a:spLocks noGrp="1"/>
          </p:cNvSpPr>
          <p:nvPr>
            <p:ph type="sldNum" sz="quarter" idx="12"/>
          </p:nvPr>
        </p:nvSpPr>
        <p:spPr>
          <a:noFill/>
        </p:spPr>
        <p:txBody>
          <a:bodyPr/>
          <a:lstStyle/>
          <a:p>
            <a:fld id="{BB3FA43B-BC50-4F8F-96B7-DD74AF6AB86E}" type="slidenum">
              <a:rPr lang="en-US" smtClean="0"/>
              <a:pPr/>
              <a:t>26</a:t>
            </a:fld>
            <a:endParaRPr lang="en-US" smtClean="0"/>
          </a:p>
        </p:txBody>
      </p:sp>
      <p:pic>
        <p:nvPicPr>
          <p:cNvPr id="77829" name="Picture 2"/>
          <p:cNvPicPr>
            <a:picLocks noGrp="1" noChangeAspect="1" noChangeArrowheads="1"/>
          </p:cNvPicPr>
          <p:nvPr>
            <p:ph idx="1"/>
          </p:nvPr>
        </p:nvPicPr>
        <p:blipFill>
          <a:blip r:embed="rId2"/>
          <a:srcRect/>
          <a:stretch>
            <a:fillRect/>
          </a:stretch>
        </p:blipFill>
        <p:spPr>
          <a:xfrm>
            <a:off x="228600" y="228600"/>
            <a:ext cx="8686800" cy="6172200"/>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smtClean="0"/>
          </a:p>
        </p:txBody>
      </p:sp>
      <p:sp>
        <p:nvSpPr>
          <p:cNvPr id="78851" name="Footer Placeholder 3"/>
          <p:cNvSpPr>
            <a:spLocks noGrp="1"/>
          </p:cNvSpPr>
          <p:nvPr>
            <p:ph type="ftr" sz="quarter" idx="11"/>
          </p:nvPr>
        </p:nvSpPr>
        <p:spPr>
          <a:noFill/>
        </p:spPr>
        <p:txBody>
          <a:bodyPr/>
          <a:lstStyle/>
          <a:p>
            <a:r>
              <a:rPr lang="en-US" smtClean="0"/>
              <a:t>OO Design</a:t>
            </a:r>
          </a:p>
        </p:txBody>
      </p:sp>
      <p:sp>
        <p:nvSpPr>
          <p:cNvPr id="78852" name="Slide Number Placeholder 4"/>
          <p:cNvSpPr>
            <a:spLocks noGrp="1"/>
          </p:cNvSpPr>
          <p:nvPr>
            <p:ph type="sldNum" sz="quarter" idx="12"/>
          </p:nvPr>
        </p:nvSpPr>
        <p:spPr>
          <a:noFill/>
        </p:spPr>
        <p:txBody>
          <a:bodyPr/>
          <a:lstStyle/>
          <a:p>
            <a:fld id="{6B22AE66-30C1-4CE8-88F3-B962E1180C07}" type="slidenum">
              <a:rPr lang="en-US" smtClean="0"/>
              <a:pPr/>
              <a:t>27</a:t>
            </a:fld>
            <a:endParaRPr lang="en-US" smtClean="0"/>
          </a:p>
        </p:txBody>
      </p:sp>
      <p:pic>
        <p:nvPicPr>
          <p:cNvPr id="78853" name="Picture 2"/>
          <p:cNvPicPr>
            <a:picLocks noGrp="1" noChangeAspect="1" noChangeArrowheads="1"/>
          </p:cNvPicPr>
          <p:nvPr>
            <p:ph idx="1"/>
          </p:nvPr>
        </p:nvPicPr>
        <p:blipFill>
          <a:blip r:embed="rId2"/>
          <a:srcRect/>
          <a:stretch>
            <a:fillRect/>
          </a:stretch>
        </p:blipFill>
        <p:spPr>
          <a:xfrm>
            <a:off x="152400" y="0"/>
            <a:ext cx="8686800" cy="64770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smtClean="0"/>
          </a:p>
        </p:txBody>
      </p:sp>
      <p:sp>
        <p:nvSpPr>
          <p:cNvPr id="79875" name="Footer Placeholder 3"/>
          <p:cNvSpPr>
            <a:spLocks noGrp="1"/>
          </p:cNvSpPr>
          <p:nvPr>
            <p:ph type="ftr" sz="quarter" idx="11"/>
          </p:nvPr>
        </p:nvSpPr>
        <p:spPr>
          <a:noFill/>
        </p:spPr>
        <p:txBody>
          <a:bodyPr/>
          <a:lstStyle/>
          <a:p>
            <a:r>
              <a:rPr lang="en-US" smtClean="0"/>
              <a:t>OO Design</a:t>
            </a:r>
          </a:p>
        </p:txBody>
      </p:sp>
      <p:sp>
        <p:nvSpPr>
          <p:cNvPr id="79876" name="Slide Number Placeholder 4"/>
          <p:cNvSpPr>
            <a:spLocks noGrp="1"/>
          </p:cNvSpPr>
          <p:nvPr>
            <p:ph type="sldNum" sz="quarter" idx="12"/>
          </p:nvPr>
        </p:nvSpPr>
        <p:spPr>
          <a:noFill/>
        </p:spPr>
        <p:txBody>
          <a:bodyPr/>
          <a:lstStyle/>
          <a:p>
            <a:fld id="{0AD7EEE3-918B-4EAF-97ED-77328283B9B1}" type="slidenum">
              <a:rPr lang="en-US" smtClean="0"/>
              <a:pPr/>
              <a:t>28</a:t>
            </a:fld>
            <a:endParaRPr lang="en-US" smtClean="0"/>
          </a:p>
        </p:txBody>
      </p:sp>
      <p:pic>
        <p:nvPicPr>
          <p:cNvPr id="79877" name="Picture 2"/>
          <p:cNvPicPr>
            <a:picLocks noGrp="1" noChangeAspect="1" noChangeArrowheads="1"/>
          </p:cNvPicPr>
          <p:nvPr>
            <p:ph idx="1"/>
          </p:nvPr>
        </p:nvPicPr>
        <p:blipFill>
          <a:blip r:embed="rId2"/>
          <a:srcRect/>
          <a:stretch>
            <a:fillRect/>
          </a:stretch>
        </p:blipFill>
        <p:spPr>
          <a:xfrm>
            <a:off x="0" y="0"/>
            <a:ext cx="9144000" cy="6132513"/>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endParaRPr lang="en-US" smtClean="0"/>
          </a:p>
        </p:txBody>
      </p:sp>
      <p:sp>
        <p:nvSpPr>
          <p:cNvPr id="80899" name="Footer Placeholder 3"/>
          <p:cNvSpPr>
            <a:spLocks noGrp="1"/>
          </p:cNvSpPr>
          <p:nvPr>
            <p:ph type="ftr" sz="quarter" idx="11"/>
          </p:nvPr>
        </p:nvSpPr>
        <p:spPr>
          <a:noFill/>
        </p:spPr>
        <p:txBody>
          <a:bodyPr/>
          <a:lstStyle/>
          <a:p>
            <a:r>
              <a:rPr lang="en-US" smtClean="0"/>
              <a:t>OO Design</a:t>
            </a:r>
          </a:p>
        </p:txBody>
      </p:sp>
      <p:sp>
        <p:nvSpPr>
          <p:cNvPr id="80900" name="Slide Number Placeholder 4"/>
          <p:cNvSpPr>
            <a:spLocks noGrp="1"/>
          </p:cNvSpPr>
          <p:nvPr>
            <p:ph type="sldNum" sz="quarter" idx="12"/>
          </p:nvPr>
        </p:nvSpPr>
        <p:spPr>
          <a:noFill/>
        </p:spPr>
        <p:txBody>
          <a:bodyPr/>
          <a:lstStyle/>
          <a:p>
            <a:fld id="{B33E7D84-839C-4453-B4CF-642623E1D77F}" type="slidenum">
              <a:rPr lang="en-US" smtClean="0"/>
              <a:pPr/>
              <a:t>29</a:t>
            </a:fld>
            <a:endParaRPr lang="en-US" smtClean="0"/>
          </a:p>
        </p:txBody>
      </p:sp>
      <p:pic>
        <p:nvPicPr>
          <p:cNvPr id="80901" name="Picture 2"/>
          <p:cNvPicPr>
            <a:picLocks noGrp="1" noChangeAspect="1" noChangeArrowheads="1"/>
          </p:cNvPicPr>
          <p:nvPr>
            <p:ph idx="1"/>
          </p:nvPr>
        </p:nvPicPr>
        <p:blipFill>
          <a:blip r:embed="rId2"/>
          <a:srcRect/>
          <a:stretch>
            <a:fillRect/>
          </a:stretch>
        </p:blipFill>
        <p:spPr>
          <a:xfrm>
            <a:off x="0" y="0"/>
            <a:ext cx="9144000" cy="64770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US" smtClean="0"/>
          </a:p>
        </p:txBody>
      </p:sp>
      <p:sp>
        <p:nvSpPr>
          <p:cNvPr id="45059" name="Footer Placeholder 3"/>
          <p:cNvSpPr>
            <a:spLocks noGrp="1"/>
          </p:cNvSpPr>
          <p:nvPr>
            <p:ph type="ftr" sz="quarter" idx="11"/>
          </p:nvPr>
        </p:nvSpPr>
        <p:spPr>
          <a:noFill/>
        </p:spPr>
        <p:txBody>
          <a:bodyPr/>
          <a:lstStyle/>
          <a:p>
            <a:r>
              <a:rPr lang="en-US" smtClean="0"/>
              <a:t>OO Design</a:t>
            </a:r>
          </a:p>
        </p:txBody>
      </p:sp>
      <p:sp>
        <p:nvSpPr>
          <p:cNvPr id="45060" name="Slide Number Placeholder 4"/>
          <p:cNvSpPr>
            <a:spLocks noGrp="1"/>
          </p:cNvSpPr>
          <p:nvPr>
            <p:ph type="sldNum" sz="quarter" idx="12"/>
          </p:nvPr>
        </p:nvSpPr>
        <p:spPr>
          <a:noFill/>
        </p:spPr>
        <p:txBody>
          <a:bodyPr/>
          <a:lstStyle/>
          <a:p>
            <a:fld id="{4B5AFEDF-8306-48A4-9B9D-B8D58BD6E8D0}" type="slidenum">
              <a:rPr lang="en-US" smtClean="0"/>
              <a:pPr/>
              <a:t>3</a:t>
            </a:fld>
            <a:endParaRPr lang="en-US" smtClean="0"/>
          </a:p>
        </p:txBody>
      </p:sp>
      <p:pic>
        <p:nvPicPr>
          <p:cNvPr id="45061" name="Picture 2"/>
          <p:cNvPicPr>
            <a:picLocks noGrp="1" noChangeAspect="1" noChangeArrowheads="1"/>
          </p:cNvPicPr>
          <p:nvPr>
            <p:ph idx="1"/>
          </p:nvPr>
        </p:nvPicPr>
        <p:blipFill>
          <a:blip r:embed="rId2"/>
          <a:srcRect/>
          <a:stretch>
            <a:fillRect/>
          </a:stretch>
        </p:blipFill>
        <p:spPr>
          <a:xfrm>
            <a:off x="228600" y="228600"/>
            <a:ext cx="8763000" cy="6248400"/>
          </a:xfr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endParaRPr lang="en-US" smtClean="0"/>
          </a:p>
        </p:txBody>
      </p:sp>
      <p:sp>
        <p:nvSpPr>
          <p:cNvPr id="81923" name="Footer Placeholder 3"/>
          <p:cNvSpPr>
            <a:spLocks noGrp="1"/>
          </p:cNvSpPr>
          <p:nvPr>
            <p:ph type="ftr" sz="quarter" idx="11"/>
          </p:nvPr>
        </p:nvSpPr>
        <p:spPr>
          <a:noFill/>
        </p:spPr>
        <p:txBody>
          <a:bodyPr/>
          <a:lstStyle/>
          <a:p>
            <a:r>
              <a:rPr lang="en-US" smtClean="0"/>
              <a:t>OO Design</a:t>
            </a:r>
          </a:p>
        </p:txBody>
      </p:sp>
      <p:sp>
        <p:nvSpPr>
          <p:cNvPr id="81924" name="Slide Number Placeholder 4"/>
          <p:cNvSpPr>
            <a:spLocks noGrp="1"/>
          </p:cNvSpPr>
          <p:nvPr>
            <p:ph type="sldNum" sz="quarter" idx="12"/>
          </p:nvPr>
        </p:nvSpPr>
        <p:spPr>
          <a:noFill/>
        </p:spPr>
        <p:txBody>
          <a:bodyPr/>
          <a:lstStyle/>
          <a:p>
            <a:fld id="{A35D9FB6-12DF-4007-BEC0-80D77FAB4919}" type="slidenum">
              <a:rPr lang="en-US" smtClean="0"/>
              <a:pPr/>
              <a:t>30</a:t>
            </a:fld>
            <a:endParaRPr lang="en-US" smtClean="0"/>
          </a:p>
        </p:txBody>
      </p:sp>
      <p:pic>
        <p:nvPicPr>
          <p:cNvPr id="81925" name="Picture 2"/>
          <p:cNvPicPr>
            <a:picLocks noGrp="1" noChangeAspect="1" noChangeArrowheads="1"/>
          </p:cNvPicPr>
          <p:nvPr>
            <p:ph idx="1"/>
          </p:nvPr>
        </p:nvPicPr>
        <p:blipFill>
          <a:blip r:embed="rId2"/>
          <a:srcRect/>
          <a:stretch>
            <a:fillRect/>
          </a:stretch>
        </p:blipFill>
        <p:spPr>
          <a:xfrm>
            <a:off x="0" y="0"/>
            <a:ext cx="9144000" cy="6324600"/>
          </a:xfr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endParaRPr lang="en-US" smtClean="0"/>
          </a:p>
        </p:txBody>
      </p:sp>
      <p:sp>
        <p:nvSpPr>
          <p:cNvPr id="82947" name="Footer Placeholder 3"/>
          <p:cNvSpPr>
            <a:spLocks noGrp="1"/>
          </p:cNvSpPr>
          <p:nvPr>
            <p:ph type="ftr" sz="quarter" idx="11"/>
          </p:nvPr>
        </p:nvSpPr>
        <p:spPr>
          <a:noFill/>
        </p:spPr>
        <p:txBody>
          <a:bodyPr/>
          <a:lstStyle/>
          <a:p>
            <a:r>
              <a:rPr lang="en-US" smtClean="0"/>
              <a:t>OO Design</a:t>
            </a:r>
          </a:p>
        </p:txBody>
      </p:sp>
      <p:sp>
        <p:nvSpPr>
          <p:cNvPr id="82948" name="Slide Number Placeholder 4"/>
          <p:cNvSpPr>
            <a:spLocks noGrp="1"/>
          </p:cNvSpPr>
          <p:nvPr>
            <p:ph type="sldNum" sz="quarter" idx="12"/>
          </p:nvPr>
        </p:nvSpPr>
        <p:spPr>
          <a:noFill/>
        </p:spPr>
        <p:txBody>
          <a:bodyPr/>
          <a:lstStyle/>
          <a:p>
            <a:fld id="{F18C85E2-4DBC-4524-B785-A51A0A92100B}" type="slidenum">
              <a:rPr lang="en-US" smtClean="0"/>
              <a:pPr/>
              <a:t>31</a:t>
            </a:fld>
            <a:endParaRPr lang="en-US" smtClean="0"/>
          </a:p>
        </p:txBody>
      </p:sp>
      <p:pic>
        <p:nvPicPr>
          <p:cNvPr id="82949" name="Picture 2"/>
          <p:cNvPicPr>
            <a:picLocks noGrp="1" noChangeAspect="1" noChangeArrowheads="1"/>
          </p:cNvPicPr>
          <p:nvPr>
            <p:ph idx="1"/>
          </p:nvPr>
        </p:nvPicPr>
        <p:blipFill>
          <a:blip r:embed="rId2"/>
          <a:srcRect/>
          <a:stretch>
            <a:fillRect/>
          </a:stretch>
        </p:blipFill>
        <p:spPr>
          <a:xfrm>
            <a:off x="0" y="0"/>
            <a:ext cx="9144000" cy="6132513"/>
          </a:xfr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endParaRPr lang="en-US" smtClean="0"/>
          </a:p>
        </p:txBody>
      </p:sp>
      <p:sp>
        <p:nvSpPr>
          <p:cNvPr id="83971" name="Footer Placeholder 3"/>
          <p:cNvSpPr>
            <a:spLocks noGrp="1"/>
          </p:cNvSpPr>
          <p:nvPr>
            <p:ph type="ftr" sz="quarter" idx="11"/>
          </p:nvPr>
        </p:nvSpPr>
        <p:spPr>
          <a:noFill/>
        </p:spPr>
        <p:txBody>
          <a:bodyPr/>
          <a:lstStyle/>
          <a:p>
            <a:r>
              <a:rPr lang="en-US" smtClean="0"/>
              <a:t>OO Design</a:t>
            </a:r>
          </a:p>
        </p:txBody>
      </p:sp>
      <p:sp>
        <p:nvSpPr>
          <p:cNvPr id="83972" name="Slide Number Placeholder 4"/>
          <p:cNvSpPr>
            <a:spLocks noGrp="1"/>
          </p:cNvSpPr>
          <p:nvPr>
            <p:ph type="sldNum" sz="quarter" idx="12"/>
          </p:nvPr>
        </p:nvSpPr>
        <p:spPr>
          <a:noFill/>
        </p:spPr>
        <p:txBody>
          <a:bodyPr/>
          <a:lstStyle/>
          <a:p>
            <a:fld id="{C9E65758-ECC0-4715-BB78-B3C44C2CD8DE}" type="slidenum">
              <a:rPr lang="en-US" smtClean="0"/>
              <a:pPr/>
              <a:t>32</a:t>
            </a:fld>
            <a:endParaRPr lang="en-US" smtClean="0"/>
          </a:p>
        </p:txBody>
      </p:sp>
      <p:pic>
        <p:nvPicPr>
          <p:cNvPr id="83973" name="Picture 2"/>
          <p:cNvPicPr>
            <a:picLocks noGrp="1" noChangeAspect="1" noChangeArrowheads="1"/>
          </p:cNvPicPr>
          <p:nvPr>
            <p:ph idx="1"/>
          </p:nvPr>
        </p:nvPicPr>
        <p:blipFill>
          <a:blip r:embed="rId2"/>
          <a:srcRect/>
          <a:stretch>
            <a:fillRect/>
          </a:stretch>
        </p:blipFill>
        <p:spPr>
          <a:xfrm>
            <a:off x="0" y="0"/>
            <a:ext cx="9144000" cy="6132513"/>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endParaRPr lang="en-US" smtClean="0"/>
          </a:p>
        </p:txBody>
      </p:sp>
      <p:sp>
        <p:nvSpPr>
          <p:cNvPr id="84995" name="Footer Placeholder 3"/>
          <p:cNvSpPr>
            <a:spLocks noGrp="1"/>
          </p:cNvSpPr>
          <p:nvPr>
            <p:ph type="ftr" sz="quarter" idx="11"/>
          </p:nvPr>
        </p:nvSpPr>
        <p:spPr>
          <a:noFill/>
        </p:spPr>
        <p:txBody>
          <a:bodyPr/>
          <a:lstStyle/>
          <a:p>
            <a:r>
              <a:rPr lang="en-US" smtClean="0"/>
              <a:t>OO Design</a:t>
            </a:r>
          </a:p>
        </p:txBody>
      </p:sp>
      <p:sp>
        <p:nvSpPr>
          <p:cNvPr id="84996" name="Slide Number Placeholder 4"/>
          <p:cNvSpPr>
            <a:spLocks noGrp="1"/>
          </p:cNvSpPr>
          <p:nvPr>
            <p:ph type="sldNum" sz="quarter" idx="12"/>
          </p:nvPr>
        </p:nvSpPr>
        <p:spPr>
          <a:noFill/>
        </p:spPr>
        <p:txBody>
          <a:bodyPr/>
          <a:lstStyle/>
          <a:p>
            <a:fld id="{CA355775-0CE6-454A-B92C-8F00617ED7E9}" type="slidenum">
              <a:rPr lang="en-US" smtClean="0"/>
              <a:pPr/>
              <a:t>33</a:t>
            </a:fld>
            <a:endParaRPr lang="en-US" smtClean="0"/>
          </a:p>
        </p:txBody>
      </p:sp>
      <p:pic>
        <p:nvPicPr>
          <p:cNvPr id="84997" name="Picture 2"/>
          <p:cNvPicPr>
            <a:picLocks noGrp="1" noChangeAspect="1" noChangeArrowheads="1"/>
          </p:cNvPicPr>
          <p:nvPr>
            <p:ph idx="1"/>
          </p:nvPr>
        </p:nvPicPr>
        <p:blipFill>
          <a:blip r:embed="rId2"/>
          <a:srcRect/>
          <a:stretch>
            <a:fillRect/>
          </a:stretch>
        </p:blipFill>
        <p:spPr>
          <a:xfrm>
            <a:off x="152400" y="0"/>
            <a:ext cx="8839200" cy="6132513"/>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endParaRPr lang="en-US" smtClean="0"/>
          </a:p>
        </p:txBody>
      </p:sp>
      <p:sp>
        <p:nvSpPr>
          <p:cNvPr id="86019" name="Footer Placeholder 3"/>
          <p:cNvSpPr>
            <a:spLocks noGrp="1"/>
          </p:cNvSpPr>
          <p:nvPr>
            <p:ph type="ftr" sz="quarter" idx="11"/>
          </p:nvPr>
        </p:nvSpPr>
        <p:spPr>
          <a:noFill/>
        </p:spPr>
        <p:txBody>
          <a:bodyPr/>
          <a:lstStyle/>
          <a:p>
            <a:r>
              <a:rPr lang="en-US" smtClean="0"/>
              <a:t>OO Design</a:t>
            </a:r>
          </a:p>
        </p:txBody>
      </p:sp>
      <p:sp>
        <p:nvSpPr>
          <p:cNvPr id="86020" name="Slide Number Placeholder 4"/>
          <p:cNvSpPr>
            <a:spLocks noGrp="1"/>
          </p:cNvSpPr>
          <p:nvPr>
            <p:ph type="sldNum" sz="quarter" idx="12"/>
          </p:nvPr>
        </p:nvSpPr>
        <p:spPr>
          <a:noFill/>
        </p:spPr>
        <p:txBody>
          <a:bodyPr/>
          <a:lstStyle/>
          <a:p>
            <a:fld id="{CF5540A4-D2F3-4541-A861-80BF0424B9CA}" type="slidenum">
              <a:rPr lang="en-US" smtClean="0"/>
              <a:pPr/>
              <a:t>34</a:t>
            </a:fld>
            <a:endParaRPr lang="en-US" smtClean="0"/>
          </a:p>
        </p:txBody>
      </p:sp>
      <p:pic>
        <p:nvPicPr>
          <p:cNvPr id="86021" name="Picture 2"/>
          <p:cNvPicPr>
            <a:picLocks noGrp="1" noChangeAspect="1" noChangeArrowheads="1"/>
          </p:cNvPicPr>
          <p:nvPr>
            <p:ph idx="1"/>
          </p:nvPr>
        </p:nvPicPr>
        <p:blipFill>
          <a:blip r:embed="rId2"/>
          <a:srcRect/>
          <a:stretch>
            <a:fillRect/>
          </a:stretch>
        </p:blipFill>
        <p:spPr>
          <a:xfrm>
            <a:off x="0" y="0"/>
            <a:ext cx="9144000" cy="6477000"/>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endParaRPr lang="en-US" smtClean="0"/>
          </a:p>
        </p:txBody>
      </p:sp>
      <p:sp>
        <p:nvSpPr>
          <p:cNvPr id="87043" name="Footer Placeholder 3"/>
          <p:cNvSpPr>
            <a:spLocks noGrp="1"/>
          </p:cNvSpPr>
          <p:nvPr>
            <p:ph type="ftr" sz="quarter" idx="11"/>
          </p:nvPr>
        </p:nvSpPr>
        <p:spPr>
          <a:noFill/>
        </p:spPr>
        <p:txBody>
          <a:bodyPr/>
          <a:lstStyle/>
          <a:p>
            <a:r>
              <a:rPr lang="en-US" smtClean="0"/>
              <a:t>OO Design</a:t>
            </a:r>
          </a:p>
        </p:txBody>
      </p:sp>
      <p:sp>
        <p:nvSpPr>
          <p:cNvPr id="87044" name="Slide Number Placeholder 4"/>
          <p:cNvSpPr>
            <a:spLocks noGrp="1"/>
          </p:cNvSpPr>
          <p:nvPr>
            <p:ph type="sldNum" sz="quarter" idx="12"/>
          </p:nvPr>
        </p:nvSpPr>
        <p:spPr>
          <a:noFill/>
        </p:spPr>
        <p:txBody>
          <a:bodyPr/>
          <a:lstStyle/>
          <a:p>
            <a:fld id="{A1B8FC21-5696-48AB-A7C8-D73A8E826B57}" type="slidenum">
              <a:rPr lang="en-US" smtClean="0"/>
              <a:pPr/>
              <a:t>35</a:t>
            </a:fld>
            <a:endParaRPr lang="en-US" smtClean="0"/>
          </a:p>
        </p:txBody>
      </p:sp>
      <p:pic>
        <p:nvPicPr>
          <p:cNvPr id="87045" name="Picture 2"/>
          <p:cNvPicPr>
            <a:picLocks noGrp="1" noChangeAspect="1" noChangeArrowheads="1"/>
          </p:cNvPicPr>
          <p:nvPr>
            <p:ph idx="1"/>
          </p:nvPr>
        </p:nvPicPr>
        <p:blipFill>
          <a:blip r:embed="rId2"/>
          <a:srcRect/>
          <a:stretch>
            <a:fillRect/>
          </a:stretch>
        </p:blipFill>
        <p:spPr>
          <a:xfrm>
            <a:off x="0" y="0"/>
            <a:ext cx="9144000" cy="6477000"/>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endParaRPr lang="en-US" smtClean="0"/>
          </a:p>
        </p:txBody>
      </p:sp>
      <p:sp>
        <p:nvSpPr>
          <p:cNvPr id="88067" name="Footer Placeholder 3"/>
          <p:cNvSpPr>
            <a:spLocks noGrp="1"/>
          </p:cNvSpPr>
          <p:nvPr>
            <p:ph type="ftr" sz="quarter" idx="11"/>
          </p:nvPr>
        </p:nvSpPr>
        <p:spPr>
          <a:noFill/>
        </p:spPr>
        <p:txBody>
          <a:bodyPr/>
          <a:lstStyle/>
          <a:p>
            <a:r>
              <a:rPr lang="en-US" smtClean="0"/>
              <a:t>OO Design</a:t>
            </a:r>
          </a:p>
        </p:txBody>
      </p:sp>
      <p:sp>
        <p:nvSpPr>
          <p:cNvPr id="88068" name="Slide Number Placeholder 4"/>
          <p:cNvSpPr>
            <a:spLocks noGrp="1"/>
          </p:cNvSpPr>
          <p:nvPr>
            <p:ph type="sldNum" sz="quarter" idx="12"/>
          </p:nvPr>
        </p:nvSpPr>
        <p:spPr>
          <a:noFill/>
        </p:spPr>
        <p:txBody>
          <a:bodyPr/>
          <a:lstStyle/>
          <a:p>
            <a:fld id="{FE47F772-88F2-4431-8B06-DEC26E775A34}" type="slidenum">
              <a:rPr lang="en-US" smtClean="0"/>
              <a:pPr/>
              <a:t>36</a:t>
            </a:fld>
            <a:endParaRPr lang="en-US" smtClean="0"/>
          </a:p>
        </p:txBody>
      </p:sp>
      <p:pic>
        <p:nvPicPr>
          <p:cNvPr id="88069" name="Picture 2"/>
          <p:cNvPicPr>
            <a:picLocks noGrp="1" noChangeAspect="1" noChangeArrowheads="1"/>
          </p:cNvPicPr>
          <p:nvPr>
            <p:ph idx="1"/>
          </p:nvPr>
        </p:nvPicPr>
        <p:blipFill>
          <a:blip r:embed="rId2"/>
          <a:srcRect/>
          <a:stretch>
            <a:fillRect/>
          </a:stretch>
        </p:blipFill>
        <p:spPr>
          <a:xfrm>
            <a:off x="0" y="0"/>
            <a:ext cx="9144000" cy="64770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p:spPr>
        <p:txBody>
          <a:bodyPr/>
          <a:lstStyle/>
          <a:p>
            <a:r>
              <a:rPr lang="en-US" smtClean="0"/>
              <a:t>OO Design</a:t>
            </a:r>
          </a:p>
        </p:txBody>
      </p:sp>
      <p:sp>
        <p:nvSpPr>
          <p:cNvPr id="89091" name="Slide Number Placeholder 5"/>
          <p:cNvSpPr>
            <a:spLocks noGrp="1"/>
          </p:cNvSpPr>
          <p:nvPr>
            <p:ph type="sldNum" sz="quarter" idx="12"/>
          </p:nvPr>
        </p:nvSpPr>
        <p:spPr>
          <a:noFill/>
        </p:spPr>
        <p:txBody>
          <a:bodyPr/>
          <a:lstStyle/>
          <a:p>
            <a:fld id="{A02998CF-BDCC-44C2-8545-41F97CCCDED1}" type="slidenum">
              <a:rPr lang="en-US" smtClean="0"/>
              <a:pPr/>
              <a:t>37</a:t>
            </a:fld>
            <a:endParaRPr lang="en-US" smtClean="0"/>
          </a:p>
        </p:txBody>
      </p:sp>
      <p:sp>
        <p:nvSpPr>
          <p:cNvPr id="89092" name="Rectangle 2"/>
          <p:cNvSpPr>
            <a:spLocks noGrp="1" noChangeArrowheads="1"/>
          </p:cNvSpPr>
          <p:nvPr>
            <p:ph type="title"/>
          </p:nvPr>
        </p:nvSpPr>
        <p:spPr/>
        <p:txBody>
          <a:bodyPr/>
          <a:lstStyle/>
          <a:p>
            <a:pPr eaLnBrk="1" hangingPunct="1"/>
            <a:r>
              <a:rPr lang="en-US" sz="3600" smtClean="0"/>
              <a:t>Restaurant example: Initial classes</a:t>
            </a:r>
          </a:p>
        </p:txBody>
      </p:sp>
      <p:pic>
        <p:nvPicPr>
          <p:cNvPr id="89093" name="Picture 5" descr="Fig3-10"/>
          <p:cNvPicPr>
            <a:picLocks noGrp="1" noChangeAspect="1" noChangeArrowheads="1"/>
          </p:cNvPicPr>
          <p:nvPr>
            <p:ph idx="1"/>
          </p:nvPr>
        </p:nvPicPr>
        <p:blipFill>
          <a:blip r:embed="rId2"/>
          <a:srcRect/>
          <a:stretch>
            <a:fillRect/>
          </a:stretch>
        </p:blipFill>
        <p:spPr>
          <a:xfrm>
            <a:off x="1066800" y="1828800"/>
            <a:ext cx="6245225" cy="45720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a:spLocks noGrp="1"/>
          </p:cNvSpPr>
          <p:nvPr>
            <p:ph type="ftr" sz="quarter" idx="11"/>
          </p:nvPr>
        </p:nvSpPr>
        <p:spPr>
          <a:noFill/>
        </p:spPr>
        <p:txBody>
          <a:bodyPr/>
          <a:lstStyle/>
          <a:p>
            <a:r>
              <a:rPr lang="en-US" smtClean="0"/>
              <a:t>OO Design</a:t>
            </a:r>
          </a:p>
        </p:txBody>
      </p:sp>
      <p:sp>
        <p:nvSpPr>
          <p:cNvPr id="90115" name="Slide Number Placeholder 4"/>
          <p:cNvSpPr>
            <a:spLocks noGrp="1"/>
          </p:cNvSpPr>
          <p:nvPr>
            <p:ph type="sldNum" sz="quarter" idx="12"/>
          </p:nvPr>
        </p:nvSpPr>
        <p:spPr>
          <a:noFill/>
        </p:spPr>
        <p:txBody>
          <a:bodyPr/>
          <a:lstStyle/>
          <a:p>
            <a:fld id="{60CD1418-F74A-4D8F-8D19-56021BD49030}" type="slidenum">
              <a:rPr lang="en-US" smtClean="0"/>
              <a:pPr/>
              <a:t>38</a:t>
            </a:fld>
            <a:endParaRPr lang="en-US" smtClean="0"/>
          </a:p>
        </p:txBody>
      </p:sp>
      <p:pic>
        <p:nvPicPr>
          <p:cNvPr id="90116" name="Picture 5" descr="Fig3-11"/>
          <p:cNvPicPr>
            <a:picLocks noGrp="1" noChangeAspect="1" noChangeArrowheads="1"/>
          </p:cNvPicPr>
          <p:nvPr>
            <p:ph/>
          </p:nvPr>
        </p:nvPicPr>
        <p:blipFill>
          <a:blip r:embed="rId2"/>
          <a:srcRect/>
          <a:stretch>
            <a:fillRect/>
          </a:stretch>
        </p:blipFill>
        <p:spPr>
          <a:xfrm>
            <a:off x="1600200" y="247650"/>
            <a:ext cx="6477000" cy="622935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p:spPr>
        <p:txBody>
          <a:bodyPr/>
          <a:lstStyle/>
          <a:p>
            <a:r>
              <a:rPr lang="en-US" smtClean="0"/>
              <a:t>OO Design</a:t>
            </a:r>
          </a:p>
        </p:txBody>
      </p:sp>
      <p:sp>
        <p:nvSpPr>
          <p:cNvPr id="91139" name="Slide Number Placeholder 5"/>
          <p:cNvSpPr>
            <a:spLocks noGrp="1"/>
          </p:cNvSpPr>
          <p:nvPr>
            <p:ph type="sldNum" sz="quarter" idx="12"/>
          </p:nvPr>
        </p:nvSpPr>
        <p:spPr>
          <a:noFill/>
        </p:spPr>
        <p:txBody>
          <a:bodyPr/>
          <a:lstStyle/>
          <a:p>
            <a:fld id="{E18B9F39-E15E-4CC2-96A0-0795513DA833}" type="slidenum">
              <a:rPr lang="en-US" smtClean="0"/>
              <a:pPr/>
              <a:t>39</a:t>
            </a:fld>
            <a:endParaRPr lang="en-US" smtClean="0"/>
          </a:p>
        </p:txBody>
      </p:sp>
      <p:sp>
        <p:nvSpPr>
          <p:cNvPr id="91140" name="Rectangle 2"/>
          <p:cNvSpPr>
            <a:spLocks noGrp="1" noChangeArrowheads="1"/>
          </p:cNvSpPr>
          <p:nvPr>
            <p:ph type="title"/>
          </p:nvPr>
        </p:nvSpPr>
        <p:spPr/>
        <p:txBody>
          <a:bodyPr/>
          <a:lstStyle/>
          <a:p>
            <a:pPr eaLnBrk="1" hangingPunct="1"/>
            <a:r>
              <a:rPr lang="en-US" sz="3600" smtClean="0"/>
              <a:t>Restaurant example: a seq diag</a:t>
            </a:r>
          </a:p>
        </p:txBody>
      </p:sp>
      <p:pic>
        <p:nvPicPr>
          <p:cNvPr id="91141" name="Picture 6" descr="Fig7-15"/>
          <p:cNvPicPr>
            <a:picLocks noGrp="1" noChangeAspect="1" noChangeArrowheads="1"/>
          </p:cNvPicPr>
          <p:nvPr>
            <p:ph idx="1"/>
          </p:nvPr>
        </p:nvPicPr>
        <p:blipFill>
          <a:blip r:embed="rId2"/>
          <a:srcRect/>
          <a:stretch>
            <a:fillRect/>
          </a:stretch>
        </p:blipFill>
        <p:spPr>
          <a:xfrm>
            <a:off x="1754188" y="2017713"/>
            <a:ext cx="6627812" cy="4114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Use Case Diagram</a:t>
            </a:r>
          </a:p>
        </p:txBody>
      </p:sp>
      <p:sp>
        <p:nvSpPr>
          <p:cNvPr id="46083" name="Content Placeholder 2"/>
          <p:cNvSpPr>
            <a:spLocks noGrp="1"/>
          </p:cNvSpPr>
          <p:nvPr>
            <p:ph idx="1"/>
          </p:nvPr>
        </p:nvSpPr>
        <p:spPr>
          <a:xfrm>
            <a:off x="0" y="2017713"/>
            <a:ext cx="8955088" cy="4840287"/>
          </a:xfrm>
        </p:spPr>
        <p:txBody>
          <a:bodyPr/>
          <a:lstStyle/>
          <a:p>
            <a:pPr algn="just"/>
            <a:r>
              <a:rPr lang="en-US" sz="2200" smtClean="0"/>
              <a:t>Use cases represents typical set of scenarios that help to structure, relate and understand the essential requirement. A use case diagram is diagram that help system analyst to discover the requirement of target system from the user’s perspective. use case diagram can be used to describe the functionality of system in horizontal way. Use case diagram are used to represent functionality of the system from a top down perspective.</a:t>
            </a:r>
          </a:p>
          <a:p>
            <a:pPr algn="just"/>
            <a:r>
              <a:rPr lang="en-US" sz="2200" smtClean="0"/>
              <a:t>Actors: </a:t>
            </a:r>
            <a:r>
              <a:rPr lang="en-US" sz="2400" smtClean="0"/>
              <a:t/>
            </a:r>
            <a:br>
              <a:rPr lang="en-US" sz="2400" smtClean="0"/>
            </a:br>
            <a:r>
              <a:rPr lang="en-US" sz="2200" smtClean="0"/>
              <a:t>1)Librarian : librarian can check availability of book, verify member issue book, calculate fine and return book</a:t>
            </a:r>
          </a:p>
          <a:p>
            <a:pPr algn="just">
              <a:buFont typeface="Wingdings" pitchFamily="2" charset="2"/>
              <a:buNone/>
            </a:pPr>
            <a:r>
              <a:rPr lang="en-US" sz="2200" smtClean="0"/>
              <a:t/>
            </a:r>
            <a:br>
              <a:rPr lang="en-US" sz="2200" smtClean="0"/>
            </a:br>
            <a:r>
              <a:rPr lang="en-US" sz="2200" smtClean="0"/>
              <a:t>2)Member: Member can check availability of book, issue book and return book to system</a:t>
            </a:r>
          </a:p>
        </p:txBody>
      </p:sp>
      <p:sp>
        <p:nvSpPr>
          <p:cNvPr id="46084" name="Slide Number Placeholder 4"/>
          <p:cNvSpPr>
            <a:spLocks noGrp="1"/>
          </p:cNvSpPr>
          <p:nvPr>
            <p:ph type="sldNum" sz="quarter" idx="12"/>
          </p:nvPr>
        </p:nvSpPr>
        <p:spPr>
          <a:noFill/>
        </p:spPr>
        <p:txBody>
          <a:bodyPr/>
          <a:lstStyle/>
          <a:p>
            <a:fld id="{ADB34AEF-8E78-4054-B7FE-7A68657D0FE6}"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US" smtClean="0"/>
          </a:p>
        </p:txBody>
      </p:sp>
      <p:sp>
        <p:nvSpPr>
          <p:cNvPr id="47107" name="Footer Placeholder 3"/>
          <p:cNvSpPr>
            <a:spLocks noGrp="1"/>
          </p:cNvSpPr>
          <p:nvPr>
            <p:ph type="ftr" sz="quarter" idx="11"/>
          </p:nvPr>
        </p:nvSpPr>
        <p:spPr>
          <a:noFill/>
        </p:spPr>
        <p:txBody>
          <a:bodyPr/>
          <a:lstStyle/>
          <a:p>
            <a:r>
              <a:rPr lang="en-US" smtClean="0"/>
              <a:t>OO Design</a:t>
            </a:r>
          </a:p>
        </p:txBody>
      </p:sp>
      <p:sp>
        <p:nvSpPr>
          <p:cNvPr id="47108" name="Slide Number Placeholder 4"/>
          <p:cNvSpPr>
            <a:spLocks noGrp="1"/>
          </p:cNvSpPr>
          <p:nvPr>
            <p:ph type="sldNum" sz="quarter" idx="12"/>
          </p:nvPr>
        </p:nvSpPr>
        <p:spPr>
          <a:noFill/>
        </p:spPr>
        <p:txBody>
          <a:bodyPr/>
          <a:lstStyle/>
          <a:p>
            <a:fld id="{F43580D5-4D04-49D3-B1DD-5DA271053D96}" type="slidenum">
              <a:rPr lang="en-US" smtClean="0"/>
              <a:pPr/>
              <a:t>5</a:t>
            </a:fld>
            <a:endParaRPr lang="en-US" smtClean="0"/>
          </a:p>
        </p:txBody>
      </p:sp>
      <p:pic>
        <p:nvPicPr>
          <p:cNvPr id="47109" name="Picture 3"/>
          <p:cNvPicPr>
            <a:picLocks noGrp="1" noChangeAspect="1" noChangeArrowheads="1"/>
          </p:cNvPicPr>
          <p:nvPr>
            <p:ph idx="1"/>
          </p:nvPr>
        </p:nvPicPr>
        <p:blipFill>
          <a:blip r:embed="rId2"/>
          <a:srcRect/>
          <a:stretch>
            <a:fillRect/>
          </a:stretch>
        </p:blipFill>
        <p:spPr>
          <a:xfrm>
            <a:off x="0" y="0"/>
            <a:ext cx="9144000" cy="6858000"/>
          </a:xfrm>
          <a:noFill/>
        </p:spPr>
      </p:pic>
      <p:sp>
        <p:nvSpPr>
          <p:cNvPr id="47110" name="TextBox 8"/>
          <p:cNvSpPr txBox="1">
            <a:spLocks noChangeArrowheads="1"/>
          </p:cNvSpPr>
          <p:nvPr/>
        </p:nvSpPr>
        <p:spPr bwMode="auto">
          <a:xfrm>
            <a:off x="6781800" y="5638800"/>
            <a:ext cx="2362200" cy="1200150"/>
          </a:xfrm>
          <a:prstGeom prst="rect">
            <a:avLst/>
          </a:prstGeom>
          <a:noFill/>
          <a:ln w="9525">
            <a:noFill/>
            <a:miter lim="800000"/>
            <a:headEnd/>
            <a:tailEnd/>
          </a:ln>
        </p:spPr>
        <p:txBody>
          <a:bodyPr>
            <a:spAutoFit/>
          </a:bodyPr>
          <a:lstStyle/>
          <a:p>
            <a:pPr algn="ctr"/>
            <a:r>
              <a:rPr lang="en-US" b="1"/>
              <a:t>Use Case Diagram of Library Management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Activity Diagram</a:t>
            </a:r>
          </a:p>
        </p:txBody>
      </p:sp>
      <p:sp>
        <p:nvSpPr>
          <p:cNvPr id="48131" name="Content Placeholder 2"/>
          <p:cNvSpPr>
            <a:spLocks noGrp="1"/>
          </p:cNvSpPr>
          <p:nvPr>
            <p:ph idx="1"/>
          </p:nvPr>
        </p:nvSpPr>
        <p:spPr>
          <a:xfrm>
            <a:off x="0" y="2017713"/>
            <a:ext cx="8955088" cy="4459287"/>
          </a:xfrm>
        </p:spPr>
        <p:txBody>
          <a:bodyPr/>
          <a:lstStyle/>
          <a:p>
            <a:pPr algn="just"/>
            <a:r>
              <a:rPr lang="en-US" sz="2000" smtClean="0"/>
              <a:t>Activity diagram is one of the important UML diagram which describes the flow of activity in system. Activity diagram is basically a flowchart which shows connection between one activity of system to another activity. Before drawing activity diagram you should list activity of user and connection between both activity. Activity diagram of library management system may defer according to users such as administrator, customer etc.</a:t>
            </a:r>
          </a:p>
          <a:p>
            <a:pPr algn="just"/>
            <a:endParaRPr lang="en-US" sz="2000" smtClean="0"/>
          </a:p>
          <a:p>
            <a:pPr algn="just"/>
            <a:r>
              <a:rPr lang="en-US" sz="2000" smtClean="0"/>
              <a:t>Activity of Issuing books to member: The librarian checks the availability of book. If the book is not available, then an error message will be displayed else the check the rack no were the book is placed will be displayed. The member is validated. Depending upon the type of member if more books can be issued to member ,the transaction will be created and issue details are added to the transaction. The book and member details are updated accordingly</a:t>
            </a:r>
          </a:p>
          <a:p>
            <a:pPr algn="just"/>
            <a:endParaRPr lang="en-US" sz="2000" smtClean="0"/>
          </a:p>
        </p:txBody>
      </p:sp>
      <p:sp>
        <p:nvSpPr>
          <p:cNvPr id="48132" name="Footer Placeholder 3"/>
          <p:cNvSpPr>
            <a:spLocks noGrp="1"/>
          </p:cNvSpPr>
          <p:nvPr>
            <p:ph type="ftr" sz="quarter" idx="11"/>
          </p:nvPr>
        </p:nvSpPr>
        <p:spPr>
          <a:noFill/>
        </p:spPr>
        <p:txBody>
          <a:bodyPr/>
          <a:lstStyle/>
          <a:p>
            <a:r>
              <a:rPr lang="en-US" smtClean="0"/>
              <a:t>OO Design</a:t>
            </a:r>
          </a:p>
        </p:txBody>
      </p:sp>
      <p:sp>
        <p:nvSpPr>
          <p:cNvPr id="48133" name="Slide Number Placeholder 4"/>
          <p:cNvSpPr>
            <a:spLocks noGrp="1"/>
          </p:cNvSpPr>
          <p:nvPr>
            <p:ph type="sldNum" sz="quarter" idx="12"/>
          </p:nvPr>
        </p:nvSpPr>
        <p:spPr>
          <a:noFill/>
        </p:spPr>
        <p:txBody>
          <a:bodyPr/>
          <a:lstStyle/>
          <a:p>
            <a:fld id="{97495F81-5423-4E78-A42B-4A189E7DCF3B}"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US" smtClean="0"/>
          </a:p>
        </p:txBody>
      </p:sp>
      <p:sp>
        <p:nvSpPr>
          <p:cNvPr id="49155" name="Footer Placeholder 3"/>
          <p:cNvSpPr>
            <a:spLocks noGrp="1"/>
          </p:cNvSpPr>
          <p:nvPr>
            <p:ph type="ftr" sz="quarter" idx="11"/>
          </p:nvPr>
        </p:nvSpPr>
        <p:spPr>
          <a:noFill/>
        </p:spPr>
        <p:txBody>
          <a:bodyPr/>
          <a:lstStyle/>
          <a:p>
            <a:r>
              <a:rPr lang="en-US" smtClean="0"/>
              <a:t>OO Design</a:t>
            </a:r>
          </a:p>
        </p:txBody>
      </p:sp>
      <p:sp>
        <p:nvSpPr>
          <p:cNvPr id="49156" name="Slide Number Placeholder 4"/>
          <p:cNvSpPr>
            <a:spLocks noGrp="1"/>
          </p:cNvSpPr>
          <p:nvPr>
            <p:ph type="sldNum" sz="quarter" idx="12"/>
          </p:nvPr>
        </p:nvSpPr>
        <p:spPr>
          <a:noFill/>
        </p:spPr>
        <p:txBody>
          <a:bodyPr/>
          <a:lstStyle/>
          <a:p>
            <a:fld id="{4BB108DF-CE42-4614-9B48-4429A6DE38EE}" type="slidenum">
              <a:rPr lang="en-US" smtClean="0"/>
              <a:pPr/>
              <a:t>7</a:t>
            </a:fld>
            <a:endParaRPr lang="en-US" smtClean="0"/>
          </a:p>
        </p:txBody>
      </p:sp>
      <p:pic>
        <p:nvPicPr>
          <p:cNvPr id="49157" name="Picture 2"/>
          <p:cNvPicPr>
            <a:picLocks noGrp="1" noChangeAspect="1" noChangeArrowheads="1"/>
          </p:cNvPicPr>
          <p:nvPr>
            <p:ph idx="1"/>
          </p:nvPr>
        </p:nvPicPr>
        <p:blipFill>
          <a:blip r:embed="rId2"/>
          <a:srcRect/>
          <a:stretch>
            <a:fillRect/>
          </a:stretch>
        </p:blipFill>
        <p:spPr>
          <a:xfrm>
            <a:off x="152400" y="0"/>
            <a:ext cx="8991600" cy="64008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smtClean="0"/>
          </a:p>
        </p:txBody>
      </p:sp>
      <p:sp>
        <p:nvSpPr>
          <p:cNvPr id="50179" name="Footer Placeholder 3"/>
          <p:cNvSpPr>
            <a:spLocks noGrp="1"/>
          </p:cNvSpPr>
          <p:nvPr>
            <p:ph type="ftr" sz="quarter" idx="11"/>
          </p:nvPr>
        </p:nvSpPr>
        <p:spPr>
          <a:noFill/>
        </p:spPr>
        <p:txBody>
          <a:bodyPr/>
          <a:lstStyle/>
          <a:p>
            <a:r>
              <a:rPr lang="en-US" smtClean="0"/>
              <a:t>OO Design</a:t>
            </a:r>
          </a:p>
        </p:txBody>
      </p:sp>
      <p:sp>
        <p:nvSpPr>
          <p:cNvPr id="50180" name="Slide Number Placeholder 4"/>
          <p:cNvSpPr>
            <a:spLocks noGrp="1"/>
          </p:cNvSpPr>
          <p:nvPr>
            <p:ph type="sldNum" sz="quarter" idx="12"/>
          </p:nvPr>
        </p:nvSpPr>
        <p:spPr>
          <a:noFill/>
        </p:spPr>
        <p:txBody>
          <a:bodyPr/>
          <a:lstStyle/>
          <a:p>
            <a:fld id="{AAD68E04-2519-4E93-A163-CF6EF7F6D429}" type="slidenum">
              <a:rPr lang="en-US" smtClean="0"/>
              <a:pPr/>
              <a:t>8</a:t>
            </a:fld>
            <a:endParaRPr lang="en-US" smtClean="0"/>
          </a:p>
        </p:txBody>
      </p:sp>
      <p:pic>
        <p:nvPicPr>
          <p:cNvPr id="50181" name="Picture 3"/>
          <p:cNvPicPr>
            <a:picLocks noGrp="1" noChangeAspect="1" noChangeArrowheads="1"/>
          </p:cNvPicPr>
          <p:nvPr>
            <p:ph idx="1"/>
          </p:nvPr>
        </p:nvPicPr>
        <p:blipFill>
          <a:blip r:embed="rId2"/>
          <a:srcRect/>
          <a:stretch>
            <a:fillRect/>
          </a:stretch>
        </p:blipFill>
        <p:spPr>
          <a:xfrm>
            <a:off x="0" y="0"/>
            <a:ext cx="9144000" cy="6858000"/>
          </a:xfrm>
          <a:noFill/>
        </p:spPr>
      </p:pic>
      <p:sp>
        <p:nvSpPr>
          <p:cNvPr id="50182" name="TextBox 8"/>
          <p:cNvSpPr txBox="1">
            <a:spLocks noChangeArrowheads="1"/>
          </p:cNvSpPr>
          <p:nvPr/>
        </p:nvSpPr>
        <p:spPr bwMode="auto">
          <a:xfrm>
            <a:off x="0" y="0"/>
            <a:ext cx="2895600" cy="923925"/>
          </a:xfrm>
          <a:prstGeom prst="rect">
            <a:avLst/>
          </a:prstGeom>
          <a:noFill/>
          <a:ln w="9525">
            <a:noFill/>
            <a:miter lim="800000"/>
            <a:headEnd/>
            <a:tailEnd/>
          </a:ln>
        </p:spPr>
        <p:txBody>
          <a:bodyPr>
            <a:spAutoFit/>
          </a:bodyPr>
          <a:lstStyle/>
          <a:p>
            <a:pPr algn="ctr"/>
            <a:r>
              <a:rPr lang="en-US" b="1"/>
              <a:t>Activity Diagram of Library Management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smtClean="0"/>
          </a:p>
        </p:txBody>
      </p:sp>
      <p:sp>
        <p:nvSpPr>
          <p:cNvPr id="51203" name="Footer Placeholder 3"/>
          <p:cNvSpPr>
            <a:spLocks noGrp="1"/>
          </p:cNvSpPr>
          <p:nvPr>
            <p:ph type="ftr" sz="quarter" idx="11"/>
          </p:nvPr>
        </p:nvSpPr>
        <p:spPr>
          <a:noFill/>
        </p:spPr>
        <p:txBody>
          <a:bodyPr/>
          <a:lstStyle/>
          <a:p>
            <a:r>
              <a:rPr lang="en-US" smtClean="0"/>
              <a:t>OO Design</a:t>
            </a:r>
          </a:p>
        </p:txBody>
      </p:sp>
      <p:sp>
        <p:nvSpPr>
          <p:cNvPr id="51204" name="Slide Number Placeholder 4"/>
          <p:cNvSpPr>
            <a:spLocks noGrp="1"/>
          </p:cNvSpPr>
          <p:nvPr>
            <p:ph type="sldNum" sz="quarter" idx="12"/>
          </p:nvPr>
        </p:nvSpPr>
        <p:spPr>
          <a:noFill/>
        </p:spPr>
        <p:txBody>
          <a:bodyPr/>
          <a:lstStyle/>
          <a:p>
            <a:fld id="{8C9F25C9-DA07-4D6B-9FD2-0ABBAE403232}" type="slidenum">
              <a:rPr lang="en-US" smtClean="0"/>
              <a:pPr/>
              <a:t>9</a:t>
            </a:fld>
            <a:endParaRPr lang="en-US" smtClean="0"/>
          </a:p>
        </p:txBody>
      </p:sp>
      <p:pic>
        <p:nvPicPr>
          <p:cNvPr id="51205" name="Picture 2"/>
          <p:cNvPicPr>
            <a:picLocks noGrp="1" noChangeAspect="1" noChangeArrowheads="1"/>
          </p:cNvPicPr>
          <p:nvPr>
            <p:ph idx="1"/>
          </p:nvPr>
        </p:nvPicPr>
        <p:blipFill>
          <a:blip r:embed="rId2"/>
          <a:srcRect/>
          <a:stretch>
            <a:fillRect/>
          </a:stretch>
        </p:blipFill>
        <p:spPr>
          <a:xfrm>
            <a:off x="0" y="228600"/>
            <a:ext cx="9144000" cy="61722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3358</TotalTime>
  <Words>760</Words>
  <Application>Microsoft PowerPoint</Application>
  <PresentationFormat>On-screen Show (4:3)</PresentationFormat>
  <Paragraphs>123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Blends</vt:lpstr>
      <vt:lpstr>Object Oriented Design</vt:lpstr>
      <vt:lpstr>Slide 2</vt:lpstr>
      <vt:lpstr>Slide 3</vt:lpstr>
      <vt:lpstr>Use Case Diagram</vt:lpstr>
      <vt:lpstr>Slide 5</vt:lpstr>
      <vt:lpstr>Activity Diagram</vt:lpstr>
      <vt:lpstr>Slide 7</vt:lpstr>
      <vt:lpstr>Slide 8</vt:lpstr>
      <vt:lpstr>Slide 9</vt:lpstr>
      <vt:lpstr>Slide 10</vt:lpstr>
      <vt:lpstr>Sequence Diagram</vt:lpstr>
      <vt:lpstr>Slide 12</vt:lpstr>
      <vt:lpstr>Slide 13</vt:lpstr>
      <vt:lpstr>Slide 14</vt:lpstr>
      <vt:lpstr>Class Diagrams</vt:lpstr>
      <vt:lpstr>Class Diagram…</vt:lpstr>
      <vt:lpstr>Class – example</vt:lpstr>
      <vt:lpstr>Generalization-Specialization</vt:lpstr>
      <vt:lpstr>Example – class hierarchy</vt:lpstr>
      <vt:lpstr>Association/aggregation</vt:lpstr>
      <vt:lpstr>Example – association/aggregation</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Restaurant example: Initial classes</vt:lpstr>
      <vt:lpstr>Slide 38</vt:lpstr>
      <vt:lpstr>Restaurant example: a seq diag</vt:lpstr>
    </vt:vector>
  </TitlesOfParts>
  <Company>CSE,IITK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Analysis and Design</dc:title>
  <dc:creator>Dr.P.Jalote</dc:creator>
  <cp:lastModifiedBy>Administrator</cp:lastModifiedBy>
  <cp:revision>47</cp:revision>
  <dcterms:created xsi:type="dcterms:W3CDTF">2003-06-11T12:21:25Z</dcterms:created>
  <dcterms:modified xsi:type="dcterms:W3CDTF">2020-12-09T08:52:54Z</dcterms:modified>
</cp:coreProperties>
</file>