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ink/ink8.xml" ContentType="application/inkml+xml"/>
  <Override PartName="/ppt/ink/ink18.xml" ContentType="application/inkml+xml"/>
  <Override PartName="/ppt/ink/ink27.xml" ContentType="application/inkml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ink/ink6.xml" ContentType="application/inkml+xml"/>
  <Override PartName="/ppt/ink/ink16.xml" ContentType="application/inkml+xml"/>
  <Override PartName="/ppt/ink/ink25.xml" ContentType="application/inkml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ink/ink4.xml" ContentType="application/inkml+xml"/>
  <Override PartName="/ppt/ink/ink14.xml" ContentType="application/inkml+xml"/>
  <Override PartName="/ppt/ink/ink23.xml" ContentType="application/inkml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ink/ink2.xml" ContentType="application/inkml+xml"/>
  <Override PartName="/ppt/ink/ink12.xml" ContentType="application/inkml+xml"/>
  <Override PartName="/ppt/ink/ink21.xml" ContentType="application/inkml+xml"/>
  <Override PartName="/ppt/slideLayouts/slideLayout10.xml" ContentType="application/vnd.openxmlformats-officedocument.presentationml.slideLayout+xml"/>
  <Override PartName="/ppt/ink/ink10.xml" ContentType="application/inkml+xml"/>
  <Override PartName="/ppt/ink/ink11.xml" ContentType="application/inkml+xml"/>
  <Override PartName="/ppt/ink/ink20.xml" ContentType="application/inkml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ink/ink9.xml" ContentType="application/inkml+xml"/>
  <Override PartName="/ppt/ink/ink19.xml" ContentType="application/inkml+xml"/>
  <Override PartName="/ppt/ink/ink28.xml" ContentType="application/inkml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ink/ink7.xml" ContentType="application/inkml+xml"/>
  <Override PartName="/ppt/ink/ink17.xml" ContentType="application/inkml+xml"/>
  <Override PartName="/ppt/ink/ink26.xml" ContentType="application/inkml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ink/ink3.xml" ContentType="application/inkml+xml"/>
  <Override PartName="/ppt/ink/ink5.xml" ContentType="application/inkml+xml"/>
  <Override PartName="/ppt/ink/ink15.xml" ContentType="application/inkml+xml"/>
  <Override PartName="/ppt/ink/ink24.xml" ContentType="application/inkml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ink/ink1.xml" ContentType="application/inkml+xml"/>
  <Override PartName="/ppt/ink/ink13.xml" ContentType="application/inkml+xml"/>
  <Override PartName="/ppt/ink/ink22.xml" ContentType="application/inkml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7093" units="1/cm"/>
          <inkml:channelProperty channel="Y" name="resolution" value="39.79275" units="1/cm"/>
        </inkml:channelProperties>
      </inkml:inkSource>
      <inkml:timestamp xml:id="ts0" timeString="2020-11-02T06:39:24.356"/>
    </inkml:context>
    <inkml:brush xml:id="br0">
      <inkml:brushProperty name="width" value="0.2" units="cm"/>
      <inkml:brushProperty name="height" value="0.2" units="cm"/>
      <inkml:brushProperty name="fitToCurve" value="1"/>
    </inkml:brush>
  </inkml:definitions>
  <inkml:trace contextRef="#ctx0" brushRef="#br0">231 0,'0'39,"-39"-39,39 38,0 0,-38 1,38-1,-39-38,39 39,0-1,0 1,-38-39,38 38,-39 1,39-1,0 1,-38-39,38 38,0 1</inkml:trace>
  <inkml:trace contextRef="#ctx0" brushRef="#br0" timeOffset="3510.1781">308 39,'0'38,"0"0,0 1,38-39,1 0,-39 38,0 1,38-39,-38 38,0 1,0-1,39-38,-39 39,0-1,38-38,-38 39,39-39,-39 38,38-38,-38 39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7093" units="1/cm"/>
          <inkml:channelProperty channel="Y" name="resolution" value="39.79275" units="1/cm"/>
        </inkml:channelProperties>
      </inkml:inkSource>
      <inkml:timestamp xml:id="ts0" timeString="2020-11-02T05:12:38.615"/>
    </inkml:context>
    <inkml:brush xml:id="br0">
      <inkml:brushProperty name="width" value="0.06667" units="cm"/>
      <inkml:brushProperty name="height" value="0.06667" units="cm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39 169,'0'0,"0"-38,0-1,0 1,38 38,1 0,-1 0,-38-39,39 39,-1 0,1 0,-1 0,1 0,-1 0,1 0,-1 0,-38 39,0-1,0 1,0-1,0 0,0 1,0-1,0 1,0-1,0 1,-38-39,-1 38,39 1,-38-39,-1 38,1-38,38 39,-39-39,39 38,0 1,-38-39,38 38,-39-38,39 39,-38-39,38 38,-39-38,39 39,-38-39,-1 0,39 38</inkml:trace>
  <inkml:trace contextRef="#ctx0" brushRef="#br0" timeOffset="-3919.6858">39 207</inkml:trace>
  <inkml:trace contextRef="#ctx0" brushRef="#br0" timeOffset="5002.1159">-230 54,'-39'0,"1"0,-1 38,39 1,0-1,-38 0,38 1,0-1,0 1,0-1,0 1,0-1,0 1,0-1,0 1,0-1,0 1,0-1,0 1,0-1,0 1,0-1,0 1,0-1,0 1,0-1,38-38,1 0,-39 39,38-39,-38 38,39-38,-39 39,38-39,0 0,1 0</inkml:trace>
  <inkml:trace contextRef="#ctx0" brushRef="#br0" timeOffset="2237.6823">462 515,'39'0,"-39"39,38-39,-38 38,39 1,-39-1,38-38,-38 39,39-39,-1 0,-38 38,0 1,39-39,-39 38,38-38,-38 39,39-39,-1 0,-38 38,39-38,-39 39</inkml:trace>
  <inkml:trace contextRef="#ctx0" brushRef="#br0" timeOffset="7365.2449">809-23,'0'-39,"38"39,1 0,-1 0,1 0,-1 0,1 0,-39 39,38-39,-38 38,38-38,-38 39,39-39,-1 38,-38 1,0-1,39-38,-39 38,38 1,-38-1,0 1,39-1,-1 1,-38-1,0 1,0-1,39-38,-39 39,0-1,0 1,0-1,0 1,0-1,0 1,0-1,0 1,0-1,0 1,0-1,0 1,0-1</inkml:trace>
  <inkml:trace contextRef="#ctx0" brushRef="#br1" timeOffset="28000.4238">-192-23,'0'38,"-38"-38,-1 0,39 39,0-1,0 1,-38-39,38 38,0 0,0 1,0-1,0 1,0-1,0 1,-39-39,39 38,0 1,0-1,0 1,0-1,0 1,0-1,0 1,0-1,0 1,0-1,0 1,0-1,0 1,0-1,0 1,0-1,0 1,39-39,-39 38,38-38,1 0,-1 0</inkml:trace>
  <inkml:trace contextRef="#ctx0" brushRef="#br1" timeOffset="32205.6883">154 169,'0'-38,"0"-1,0 1,39 38,-1 0,1 0,-1 0,1 0,-1 0,1 0,-1 0,1 0,-39 38,0 1,0-1,0 0,0 1,0-1,0 1,0-1,0 1,-39-39,39 38,0 1,0-1,-38-38,38 39,-39-39,1 0,38 38,-39-38,39 39,-38-39,38 38,-39-38,1 0,38 39,0-1,-39-38,39 39,0-1,-38-38,38 39,-39-39,39 38,-38-38,38 39</inkml:trace>
  <inkml:trace contextRef="#ctx0" brushRef="#br1" timeOffset="35461.6128">424 554,'0'38,"38"-38,-38 39,39-1,-1-38,1 39,-1-39,-38 38,39-38,-39 39,38-39,1 0,-39 38,38-38,1 39,-39-1,38-38,1 39,-39-1</inkml:trace>
  <inkml:trace contextRef="#ctx0" brushRef="#br1" timeOffset="41698.7815">347 592,'-39'0,"1"0,-1 0,1 39,38-1,-39-38,39 39,0-1,0 1,-38-39,38 38,0 1,0-1,-39-38,1 0,38 39,0-1,-39-38,39-38,39 38,-1 0,-38-39,0 1,39 38,-39-39,38 39,-38-38,0-1,0 1,39 38,-1 0,-38-39,39 39,-1 0,-38-38,39 38,-1 0,-38-39,0 1,39 38,-39-39,0 1,38 38,-38-39,0 1,0-1,39 39,-39-38,38 38,-38-39,0 1,0-1,0 1,0 0,0-1,-38 39,-1 0,1 0,38-38,-39 38,1 0,-1 0,1 0,-1 0,1 0,-1 0,39 38</inkml:trace>
  <inkml:trace contextRef="#ctx0" brushRef="#br1" timeOffset="46143.6185">616 631,'0'38,"0"1,0-1,39-38,-39 39,38-39,-38 38,39-38,-1 0,-38 39,39-39,-1 0,-38 38,39-38,-39 39,38-39,-38 38,0 1,39-39,-39-39,-39 39,39-38,0-1,-38 39,-1-38,1 38,38-39,-39 39,39-38,0-1,-38 39,38-38,-39 38,1 0,-1 0,39-39,-38 39,38-38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7093" units="1/cm"/>
          <inkml:channelProperty channel="Y" name="resolution" value="39.79275" units="1/cm"/>
        </inkml:channelProperties>
      </inkml:inkSource>
      <inkml:timestamp xml:id="ts0" timeString="2020-11-02T05:12:48.688"/>
    </inkml:context>
    <inkml:brush xml:id="br0">
      <inkml:brushProperty name="width" value="0.06667" units="cm"/>
      <inkml:brushProperty name="height" value="0.06667" units="cm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154 0,'-39'0,"39"39,-38-1,38 1,0-1,0 1,-39-1,39 1,0-1,0 1,-38-1,38 1,0-1,0 1,0-1,0 1,0-1,0 1,0-1,0 1,0-1,0 1,0-1,0 1,0-1,0 1,38-39,1 0</inkml:trace>
  <inkml:trace contextRef="#ctx0" brushRef="#br0" timeOffset="5353.9792">770 616,'0'-38,"0"76,38 1,-38-1,0 1,0-1,0 1,0-1,0 1,0-1,0 1,0-1,0 0,-38-38,-1 39,1-39,-1 0,1 0,-1 0,1 0,-1 0,39-39,0 1,0 0,0-1,0 1,0-1,0 1,0-1,0 1,0-1,39 39,-39-38,38 38,1 0,-39-39,38 1,1 38,-1-39,1 39,-1 0,1 0,-1 0,-38-38,39 38,-1 0,1 0,-1 0,0 0,1 0,-1 0,1 0,-39-39,38 39,1 0,-1 0,1 0,-1 0,1 0,-1 0,1 0,-1 0,1 0,-1 0,1 0,-1 0,-38 39</inkml:trace>
  <inkml:trace contextRef="#ctx0" brushRef="#br0" timeOffset="7454.563">1770-77,'39'0,"-1"0,1 39,-39-1,38-38,-38 39,39-39,-39 38,38 1,1-1,-1 1,-38-1,39-38,-39 39,38-1,1 1,-39-1,38 1,-38-1,0 1,0-1,0 1,0-1,0 1,39-39,-39 38,0 1,0-1,0 1,0-1,0 1,0-1,0 1,0-1,0 0,0 1,0-1,0 1,0-1,0 1,-39-1,39 1,-38-39,38 38,-39-38,39 39,0-1,-38 1,38-1,0 1,-39-39</inkml:trace>
  <inkml:trace contextRef="#ctx0" brushRef="#br0" timeOffset="11739.6305">154-115,'0'38,"0"1,0-1,0 1,0-1,0 1,0-1,0 1,0-1,0 1,-39-39,39 38,0 1,0-1,-38-38,38 39,0-1,0 1,0-1,0 1,0-1,0 1,0-1,0 1,0-1,0 1,0-1,0 1,0-1,0 1,0-1,0 0,0 1,0-1,0 1,0-1,0 1,0-1,0 1,0-1,38-38,1 0,-39 39,38-1,-38 1,39-39,-39 38,38-38,-38 39,39-1,-1-38,-38 39,39-39</inkml:trace>
  <inkml:trace contextRef="#ctx0" brushRef="#br1" timeOffset="44196.2316">847 616,'0'39,"0"-1,0 1,0-1,0 1,0-1,0 1,0-1,0 1,0-1,0 0,-39-38,39 39,-38-39,38 38,-39-38,1 0,-1 0,39-38,0-1,0 1,0 0,0-1,0 1,0-1,0 1,0-1,0 1,0-1,0 1,0-1,0 1,0-1,0 1,39 38,-1 0,-38-39,39 39,-39-38,38 38,1 0,-1 0,1 0,-1 0,1 0,-1 0,0 0,1 0,-1 0,1 0,-1 0,1 0,-1 0,1 0,-1 0,-38 38,39-38,-1 0,1 39,-1-39,1 0,-1 0,-38 38,39-38,-1 0,1 0,-1 0,-38 39,0-1,39-38,-39 39,38-39,1 0,-39 38</inkml:trace>
  <inkml:trace contextRef="#ctx0" brushRef="#br1" timeOffset="49493.8119">847 578,'-39'0,"1"0,-1 0,1 0,38 38,-39-38,1 39,-1-1,39 1,0-1,0 1,0-1,0 1,0-1,0 1,0-1,0 0,0 1,0-1,39-38,-1 0,1 0,-1 0,1 0,-39-38,0-1,38 39,-38-38,0 0,0-1,39 39,-39-38,0-1,0 1,0-1,0 1,0-1,0 1,0-1,0 1,38 38,1-39,-1 39,1 0,-1 0,0 0,1 0,-1 0,1 0,-1 0,1 0,-1 0,1 0,-1 0,1 0,-1 0,1 0,-1 0,1 0,-1 0,1 0,-1 0,1 0,-39 39,38-39,1 0,-39 38,38-38,-38 39,39-39,-39 38,38-38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7093" units="1/cm"/>
          <inkml:channelProperty channel="Y" name="resolution" value="39.79275" units="1/cm"/>
        </inkml:channelProperties>
      </inkml:inkSource>
      <inkml:timestamp xml:id="ts0" timeString="2020-11-02T05:22:23.689"/>
    </inkml:context>
    <inkml:brush xml:id="br0">
      <inkml:brushProperty name="width" value="0.09333" units="cm"/>
      <inkml:brushProperty name="height" value="0.09333" units="cm"/>
      <inkml:brushProperty name="color" value="#ED1C24"/>
      <inkml:brushProperty name="fitToCurve" value="1"/>
    </inkml:brush>
    <inkml:brush xml:id="br1">
      <inkml:brushProperty name="width" value="0.09333" units="cm"/>
      <inkml:brushProperty name="height" value="0.09333" units="cm"/>
      <inkml:brushProperty name="fitToCurve" value="1"/>
    </inkml:brush>
  </inkml:definitions>
  <inkml:trace contextRef="#ctx0" brushRef="#br0">9852 962,'38'0,"1"0,-39 39,38-39,-38 38,39 1,-1-39,-38 38,39 1,-39-1,38-38,-38 39,39-39,-1 38,1-38,-39 38,0 1,38-39,-38 38,39-38,-1 0,-38 39,39-39,-39 38,0 1,38-39,-38 38,39-38,-1 0,-38 39,38-1,1-38,-39 39,38-39,-38 38,39-38,-39 39,0-1</inkml:trace>
  <inkml:trace contextRef="#ctx0" brushRef="#br1" timeOffset="-81310.6187">8389 1385,'0'39,"0"-1,0 1,0-1,0 1,0-1,0 1,0-1,0 1,0-1,0 1,0-1,-38-38,38 39,0-1,0 1,0-1</inkml:trace>
  <inkml:trace contextRef="#ctx0" brushRef="#br0" timeOffset="3382.4764">8428 1385,'0'39,"0"-1,0 1,0-1,0 1,0-1,0 1,0-1,0 1,0-1,0 1,0-1,0 1,-39-39,39 38,0 1,0-1,0 1,0-1,-38-38,-1 0</inkml:trace>
  <inkml:trace contextRef="#ctx0" brushRef="#br1" timeOffset="-97436.2061">5541 1501,'0'38,"0"1,0-1,0 1,0-1,0 1,0-1,0 1,0-1,0 1,0-1,0 1,0-1,0 1</inkml:trace>
  <inkml:trace contextRef="#ctx0" brushRef="#br0" timeOffset="6735.1818">5503 1578,'0'38,"0"1,0-1,0 1,0-1,0 1,0-1,0 1,0-1,0 1,0-1,0 1,0-1</inkml:trace>
  <inkml:trace contextRef="#ctx0" brushRef="#br1" timeOffset="-107675.4103">3694 1501,'0'38,"0"1,0-1,0 1,0-1,0 1,0-1,0 1,0-1,0 1,0-1,0 1,0-1,-38-38,38 39,0-1,0 1</inkml:trace>
  <inkml:trace contextRef="#ctx0" brushRef="#br0" timeOffset="8996.4674">3694 1501,'0'38,"0"1,0-1,0 1,0-1,0 1,0-1,0 1,0-1,0 1,0-1,0 1,0-1,0 1,0-1,0 1,-38-39,38 38,-39-38,39 39</inkml:trace>
  <inkml:trace contextRef="#ctx0" brushRef="#br0" timeOffset="11986.7702">1693 1501,'0'-39,"0"78,0-1,0 1,0-1,0 1,0-1,0 1,0-1,0 1,0-1,0 1,0-1,0 1,0-1,0 1,0-1,0 1</inkml:trace>
  <inkml:trace contextRef="#ctx0" brushRef="#br0" timeOffset="-19502.6094">6581-385,'0'39,"38"-39,1 0,-1 0,0 0,1 0,-1 0,1 0,-39 38,38-38,1 0,-1 0,1 0,-1 0,1 0,-1 0,1 0,-1 0,1 0,-1 0,1 0,-1 0,1 0,-1 0,1 0,-1 0,1 0,-1 0</inkml:trace>
  <inkml:trace contextRef="#ctx0" brushRef="#br1" timeOffset="-91158.3821">6504-385,'38'0,"1"0,-1 0,1 0,-1 0,0 0,1 0,-1 0,1 0,-1 0,1 0,-1 0,1 0,-1 0,1 0,-1 0,1 0,-1 0,1 0,-1 0,1 0,-1 0,1 0,-1 0,1 0,-1 0,1 0</inkml:trace>
  <inkml:trace contextRef="#ctx0" brushRef="#br0" timeOffset="-22507.4166">6658-385,'38'0,"0"0,1 0,-1 0,1 0,-1 0,1 0,-1 0,1 0,-1 0,1 0,-1 0,1 0,-1 0,1 0,-1 0,1 0,-1 0,1 0,-1 0,1 0,-39 39,38-39,1 0</inkml:trace>
  <inkml:trace contextRef="#ctx0" brushRef="#br1" timeOffset="-85828.1895">6581-346,'-39'0,"39"38,0 1,0-1,0 1,0-1,0 1,0-1,0 1,0-1,0 0,0 1,0-1,0 1,0-1,0 1,0-1,0 1,0-1,0 1,0-1,0 1,0-1,0 1,0-1,0 1,0-1,0 1,0-1,0 1,0-1,0 1,0-1,0 1,0-1,0 1,0-1,0 1,0-1,0 1,0-1,0 1,0-1,0 0,0 1,0-1,0 1,0-1,0 1,0-1,0 1,0-1,0 1,39-39,-1 0,1 0,-1 0,0 0,1 0,-1 0,1 0,-1 0,1 0,-1 0,1 0,-1 0,1 0,-1 0,1 0,-1 0,1 0,-1 0,1 0,-1 0,1 0,-1 0,1 0,-1 0,1 0,-1 0</inkml:trace>
  <inkml:trace contextRef="#ctx0" brushRef="#br0" timeOffset="-13306.2136">6619-346,'0'38,"0"1,0-1,0 1,0-1,0 1,0-1,0 1,0-1,0 0,0 1,0-1,0 1,0-1,0 1,0-1,0 1,0-1,0 1,0-1,0 1,0-1,0 1,0-1,0 1,0-1,0 1,0-1,0 1,0-1,0 1,0-1,0 1,0-1,0 1,0-1,0 1,0-1,0 1,0-1,39-38,-39 39,0-1,0 0,0 1,0-1,0 1,0-1,0 1,0-1,0 1,0-1,0 1,0-1,38-38,0 0,1 0,-1 0,1 0,-39-38,38 38,1 0,-1 0,1 0,-1 0,1 0,-1 0,1 0,-1 0,1 0,-1 0,1 0,-1 0,1 0,-1 0,1 0,-1 0,1 0,-1 0</inkml:trace>
  <inkml:trace contextRef="#ctx0" brushRef="#br0" timeOffset="-10874.2758">6658 616,'38'0,"0"0,1 0,-1 0,1 0,-1 0,1 0,-1 0,1 0,-1 0,1 0,-1 0,1 0,-1 0,1 0,-1 0,1 0,-1 0,1 0,-1 0,1 0</inkml:trace>
  <inkml:trace contextRef="#ctx0" brushRef="#br1" timeOffset="-83321.6842">6619 654,'39'0,"-1"0,0 0,1 0,-1 0,1 0,-1 0,1 0,-1 0,1 0,-1 0,1 0,-1 0,1 0,-1 0,1 0,-1 0,1 0,-1 0,1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7093" units="1/cm"/>
          <inkml:channelProperty channel="Y" name="resolution" value="39.79275" units="1/cm"/>
        </inkml:channelProperties>
      </inkml:inkSource>
      <inkml:timestamp xml:id="ts0" timeString="2020-11-02T05:21:17.579"/>
    </inkml:context>
    <inkml:brush xml:id="br0">
      <inkml:brushProperty name="width" value="0.09333" units="cm"/>
      <inkml:brushProperty name="height" value="0.09333" units="cm"/>
      <inkml:brushProperty name="fitToCurve" value="1"/>
    </inkml:brush>
    <inkml:brush xml:id="br1">
      <inkml:brushProperty name="width" value="0.09333" units="cm"/>
      <inkml:brushProperty name="height" value="0.09333" units="cm"/>
      <inkml:brushProperty name="color" value="#ED1C24"/>
      <inkml:brushProperty name="fitToCurve" value="1"/>
    </inkml:brush>
  </inkml:definitions>
  <inkml:trace contextRef="#ctx0" brushRef="#br0">9198-346,'0'-39,"38"39,-38-38,0-1,38 39,1 0,-39-38,0-1,38 39,-38-38,39-1,-1 1,1 38,-1 0,-38-39,39 39,-1 0,1 0,-1 0,1 0,-1 0,1 0,-1 0,1 0,-39 39,0-1,38-38,-38 39,39-39,-39 38,0 1,38-39,-38 38,0 1,0-1,0 1,0-1,0 1,0-1,0 1,0-1,-38 1,38-1,-39 1,39-1,0 0,-38-38,38 39,0-1,0 1,0-1,0 1,0-1,0 1,-39-39,39 38,0 1,0-1,0 1,-38-1,38 1,0-1,-39-38,39 39,0-1,0 1,-38-1,38 1,0-1,0 1,-39-1,39 1,0-1,0 1,0-1,-38-38,38 39,0-1,-39 1,39-1,0 1,0-1,-38-38,38 38,0 1,0-1,-39-38,39 39,0-1,0 1,0-1,-38-38,38 39,-39-39,39 38,0 1,0-1,0 1,-38-1,38 1,0-1,-39-38,39 39,0-1</inkml:trace>
  <inkml:trace contextRef="#ctx0" brushRef="#br0" timeOffset="3296.9065">9775 885,'38'39,"-38"-1,39-38,-39 39,38-39,-38 38,39-38,-39 39,38-1,1 1,-1-1,1-38,-39 39,38-1,1 0,-1-38,1 39,-39-1,38-38,-38 39,0-1,39-38,-39 39,38-39,-38 38,39-38,-39 39,38-39,-38 38,39-38,-39 39,38-39,-38 38,38-38,-38 39,39-39,-39 38,0 1,38-39</inkml:trace>
  <inkml:trace contextRef="#ctx0" brushRef="#br1" timeOffset="62839.5683">9159-346,'39'0,"-39"-39,38 39,0-38,-38-1,39 39,-39-38,38 38,-38-39,39 39,-1-38,-38-1,39 39,-39-38,38 38,-38-39,39 39,-39-38,38 38,1 0,-1 0,1 0,-1 0,1 0,-1 0,1 0,-1 0,1 0,-39 38,0 1,0-1,0 1,0-1,0 1,0-1,0 1,0-1,0 1,0-1,0 1,0-1,0 1,0-1,0 1,38-39,-38 38,0 1,0-1,0 0,-38-38,38 39,0-1,0 1,0-1,0 1,0-1,0 1,-39-39,39 38,0 1,0-1,0 1,-38-39,38 38,0 1,0-1,0 1,-39-39,39 38,0 1,0-1,0 1,0-1,0 1,-38-39,38 38,0 1,0-1,-39-38,39 39,-38-1,38 1,0-1,0 1,-39-39,39 38,0 1,0-1,0 0,-38 1,38-1,0 1,-39-39,39 38,-38-38,38 39,-39-1,39 1,0-1,-38-38,38 39,0-1,-39-38,39 39,0-1,-38-38,38 39,0-1,0 1,0-1,0 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7093" units="1/cm"/>
          <inkml:channelProperty channel="Y" name="resolution" value="39.79275" units="1/cm"/>
        </inkml:channelProperties>
      </inkml:inkSource>
      <inkml:timestamp xml:id="ts0" timeString="2020-11-02T05:21:58.570"/>
    </inkml:context>
    <inkml:brush xml:id="br0">
      <inkml:brushProperty name="width" value="0.09333" units="cm"/>
      <inkml:brushProperty name="height" value="0.09333" units="cm"/>
      <inkml:brushProperty name="color" value="#ED1C24"/>
      <inkml:brushProperty name="fitToCurve" value="1"/>
    </inkml:brush>
  </inkml:definitions>
  <inkml:trace contextRef="#ctx0" brushRef="#br0">4194-192,'0'38,"0"1,0-1,0 1,0-1,0 0,0 1,0-1,39-38,-39 39,38-39,-38 38,0 1,39-39,-39 38,0 1,38-39,-38 38,39-38,-39 39,0-1,0 1,38-39,-38 38,0 1,0-1,0 1,0-1,0 1,39-39,-39 38,0 1,38-39,-38 38,0 1,39-39,-39 38,0 1,38-39,-38 38,0 1,0-1,0 1,0-1,39-38,-39 39,0-1,0 1,0-1,0 0,38-38,-38 39,0-1,0 1,0-1,39-38,-39 39,0-1,0 1,38-39,-38 38,0 1,39-39,-39 38,0 1,0-1,38-38,-38-38,0-1,39 39,-39-38,0-1,0 1,0-1,0 1,0-1,0 1,0-1,0 1,38 38,-38-39,0 1,39 38,-39-38,0-1,38 39,-38-38,0-1,0 1,0-1,0 1,0-1,0 1,0-1,0 1,39 38,-39-39,0 1,0-1,0 1,0-1,38 39,-38-38,0-1,39 1,-39-1,38 39,-38-38,39 38,-39-39,0 1,38 38,-38-39,0 1,0-1,0 1,39 38,-39-39,38 39,-38-38,0-1,0 1,39 38,-39-39,0 1,38 38,-38-38,0-1,0 1,0-1,0 1,39 38,-39-39,0 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7093" units="1/cm"/>
          <inkml:channelProperty channel="Y" name="resolution" value="39.79275" units="1/cm"/>
        </inkml:channelProperties>
      </inkml:inkSource>
      <inkml:timestamp xml:id="ts0" timeString="2020-11-02T05:20:44.330"/>
    </inkml:context>
    <inkml:brush xml:id="br0">
      <inkml:brushProperty name="width" value="0.09333" units="cm"/>
      <inkml:brushProperty name="height" value="0.09333" units="cm"/>
      <inkml:brushProperty name="fitToCurve" value="1"/>
    </inkml:brush>
  </inkml:definitions>
  <inkml:trace contextRef="#ctx0" brushRef="#br0">4156-269,'0'38,"0"1,0-1,0 1,0-1,38 1,-38-1,0 0,0 1,39-39,-39 38,0 1,38-39,-38 38,0 1,39-39,-39 38,0 1,0-1,38-38,-38 39,0-1,0 1,39-1,-39 1,38-39,-38 38,0 1,0-1,0 1,0-1,0 1,39-1,-39 1,0-1,38 1,-38-1,0 1,0-1,39-38,-39 39,38-1,-38 1,0-1,0 1,0-1,39-38,-39 38,0 1,0-1,0 1,38-39,-38 38,0 1,39-39,-39 38,0 1,0-1,38-38,-38 39,39-39,-39 38,0 1,0-1,38-38,-38-38,0-1,0 1,0-1,0 1,0-1,0 1,0-1,0 1,0-1,0 1,0-1,0 1,0 0,0-1,0 1,39 38,-39-39,0 1,0-1,0 1,38-1,-38 1,39 38,-39-39,0 1,0-1,38 39,-38-38,0-1,39 39,-39-38,0-1,0 1,38 38,-38-39,39 1,-39-1,0 1,38 38,-38-39,0 1,0-1,39 39,-39-38,0-1,0 1,38 38,-38-39,0 1,39 38,-39-39,0 1,0-1,0 1,38 38,-38-38,0-1,0 1,39-1,-39 1,0-1,38 1,-38-1,0 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7093" units="1/cm"/>
          <inkml:channelProperty channel="Y" name="resolution" value="39.79275" units="1/cm"/>
        </inkml:channelProperties>
      </inkml:inkSource>
      <inkml:timestamp xml:id="ts0" timeString="2020-11-02T05:20:34.382"/>
    </inkml:context>
    <inkml:brush xml:id="br0">
      <inkml:brushProperty name="width" value="0.09333" units="cm"/>
      <inkml:brushProperty name="height" value="0.09333" units="cm"/>
      <inkml:brushProperty name="fitToCurve" value="1"/>
    </inkml:brush>
    <inkml:brush xml:id="br1">
      <inkml:brushProperty name="width" value="0.09333" units="cm"/>
      <inkml:brushProperty name="height" value="0.09333" units="cm"/>
      <inkml:brushProperty name="color" value="#ED1C24"/>
      <inkml:brushProperty name="fitToCurve" value="1"/>
    </inkml:brush>
  </inkml:definitions>
  <inkml:trace contextRef="#ctx0" brushRef="#br0">2578-77,'0'39,"0"-1,0 0,0 1,0-1,0 1,0-1,0 1,39-39,-39 38,0 1,0-1,38 1,-38-1,0 1,39-1,-39 1,38-39,-38 38,0 1,0-1,0 1,39-39,-39 38,0 39,0-38,38-1,-38 1,0-1,0 1,39-39,-39 38,0 1,38-39,-38 38,0 1,0-1,0 1,38-39,-38 38,0 0,0 1,0-1,39-38,-39 39,0-1,0 1,0-1,0 1,38-39,-38 38,0 1,0-1,0 1,0-1,39-38,-39-38,0-1,0 1,38-1,-38 1,0-1,0 1,0-1,0 1,0-1,0 1,0-1,0 1,0 0,0-1,0 1,0-1,0 1,0-1,39 1,-39-1,0 1,0-1,0 1,0-1,0 1,0-1,38 1,-38-1,39 39,-39-38,0-1,0 1,0-1,0 1,0-1,0 1,38 38,-38-39,0 1,0-1,0 1,0-1,39 39,-39-38,0-1,0 1,0-1,0 1,0 0,0-1,0 1,0-1,38 39,-38-38,39 38,-39-39,0 1,0-1,38 39,-38-38,0-1,0 1</inkml:trace>
  <inkml:trace contextRef="#ctx0" brushRef="#br0" timeOffset="-5032.0162">2501-115,'-38'0,"38"38,0 1,-39-39,39 38,0 0,0 1,0-1,0 1,0-1,0 1,0-1,0 1,0-1,0 1,0-1,0 1,0-1,0 1,0-1,0 1,0-1,0 1,0-1,0 1,0-1,0 1,0-1,0 1,0-1,0 1,0-1,0 1,0-1,0 1,0-1,0 1,0-1,0 0,0 1,0-1,0 1,0-1,0 1,0-1,0 1,0-1,0 1,0-1,0 1,0-1,0 1</inkml:trace>
  <inkml:trace contextRef="#ctx0" brushRef="#br1" timeOffset="67701.2307">2501 0,'-38'0,"38"38,0 1,0-1,0 1,0-1,0 1,0-1,0 1,0-1,0 1,0-1,0 1,0-1,0 1,0-1,0 1,0-1,0 1,0-1,0 1,0-1,0 1,0-1,0 1,0-1,0 1,0-1,0 1,0-1,0 1,0-1,0 1,0-1,0 0,0 1,0-1,0 1,0-1,0 1,0-1,0 1,0-1,0 1,0-1,0 1,0-1,0 1</inkml:trace>
  <inkml:trace contextRef="#ctx0" brushRef="#br1" timeOffset="75650.8492">2617-77,'0'39,"0"-1,0 0,0 1,0-1,0 1,0-1,0 1,0-1,0 1,0-1,0 1,0-1,0 1,38-39,-38 38,0 1,0-1,39-38,-1 39,-38-1,39-38,-39 39,0-1,0 1,0-1,38-38,-38 39,0-1,0 1,39-39,-1 0,-38 38,0 1,0-1,0 1,38-39,-38 38,0 1,0-1,0 1,0-1,0 0,39-38,-39 39,0-1,0 1,0-1,0 1,0-1,38-38,-38 39,0-1,39-38,-39 39,38-39,1 0,-39-39,0 1,0-1,0 1,0-1,0 1,0-1,0 1,0-1,0 1,0 0,0-1,0 1,0-1,0 1,0-1,0 1,0-1,0 1,0-1,0 1,0-1,0 1,38 38,-38-39,0 1,0-1,0 1,39 38,-39-39,38 39,-38-38,0-1,0 1,0-1,0 1,0-1,39 39,-39-38,0-1,0 1,0-1,38 39,-38-38,0-1,0 1,0-1,0 1,39 38,-39-38,0-1,0 1,38 38,-38-39,0 1,0-1,0 1,0-1,0 1,0-1,0 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7093" units="1/cm"/>
          <inkml:channelProperty channel="Y" name="resolution" value="39.79275" units="1/cm"/>
        </inkml:channelProperties>
      </inkml:inkSource>
      <inkml:timestamp xml:id="ts0" timeString="2020-11-02T05:20:15.337"/>
    </inkml:context>
    <inkml:brush xml:id="br0">
      <inkml:brushProperty name="width" value="0.09333" units="cm"/>
      <inkml:brushProperty name="height" value="0.09333" units="cm"/>
      <inkml:brushProperty name="fitToCurve" value="1"/>
    </inkml:brush>
    <inkml:brush xml:id="br1">
      <inkml:brushProperty name="width" value="0.09333" units="cm"/>
      <inkml:brushProperty name="height" value="0.09333" units="cm"/>
      <inkml:brushProperty name="color" value="#ED1C24"/>
      <inkml:brushProperty name="fitToCurve" value="1"/>
    </inkml:brush>
  </inkml:definitions>
  <inkml:trace contextRef="#ctx0" brushRef="#br0">0 192,'0'-38,"0"-1,0 1,0-1,0 1,38 38,1 0,-1 0,1 0,-1 0,1 0,-1 0,1 0,-39 38,0 1,38-39,-38 38,0 1,0-1,0 1,0-1,0 1,0-1,0 1,0-1,0 1,0-1,0 1,0-1,0 1,0-1,0 1,0-1</inkml:trace>
  <inkml:trace contextRef="#ctx0" brushRef="#br0" timeOffset="5045.3438">346 192,'38'0,"-38"-38,0-1,39 39,-39-38,0-1,38 39,1 0,-39-38,38 38,-38-38,39 38,-39-39,38 39,1 0,-1 0,1 0,-1 0,1 0,-1 0,1 0,-1 0,1 0,-1 0,-38 39,0-1,0 0,0 1,0-1,0 1,0-1,0 1,0-1,0 1,0-1,0 1,0-1,0 1,0-1,0 1,0-1,0 1,0-1,0 1,0-1,0 1,0-1,0 1,0-1,0 1,0-1,0 1,0-1,0 1,0-1,0 1,0-1,0 1,0-1,0 0,0 1,0-1,0 1,0-1,0 1,0-1,0 1,0-1,39-38,-39 39,38-39</inkml:trace>
  <inkml:trace contextRef="#ctx0" brushRef="#br0" timeOffset="7386.5334">1616 1501,'0'38,"0"1,0-1,0 1,0-1,0 1,0-1,0 1,0-1,0 1,0-1,0 1,-38-39</inkml:trace>
  <inkml:trace contextRef="#ctx0" brushRef="#br1" timeOffset="75971.5098">-77 77,'38'0,"-38"-39,39 39,-1 0,-38-38,39 38,-1 0,1 0,-1 0,1 0,-1 0,1 0,-39 38,0 1,0-1,0 1,0-1,0 1,0-1,38-38,-38 39,0-1,38-38,-38 39,0-1,0 1,0-1,0 1,0-1,0 1,0-1</inkml:trace>
  <inkml:trace contextRef="#ctx0" brushRef="#br1" timeOffset="82031.7077">384 231,'0'-39,"39"39,-39-38,38-1,-38 1,39 38,-1 0,1-39,-1 39,1 0,-1 0,1 0,-1 0,1 0,-1 0,-38-38,39 38,-1 0,-38-38,39 38,-39 38,0 0,0 1,0-1,0 1,0-1,0 1,0-1,0 1,0-1,38-38,-38 39,0-1,0 1,0-1,39-38,-39 39,0-1,0 1,0-1,0 1,0-1,0 1,0-1,0 1,0-1,0 1,0-1,0 1,0-1,0 1,0-1,38-38,-38 39,0-1,0 1,0-1,0 0,0 1,0-1,0 1,0-1,0 1,0-1,0 1,0-1,0 1,0-1,0 1,0-1,0 1,0-1,39-38,-1 0,1 0,-39-38,0-1,0 1,0-1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7093" units="1/cm"/>
          <inkml:channelProperty channel="Y" name="resolution" value="39.79275" units="1/cm"/>
        </inkml:channelProperties>
      </inkml:inkSource>
      <inkml:timestamp xml:id="ts0" timeString="2020-11-02T05:47:13.092"/>
    </inkml:context>
    <inkml:brush xml:id="br0">
      <inkml:brushProperty name="width" value="0.09333" units="cm"/>
      <inkml:brushProperty name="height" value="0.09333" units="cm"/>
      <inkml:brushProperty name="fitToCurve" value="1"/>
    </inkml:brush>
    <inkml:brush xml:id="br1">
      <inkml:brushProperty name="width" value="0.09333" units="cm"/>
      <inkml:brushProperty name="height" value="0.09333" units="cm"/>
      <inkml:brushProperty name="color" value="#ED1C24"/>
      <inkml:brushProperty name="fitToCurve" value="1"/>
    </inkml:brush>
  </inkml:definitions>
  <inkml:trace contextRef="#ctx0" brushRef="#br0">1155 731,'0'39,"0"-1,0 0,0 1,0-1,0 1,0-1,0 1,0-1,0 1,0-1</inkml:trace>
  <inkml:trace contextRef="#ctx0" brushRef="#br0" timeOffset="2359.5773">1270 385,'39'0,"-1"0,1 0,-1 0,0 0,1 0,-1 0,1 0,-1 0</inkml:trace>
  <inkml:trace contextRef="#ctx0" brushRef="#br0" timeOffset="5087.9082">1347 654,'39'0,"-1"0,0 0,1 0,-1 0,1 0,-1 0,1 0,-1 0,1 0</inkml:trace>
  <inkml:trace contextRef="#ctx0" brushRef="#br1" timeOffset="220730.4548">1155 808,'0'38,"0"1,0-1,0 1,38-39,-38 38,39 1,-39-1,0 1,0-1,0 1,0-1,0 1,0-1,0 1,0-1,0-76,0-1</inkml:trace>
  <inkml:trace contextRef="#ctx0" brushRef="#br1" timeOffset="223554.6685">1193 770,'-38'0,"38"38,0 0,0 1,0-1,0 1,0-1,0 1,0-1,0 1,38-39,-38 38,0 1,0-1,0 1,39-39,-39 38,0 1,0-78,0 1,0-1,0 1,0-1,0 1,0-1,0 1,0-1,0 1,0-1,0 1,0-1</inkml:trace>
  <inkml:trace contextRef="#ctx0" brushRef="#br1" timeOffset="225928.4772">1309 346,'38'0,"1"0,-1 0,0 0,1 0,-1 0,1 0,-1 0,1 0,-1 0,1 0,-1 0</inkml:trace>
  <inkml:trace contextRef="#ctx0" brushRef="#br1" timeOffset="227450.3755">1693 770,'-38'0,"-1"0,1 0,-1 0,1 0,-1 0</inkml:trace>
  <inkml:trace contextRef="#ctx0" brushRef="#br0" timeOffset="8002.6819">2040 192,'0'39,"0"-1,0 1,0-1,0 1,0-1,0 1,0-1,0 1,0-1,0 1,0-1,0 1,0-1,0 1,0-1,0 0,0 1</inkml:trace>
  <inkml:trace contextRef="#ctx0" brushRef="#br1" timeOffset="229555.516">2040 269,'0'39,"0"-1,0 1,0-1,0 1,0-1,0 1,0-1,0 1,0-1,38-38,-38 39,0-1,0 1,0-1,0 0,0 1,0-1,0 1</inkml:trace>
  <inkml:trace contextRef="#ctx0" brushRef="#br0" timeOffset="14771.7482">2309 231,'0'38,"0"1,0-1,0 1,0-1,0 1,0-1,0 1,39-39,-1 0,1 0,-1 0,1 0,-1 0,1 0,-1 0,1 0,-1 0,0 0,-38-39,0 1,0-1,0 1,0-1,0 1,0-1,0 78,0-1,0 1,0-1,0 1,0-1,0 1,0-1,0 1,0-1,0 1,0-1,0 1,0-1,0 0,0 1,0-1,0 1,0-1,0 1</inkml:trace>
  <inkml:trace contextRef="#ctx0" brushRef="#br1" timeOffset="233190.7257">2309 154,'0'38,"0"1,0-1,0 1,0-1,0 1,0-1,39-38,-39 39,0-1,0 1,0-1,38-38,1 0,-1 0,1-38,-1 38,1 0,-1 0,1 0,-1 0,0 0,1 0,-39-39,0 1,0-1,0 1,0-1,0 1,0-1,0 1,0-1,0 78,0-1,0 1,0-1,0 1,0-1,0 1,0-1,0 1,0-1,0 1,0-1,0 1,0-1,0 1,0-1,0 0,0 1,0-1,0 1,0-1,0 1,0-1</inkml:trace>
  <inkml:trace contextRef="#ctx0" brushRef="#br1" timeOffset="212925.5972">-77 77,'39'0,"-1"0,-38-39,39 39,-1 0,1 0,-1 0,0 0,1 0,-1 0,1 0,-39 39,0-1,0 1,0-1,0 1,0-1,0 1,0-1,0 1,0-1,0 1,0-1,0 1,0-1,0 1,0-1,0 1,0-1,0 1</inkml:trace>
  <inkml:trace contextRef="#ctx0" brushRef="#br1" timeOffset="217464.721">308 423,'0'-38,"0"-1,0 1,38-1,-38 1,0-1,39 39,-39-38,0-1,0 1,38 38,1-39,-1 39,-38-38,39 38,-1 0,1 0,-1 0,1 0,-1 0,1 0,-39 38,0 1,0-1,0 1,0-1,0 1,0-1,0 1,0-1,0 1,0-1,0 1,0-1,0 1,0-1,0 1,0-1,0 1,0-1,0 1,0-1,0 0,0 1,0-1,38-38,-38 39,0-1,39-38,-1 0,-38 39,39-39,-39 38,38-38,-38 39,39-39,-1 0</inkml:trace>
  <inkml:trace contextRef="#ctx0" brushRef="#br0" timeOffset="-1993.3977">423 500,'0'-38,"0"-1,0 1,0-1,0 1,0-1,0 1,0-1,0 1,0-1,0 1,0-1,39 39,-39-38,0-1,38 39,1 0,-39-38,38 38,1 0,-1 0,1 0,-1 0,1 0,-39 38,0 1,0-1,0 1,0-1,0 1,0-1,0 1,0-1,0 1,0-1,0 1,0-1,0 1,0-1,0 1,0-1,0 1,0-1,0 1,0-1,0 1,0-1,0 0,0 1,38-1,-38 1,39-39,-39 38,38-38,1 0</inkml:trace>
  <inkml:trace contextRef="#ctx0" brushRef="#br0" timeOffset="-7847.3816">0 115,'0'-38,"0"-1,39 39,-39-38,38 38,1 0,-1 0,0 0,1 0,-1 0,1 0,-1 0,-38 38,39-38,-39 39,0-1,0 1,0-1,0 1,0-1,0 1,0-1,0 1,0-1,0 1,0-1,-39-38,39 39,0-1,0 1,0-1,0 1</inkml:trace>
  <inkml:trace contextRef="#ctx0" brushRef="#br0" timeOffset="21273.3252">6427 77,'0'38,"0"1,0-1,0 1,0-1,0 1,-38-1,38 1,0-1,0 1,0-1,0 1,0-1,-39-38,39 39,0-1,0 1,0-1,0 1,0-1,-38-38,38 38,0 1</inkml:trace>
  <inkml:trace contextRef="#ctx0" brushRef="#br0" timeOffset="24480.9404">6466 77,'38'0,"-38"38,38-38,-38 39,39-39,-39 38,0 1,38-39,-38 38,0 1,39-39,-39 38,38-38,-38 39,0-1,0 1,39-39,-39 38,0 1,38-1,-38 1,39-39,-39 38,38 1,-38-1,0 1,39-39,-39 38,0 0,0-76,0 0,0-1,0 1,0-1,0 1,0-1,0 1,0-1,0 1,0-1,0 1,0-1,0 1,0-1,0 1,0-1,0 1,38 38,-38-39,0 1,0-1,0 1,39 38,-39-39</inkml:trace>
  <inkml:trace contextRef="#ctx0" brushRef="#br0" timeOffset="25687.7144">7158 577,'0'39,"0"-1,0 1,0-1,0 1,0-1,0 0,0 1,39-39,-39 38,0 1</inkml:trace>
  <inkml:trace contextRef="#ctx0" brushRef="#br0" timeOffset="27153.7961">7428 308,'38'0,"1"0,-1 0,1 0,-1 0,1 0,-1 0,1 0,-1 0,0 0,1 0</inkml:trace>
  <inkml:trace contextRef="#ctx0" brushRef="#br0" timeOffset="28932.2982">7543 616,'39'0,"-1"0,1 0,-1 0,1 0,-1 0,0 0,1 0,-1 0,1 0</inkml:trace>
  <inkml:trace contextRef="#ctx0" brushRef="#br1" timeOffset="229555.516">2040 269,'0'39,"0"-1,0 1,0-1,0 1,0-1,0 1,0-1,0 1,0-1,38-38,-38 39,0-1,0 1,0-1,0 0,0 1,0-1,0 1</inkml:trace>
  <inkml:trace contextRef="#ctx0" brushRef="#br0" timeOffset="14771.7482">2309 231,'0'38,"0"1,0-1,0 1,0-1,0 1,0-1,0 1,39-39,-1 0,1 0,-1 0,1 0,-1 0,1 0,-1 0,1 0,-1 0,0 0,-38-39,0 1,0-1,0 1,0-1,0 1,0-1,0 78,0-1,0 1,0-1,0 1,0-1,0 1,0-1,0 1,0-1,0 1,0-1,0 1,0-1,0 0,0 1,0-1,0 1,0-1,0 1</inkml:trace>
  <inkml:trace contextRef="#ctx0" brushRef="#br1" timeOffset="233190.7257">2309 154,'0'38,"0"1,0-1,0 1,0-1,0 1,0-1,39-38,-39 39,0-1,0 1,0-1,38-38,1 0,-1 0,1-38,-1 38,1 0,-1 0,1 0,-1 0,0 0,1 0,-39-39,0 1,0-1,0 1,0-1,0 1,0-1,0 1,0-1,0 78,0-1,0 1,0-1,0 1,0-1,0 1,0-1,0 1,0-1,0 1,0-1,0 1,0-1,0 1,0-1,0 0,0 1,0-1,0 1,0-1,0 1,0-1</inkml:trace>
  <inkml:trace contextRef="#ctx0" brushRef="#br0" timeOffset="35133.2073">8236 77,'38'0,"1"0,-1 0,1 0,-1 0,1 0,-1 0,1 0,-1 0,1 0,-1 0,1 0,-1 0,1 0,-1 0</inkml:trace>
  <inkml:trace contextRef="#ctx0" brushRef="#br0" timeOffset="40914.1406">8351 115,'0'39,"0"-1,0 1,0-1,0 1,0-1,0 1,0-1,0 1,0-1,39-38,-1 0,1 0,-1 0,-38-38,39 38,-1 0,1 0,-1 0,1 0,-1 0,-38 38,0 1,39-39,-1 38,-38 1,0-1,0 1,0-1,0 1,0-1,0 0,0 1,-38-39,38 38,-39-38,39 39,-38-39,-1 0,1 0,-1 0,1 0,-1 0,1 0,-1 0,1 0,-1 0,1 0,-1 0,39-39,0 1</inkml:trace>
  <inkml:trace contextRef="#ctx0" brushRef="#br0" timeOffset="49021.943">9159 192,'0'-38,"0"-1,0 1,39 38,-39-39,38 39,1 0,-1 0,1 0,-1 0,1 0,-1 0,1 0,-1 0,-38 39,0-1,0 1,0-1,0 1,0-1,0 1,0-1,0 1,-38-39,38 38,-39-38,78 0,-1 0,1 0,-1 0,1 0,-1 0,-38 39,39-39,-39 38,0 1,0-1,0 1,0-1,0 1,0-1,0 1,0-1,-39-38,1 0,38 38,-39-38,1 0,-1 0,39 39,-38-39,-1 0,39 38,-38-38,-1 0,1 0,-1 0,1 0,-1 0,1 0,-1 0,1 0,-1 0,39-38,0-1,0 1,0 0</inkml:trace>
  <inkml:trace contextRef="#ctx0" brushRef="#br0" timeOffset="74609.2744">12277 269,'0'-38,"0"-1,0 1,38 38,-38-39,39 39,-39-38,38-1,1 39,-39-38,38 38,-38-39,39 39,-39-38,38 38,1 0,-1 0,1 0,-1 0,1 0,-1 0,1 38,-39 1,38-39,-38 38,0 1,0-1,0 1,0-1,0 1,0-1,0 1,0-1,0 1,0-1,0 1,0-1,0 1,0-1,0 1,0-1,0 1,0-1,0 1</inkml:trace>
  <inkml:trace contextRef="#ctx0" brushRef="#br0" timeOffset="78138.6779">12892 154,'0'-39,"0"1,0-1,39 39,-1 0,-38-38,39 38,-1 0,1 0,-1 0,1 0,-1 0,1 0,-1 0,1 0,-1 0,-38 38,0 1,0-1,0 1,39-39,-39 38,0 1,0-1,0 1,0-1,0 1,0-1,0 1,0-1,0 1,0-1,0 1,0-1,0 1,0-1,38 1,-38-1,0 0,0 1,0-1,0 1,39-39,-39 38,38-38,-38 39,0-1,0 1,39-39,-39 38,38-38,-38 39,39-39,-1 0</inkml:trace>
  <inkml:trace contextRef="#ctx0" brushRef="#br0" timeOffset="81163.9401">13662 577,'39'-38,"-39"-1,38 39,-38-38,39 38,-1 0,1 0,-1 0,1 0,-1 0,1 0,-1 0,-38 38,0 1,39-39,-39 38,0 1,0-1,0 1,0-1,0 1,0-1,0 0,-39-38,39 39,-38-39,38 38,-39-38,1 0,38 39,-39-39,78 0,-1 0,1 0,-1 0,1 0,-1 0,0 0,1 0,-1 0,1 0,-1 0</inkml:trace>
  <inkml:trace contextRef="#ctx0" brushRef="#br0" timeOffset="82651.9907">14393 462,'0'0,"0"-39,39 39,-1 0,-38-38,39 38,-1 0,1 0,-1 0,1-39,-1 39,1 0</inkml:trace>
  <inkml:trace contextRef="#ctx0" brushRef="#br0" timeOffset="83985.6096">14393 731,'39'0,"-1"0,1 0,-1 0,1 0,-1 0,1 0,-39-38,38 38,1 0,-1 0,1 0,-1 0,1 0,-1 0</inkml:trace>
  <inkml:trace contextRef="#ctx0" brushRef="#br0" timeOffset="88433.0634">15356 77,'0'38,"0"1,0-1,0 1,0-1,0 1,0-1,0 1,0-1,0 1,0-1,0 1,0-1,0 1,0-1,0 1,0-1,0 1,0-1,0 0,0 1</inkml:trace>
  <inkml:trace contextRef="#ctx0" brushRef="#br0" timeOffset="91399.1795">15740 269,'0'39,"0"-1,0 1,0-1,0 1,0-1,0 1,0-1,0 1,0-1,0 1,0-1,39-38,-1 0,-38 39,39-39,-1 0,1 0,-1 0,1 0,-39-39,0 1,0-1,0 1,0-1,0 1,0-1,38 39,-38-38,0-1,0 1,0-1,-38 39,38-38,-39 38,1 0,-1 0,1 0,-1 0,1 0</inkml:trace>
  <inkml:trace contextRef="#ctx0" brushRef="#br0" timeOffset="96695.1156">18742 77,'0'38,"-38"-38,38 39,0-1,0 1,0-1,0 1,0-1,0 1,0-1,0 1,0-1,0 1,0-1,0 1,0-1,0 1,0-1,0 1,0-1,0 0</inkml:trace>
  <inkml:trace contextRef="#ctx0" brushRef="#br0" timeOffset="99026.8651">18781 77,'38'0,"1"0,-39 38,0 1,38-39,-38 38,0 1,39-39,-1 0,-38 38,0 1,39-1,-39 1,38-39,-38 38,0 1,0-1,39-38,-39 39,38-39,-38 38,0 1,39-39,-39 38,38-38,-38 39,0-1,0 1,38-39,1 0,-39 38,0-76,0-1,0 1,0-1,0 1,0-1,0 1,0-1,0 1,0-1,0 1,0-1,0 1,0-1,0 1,0-1,0 1,0-1,0 1,0-1,0 1,0-1</inkml:trace>
  <inkml:trace contextRef="#ctx0" brushRef="#br0" timeOffset="102187.5519">19473 616,'0'-39,"0"1,0-1,39 39,-39-38,0-1,38 1,-38-1,39 39,-1-38,1 38,-39-39,38 39,-38-38,39 38,-1 0,1 0,-39 38,0 1,0-1,0 1,0-1,0 1,0-1,0 1,0-1,0 1,0-1,0 1,0-1,0 1,0-1,0 0,-39-38,1 0,38 39,0-1,-39-38,39 39,-38-39,38 38,-39-38,78 0,-1 0,1 0,-1 0,1 0,-1 0,1 0,-1 0,1 0,-1 0,1 0,-1 0,1 0,-1 0,1 0,-1 0,1 0</inkml:trace>
  <inkml:trace contextRef="#ctx0" brushRef="#br0" timeOffset="103490.8078">20089 500,'39'0,"-1"0,39 0,-77-38,39 38,-1 0,1 0,-39-39,38 39,1 0,-1 0,0 0,1 0,-1 0,1 0</inkml:trace>
  <inkml:trace contextRef="#ctx0" brushRef="#br0" timeOffset="104940.5731">20243 846,'0'-38,"39"38,-1 0,1 0,-1 0,1 0,-1 0,0 0,1 0,-1 0,1 0,-1 0,1 0</inkml:trace>
  <inkml:trace contextRef="#ctx0" brushRef="#br0" timeOffset="108764.8142">20897 269,'0'-38,"0"-1,39 39,-39-38,38 38,-38-39,39 39,-39-38,38 38,1 0,-1 0,1 0,-1 0,1 0,-1 0,1 0,-1 0,-38 38,0 1,0-1,0 1,0-1,0 1,-38-39,38 38,-39-38,39 39,-38-39,38 38,0 1,38-39,1 0,-1 0,1 0,-1 0,1 0,-1 38,-38 1,0-1,0 1,0-1,0 1,0-1,0 1,0-1,0 0,0 1,0-1,-38-38,-1 39,1-39,-1 0,1 0,-1 0,1 0,-1 0,1 0,-1 0,1 0,-1 0,39-39,0 1,0-1,0 1,0 0,0-1,0 1,0-1,0 1</inkml:trace>
  <inkml:trace contextRef="#ctx0" brushRef="#br0" timeOffset="112942.8296">21975 539,'-39'0,"39"38,0 1,-38-39,38 38,0 1,0-1,0 1,0-1,0 0,0 1,38-39,1 0,-1 0,1 0,-1 0,1 0,-39-39,38 39,-38-38,0 0,39 38,-39-39,0 1,0-1,0 1,0-1,0 1,0-1,-39 39,1 0,-1 0,1 0,-1 0,1 0,-1 0,1 0,38-38,0-1,0 1,0-1,0 1,0-1,0 1,0-1,0 1,0-1,0 1,38 38,-38-39,39 39,-39-38,38 38,-38-39,0 1,39 38,-1 0,1 0,-39-39,38 39,1 0,-1 0,1 0,-39 39,38-39,-38 38,0 1,0-1,0 1,0-1,0 1,0-1,0 1,0-1,0 1,0-1,0 1,-38-39,38 38,-39-38,39 39,-38-39,38 38,0 1,-39-39,1 0</inkml:trace>
  <inkml:trace contextRef="#ctx0" brushRef="#br0" timeOffset="81163.9401">13662 577,'39'-38,"-39"-1,38 39,-38-38,39 38,-1 0,1 0,-1 0,1 0,-1 0,1 0,-1 0,-38 38,0 1,39-39,-39 38,0 1,0-1,0 1,0-1,0 1,0-1,0 0,-39-38,39 39,-38-39,38 38,-39-38,1 0,38 39,-39-39,78 0,-1 0,1 0,-1 0,1 0,-1 0,0 0,1 0,-1 0,1 0,-1 0</inkml:trace>
  <inkml:trace contextRef="#ctx0" brushRef="#br0" timeOffset="82651.9907">14393 462,'0'0,"0"-39,39 39,-1 0,-38-38,39 38,-1 0,1 0,-1 0,1-39,-1 39,1 0</inkml:trace>
  <inkml:trace contextRef="#ctx0" brushRef="#br0" timeOffset="83985.6096">14393 731,'39'0,"-1"0,1 0,-1 0,1 0,-1 0,1 0,-39-38,38 38,1 0,-1 0,1 0,-1 0,1 0,-1 0</inkml:trace>
  <inkml:trace contextRef="#ctx0" brushRef="#br0" timeOffset="88433.0634">15356 77,'0'38,"0"1,0-1,0 1,0-1,0 1,0-1,0 1,0-1,0 1,0-1,0 1,0-1,0 1,0-1,0 1,0-1,0 1,0-1,0 0,0 1</inkml:trace>
  <inkml:trace contextRef="#ctx0" brushRef="#br0" timeOffset="91399.1795">15740 269,'0'39,"0"-1,0 1,0-1,0 1,0-1,0 1,0-1,0 1,0-1,0 1,0-1,39-38,-1 0,-38 39,39-39,-1 0,1 0,-1 0,1 0,-39-39,0 1,0-1,0 1,0-1,0 1,0-1,38 39,-38-38,0-1,0 1,0-1,-38 39,38-38,-39 38,1 0,-1 0,1 0,-1 0,1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7093" units="1/cm"/>
          <inkml:channelProperty channel="Y" name="resolution" value="39.79275" units="1/cm"/>
        </inkml:channelProperties>
      </inkml:inkSource>
      <inkml:timestamp xml:id="ts0" timeString="2020-11-02T05:51:11.536"/>
    </inkml:context>
    <inkml:brush xml:id="br0">
      <inkml:brushProperty name="width" value="0.09333" units="cm"/>
      <inkml:brushProperty name="height" value="0.09333" units="cm"/>
      <inkml:brushProperty name="color" value="#ED1C24"/>
      <inkml:brushProperty name="fitToCurve" value="1"/>
    </inkml:brush>
  </inkml:definitions>
  <inkml:trace contextRef="#ctx0" brushRef="#br0">3 311,'0'-39,"0"1,0-1,38 1,1 38,-1-39,-38 1,39 38,-1 0,-38-39,39 39,-1 0,1 0,-39-38,38 38,1 0,-1 0,1 0,-1 0,0 0,-38 38,0 1,0-1,0 1,0-1,0 1,0-1,0 1,0-1,0 1,0-1,0 1,0-1,0 1,0-1,0 1,0-1,0 1,39-39,-39 38,0 1,0-1,0 1,0-1,0 0,0 1,0-1,0 1,0-1,0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7093" units="1/cm"/>
          <inkml:channelProperty channel="Y" name="resolution" value="39.79275" units="1/cm"/>
        </inkml:channelProperties>
      </inkml:inkSource>
      <inkml:timestamp xml:id="ts0" timeString="2020-11-02T06:40:05.647"/>
    </inkml:context>
    <inkml:brush xml:id="br0">
      <inkml:brushProperty name="width" value="0.2" units="cm"/>
      <inkml:brushProperty name="height" value="0.2" units="cm"/>
      <inkml:brushProperty name="fitToCurve" value="1"/>
    </inkml:brush>
  </inkml:definitions>
  <inkml:trace contextRef="#ctx0" brushRef="#br0">231 0,'0'39,"-39"-39,39 38,0 0,-38 1,38-1,-39-38,39 39,0-1,0 1,-38-39,38 38,-39 1,39-1,0 1,-38-39,38 38,0 1</inkml:trace>
  <inkml:trace contextRef="#ctx0" brushRef="#br0" timeOffset="1">308 39,'0'38,"0"0,0 1,38-39,1 0,-39 38,0 1,38-39,-38 38,0 1,0-1,39-38,-39 39,0-1,38-38,-38 39,39-39,-39 38,38-38,-38 39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7093" units="1/cm"/>
          <inkml:channelProperty channel="Y" name="resolution" value="39.79275" units="1/cm"/>
        </inkml:channelProperties>
      </inkml:inkSource>
      <inkml:timestamp xml:id="ts0" timeString="2020-11-02T05:51:27.959"/>
    </inkml:context>
    <inkml:brush xml:id="br0">
      <inkml:brushProperty name="width" value="0.09333" units="cm"/>
      <inkml:brushProperty name="height" value="0.09333" units="cm"/>
      <inkml:brushProperty name="color" value="#ED1C24"/>
      <inkml:brushProperty name="fitToCurve" value="1"/>
    </inkml:brush>
  </inkml:definitions>
  <inkml:trace contextRef="#ctx0" brushRef="#br0">0 0,'39'0,"-1"0,1 0,-1 0,1 0,-1 0,1 0,-1 0,1 0,-1 0,1 0,-39 39,0-1,0 1,0-1,0 1,0-1,38-38,-38 39,0-1,0 1,0-1,0 1,0-1,39-38,-39 39,0-1,0 1,0-1,38-38,-38 39,0-1,0 1,0-1,39-38,-39 38,0 1,0-1,0 1,0-1,0 1,0-1,0 1,38-39,-38 38,0 1,0-1,0 1,39-39,-39 38,38-38,1 0,-1 0,1 0,-39-38,0-1,0 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7093" units="1/cm"/>
          <inkml:channelProperty channel="Y" name="resolution" value="39.79275" units="1/cm"/>
        </inkml:channelProperties>
      </inkml:inkSource>
      <inkml:timestamp xml:id="ts0" timeString="2020-11-02T05:51:32.251"/>
    </inkml:context>
    <inkml:brush xml:id="br0">
      <inkml:brushProperty name="width" value="0.09333" units="cm"/>
      <inkml:brushProperty name="height" value="0.09333" units="cm"/>
      <inkml:brushProperty name="color" value="#ED1C24"/>
      <inkml:brushProperty name="fitToCurve" value="1"/>
    </inkml:brush>
  </inkml:definitions>
  <inkml:trace contextRef="#ctx0" brushRef="#br0">0 42,'0'0,"0"-39,39 39,-1 0,1 0,-1 0,1 0,-1 0,1 0,-1 0,1 0,-39 39,0-1,0 1,38-39,-38 38,0 1,0-1,0 1,0-1,0 0,0 1,-38-1,-1-38,1 0,38 39,-39-39,39 38,-38-38,-1 0,78 0,-1 0,1 0,-1 0,1 0,-1 0,0 0,1-38,-1 38,1 0,-1 0,1 0,-1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7093" units="1/cm"/>
          <inkml:channelProperty channel="Y" name="resolution" value="39.79275" units="1/cm"/>
        </inkml:channelProperties>
      </inkml:inkSource>
      <inkml:timestamp xml:id="ts0" timeString="2020-11-02T06:11:31.556"/>
    </inkml:context>
    <inkml:brush xml:id="br0">
      <inkml:brushProperty name="width" value="0.2" units="cm"/>
      <inkml:brushProperty name="height" value="0.2" units="cm"/>
      <inkml:brushProperty name="fitToCurve" value="1"/>
    </inkml:brush>
  </inkml:definitions>
  <inkml:trace contextRef="#ctx0" brushRef="#br0">275 0,'0'38,"0"0,-39-38,39 39,0-1,0 1,-38-39,38 38,0 1,0-1,-39-38,39 39,0-1,0 1,-38-39,38 38,0 1,-39-39,39 38,-38-38,38 39,0-1,0 1,0-1,-39-38,39 39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7093" units="1/cm"/>
          <inkml:channelProperty channel="Y" name="resolution" value="39.79275" units="1/cm"/>
        </inkml:channelProperties>
      </inkml:inkSource>
      <inkml:timestamp xml:id="ts0" timeString="2020-11-02T06:11:35.313"/>
    </inkml:context>
    <inkml:brush xml:id="br0">
      <inkml:brushProperty name="width" value="0.2" units="cm"/>
      <inkml:brushProperty name="height" value="0.2" units="cm"/>
      <inkml:brushProperty name="fitToCurve" value="1"/>
    </inkml:brush>
  </inkml:definitions>
  <inkml:trace contextRef="#ctx0" brushRef="#br0">0 0,'0'38,"0"0,39-38,-39 39,38-39,-38 38,39-38,-1 39,1-39,-39 38,0 1,38-39,1 38,-39 1,38-39,-38 38,39-38,-39 39,38-1,1-38,-39 39,38-39,-38 38,0 1,39-39,-39 38,38-38,-38 39,39-39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7093" units="1/cm"/>
          <inkml:channelProperty channel="Y" name="resolution" value="39.79275" units="1/cm"/>
        </inkml:channelProperties>
      </inkml:inkSource>
      <inkml:timestamp xml:id="ts0" timeString="2020-11-02T06:26:40.668"/>
    </inkml:context>
    <inkml:brush xml:id="br0">
      <inkml:brushProperty name="width" value="0.09333" units="cm"/>
      <inkml:brushProperty name="height" value="0.09333" units="cm"/>
      <inkml:brushProperty name="fitToCurve" value="1"/>
    </inkml:brush>
  </inkml:definitions>
  <inkml:trace contextRef="#ctx0" brushRef="#br0">-1039-305,'0'-39,"0"1,0-1,38 1,-38-1,0 1,39-1,-39 1,38 38,-38-39,39-38,-39 39,38-1,-38 1,39 38,-39-39,0 1,38 38,-38 38,39-38,-39 39,0-1,38-38,1 39,-39-1,38-38,-38 39,38-1,1-38,-39 39,38-39,-38 38,39-38,-39 39,0-1,38-38,-38 39,39-1,-1-38,-38 39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7093" units="1/cm"/>
          <inkml:channelProperty channel="Y" name="resolution" value="39.79275" units="1/cm"/>
        </inkml:channelProperties>
      </inkml:inkSource>
      <inkml:timestamp xml:id="ts0" timeString="2020-11-02T06:28:29.260"/>
    </inkml:context>
    <inkml:brush xml:id="br0">
      <inkml:brushProperty name="width" value="0.13333" units="cm"/>
      <inkml:brushProperty name="height" value="0.13333" units="cm"/>
      <inkml:brushProperty name="color" value="#3165BB"/>
      <inkml:brushProperty name="fitToCurve" value="1"/>
    </inkml:brush>
  </inkml:definitions>
  <inkml:trace contextRef="#ctx0" brushRef="#br0">-3695-342,'0'-39,"0"1,0-1,0 1,0-1,0 1,39 38,-39-39,38 1,1 38,-39-39,38 39,-38-38,39 38,-1 0,1 0,-1 0,1 0,-1 0,-38 38,39-38,-39 39,0-1,0 1,0-1,0 1,0-1,0 1,0-1,0 1,0-1,0 1,0-1,0 1,0-1,0 1,0-1,0 1,-39-39,39 38,-38 1,-1-1,39 1,-38-39,38 38,-39-38,1 0,-1 0,1 0,-1 0,78 0,-1 0,1 0,-1 0,1 0,-1 0,1 0,-1 0,1 0,-1 0,1 0,-1 0,1 0,-1 0,1 0,-1 0,1 0,-1 0,1 0,-1 0</inkml:trace>
  <inkml:trace contextRef="#ctx0" brushRef="#br0" timeOffset="-10995.1166">-4580-150,'0'-38,"39"38,-1 0,1 0,-1 0,1 0,-1 0,1 0,-1 0,1 0,-1 0</inkml:trace>
  <inkml:trace contextRef="#ctx0" brushRef="#br0" timeOffset="-8780.91">-4503 158,'39'0,"-1"0,1 0,-1 0,1 0,-1 0,1 0,-1 0,1 0,-1 0,1 0,-1 0,1 0</inkml:trace>
  <inkml:trace contextRef="#ctx0" brushRef="#br0" timeOffset="1871.1915">-3733 581,'0'39,"38"-39,1 0,-1 0,1 0,-1 0,1 0,-1 0,1 0,-1 0,1 0,-1 0,1 0,-1 0,1 0,-1 0,1 0,-1 0,1 0,-1 0,1 0,-1 0,1 0,-1 0,1 0,-1 0,1 0,-1 0,1 0,-1 0,0 0,1 0</inkml:trace>
  <inkml:trace contextRef="#ctx0" brushRef="#br0" timeOffset="12301.6219">-3464 1043,'0'39,"0"-1,0 1,0-1,0 1,0-1,0 1,0-1,0 1,0-1,0-76,0-1,0 1,0-1,0 1,0-1,0 1,0-1,0 1,-38 38,-1 0,1 0,38-39,-39 39,1 0,-1 0,78 0,-1 0,1 0,-1 0,1 0,-1 0,-38 39,0-1,39-38,-39 39,38-39,-38 38,39-38,-39 39,0-1,0 1,0-1,0 1,0-1,0 0,0 1,0-1,0 1,0-1,0 1,0-78,0 1,0-1,-39 39,39-38,0-1,0 1,0 0,0-1,0 1,0-1,0 1,0-1,0 1,0-1,0 1,0-1,0 1,39-1,-39 1,0-1,38 39,-38-38,39 38,-1 0,1 0,-1 0,1 0,-1 0,1 0,-1 0,1 0,-39 38,38-38,1 39,-39-1,0 1,38-39,-38 38,0 1,0-1,0 1,0-1,0 1,0-1,0 1,0-1,0 1,0-1,0 0,0 1,0-1,0 1,0-1,-38-38,38 39,0-1,-39-38,39 39,0-1,0 1,0-1,0 1,0-1,0 1,0-1,0 1,0-1,0 1,0-1,0 1,0-1,0 1,0-1,39-38,-39-38,0-1,0 1,0-1,0 1,0-1,0 1,0-1,0 1,0-1,0 1,0-1,0 1,0-1,0 1,0-1,0 1,0-1,38 39,-38-38,0-1</inkml:trace>
  <inkml:trace contextRef="#ctx0" brushRef="#br0" timeOffset="13433.9378">-2502 1967,'0'38,"0"1,0-1,0 1,0-1,0 1,0-1,0 1,0-1,0 1,0-1,0 1,0-1,0 1,0-1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7093" units="1/cm"/>
          <inkml:channelProperty channel="Y" name="resolution" value="39.79275" units="1/cm"/>
        </inkml:channelProperties>
      </inkml:inkSource>
      <inkml:timestamp xml:id="ts0" timeString="2020-11-02T06:28:48.542"/>
    </inkml:context>
    <inkml:brush xml:id="br0">
      <inkml:brushProperty name="width" value="0.13333" units="cm"/>
      <inkml:brushProperty name="height" value="0.13333" units="cm"/>
      <inkml:brushProperty name="color" value="#3165BB"/>
      <inkml:brushProperty name="fitToCurve" value="1"/>
    </inkml:brush>
  </inkml:definitions>
  <inkml:trace contextRef="#ctx0" brushRef="#br0">-1424-304,'-38'0,"38"39,-39-1,39 1,0-1,0 1,-38-39,38 38,0 1,0-1,0 1,0-1,0 1,-39-39,39 38,0 0,0 1,0-1,-38-38,38 39,-39-1,39 1,0-1,-38 1,38-1,0 1,0-1,-39 1,39-1,0 1,0-1</inkml:trace>
  <inkml:trace contextRef="#ctx0" brushRef="#br0" timeOffset="1460.2612">-2078-150,'38'0,"1"0,-1 0,-38 39,39-39,-1 0,1 38,-1-38,-38 39,39-1,-1-38,1 39,-1-1,1 1,-1-39,-38 38,39-38,-39 38,38-38,-38 39,39-39,-1 38,1-38,-39 39,38-1,0-38,-38 39,39-39,-1 38,1 1,-1-39,-38 38,0 1,39-39</inkml:trace>
  <inkml:trace contextRef="#ctx0" brushRef="#br0" timeOffset="10895.2362">-808-766,'0'39,"0"-1,0 1,0-1,0 1,0-1,0 1,38-1,-38 1,0-1,0 1,0-1,39 1,-39-1,0 1,0-1,0 1,0-1,0 1,0-1,0-76,0-1,0 1,0-1,0 1,0-1,0 1,0-1,0 1,0-1,0 1,0-1,0 1,0-1,0 1,0-1,0 1,38 38,1-39,-1 1,1 38,-1 0,1 0,-1 0,1 0,-1 0,1 0,-1 0,-38 38,39-38,-39 39,0-1,0 1,38-39,-38 38,0 1,0-1,0 1,0-1,0 1,0-1,0 1,0-1,0 1,0-1,0 1,0-1,0 1,0-1,0 1,0-1,0 1,0-1,0 0,0 1,0-1,0 1,0-1,0 1,0-1,0 1,0-1,0 1,0-1,39-38,-1 0,1 0</inkml:trace>
  <inkml:trace contextRef="#ctx0" brushRef="#br0" timeOffset="13916.1333">0 158,'0'-38,"0"-1,38 39,-38-38,39 38,-1 0,-38-39,39 39,-1 0,1 0,-1 0,1 0,-1 0,1 0,-39 39,0-1,0 1,0-1,0 0,0 1,0-1,0 1,0-1,0 1,0-1,0 1,-39-39,1 38,38 1,-39-39,39 38,-38-38,-1 0,39 39,-38-39,76 0,1 0,-1 0,1 0,-1 0,1 0,-1 0,1 0,-1 0,1 0,-1 0,1 0,-1 0,1 0,-1 0,1 0,-1 0</inkml:trace>
  <inkml:trace contextRef="#ctx0" brushRef="#br0" timeOffset="17822.0276">-500 1428,'0'38,"0"1,0-1,0 1,0-1,0 1,0-1,0 1,0-1,0 1,0-1,0 1,0-1,0 1,0-1,0 1,0-1,0 1,0-1,0 1,0-1,0 1,0-1,0 1,0-1</inkml:trace>
  <inkml:trace contextRef="#ctx0" brushRef="#br0" timeOffset="15662.0575">-962 1082,'0'0,"0"-39,38 39,1 0,-1 0,1-38,-1 38,1 0,-1 0,1 0,-1 0,1 0,-1 0,1-39,-1 39,1 0,-1 0,1-38,-1 38,1 0,-1 0,1 0,-1 0,1 0,-1 0,39 0,-39 0,1-39,-1 39,1 0,-1 0,1 0,-1 0,1 0,-1 0,1 0,-1 0,1 0,-1 0,1 0,-1 0,1 0,-1 0,1 0,-1 0,1 0</inkml:trace>
  <inkml:trace contextRef="#ctx0" brushRef="#br0" timeOffset="20059.7232">-462 1428,'0'-38,"39"38,-1 0,1 38,-1 0,-38 39,39-77,-1 39,-38-1,39-38,-39 39,0 38,38-77,-38 38,0 1,39-39,-39 38,0 1,38-39,-38 38,0 1,38-39,-38 38,0 1,39-1,-39 1,0-1,0 1,38-39,-38 38,0 1,0-78,0 1,0-1,0 1,0-1,0 1,0-1,0 1,0-1,0 1,0-1,0 1,0-1,0 1,0-1,0 1,0-1,0 1,0-1,0 1,0-1,0 1,0 0,39 38,-39-39,0 1,0-1,0 1,38 38,-38-39,0 1,0-1,0 1</inkml:trace>
  <inkml:trace contextRef="#ctx0" brushRef="#br0" timeOffset="27709.081">1270 504,'0'-38,"38"38,1 0,-1 0,1 0,-1-39,1 39,-1 0,1 0,-1 0,1 0,-39-38,38 38,1 0,-1 0,1 0,-1 0</inkml:trace>
  <inkml:trace contextRef="#ctx0" brushRef="#br0" timeOffset="36627.4166">2117 389,'0'-39,"0"1,38 38,1 0,-1 0,1 0,-1 0,1 0,-1-39,1 39,-1 0,0 0,1 0,-1 0,1 0,-1 0,39-38,-38 38,-1 0,1 0,-1 0,1 0,-1 0,1 0,-1 0,1 0,-1-39,1 39,-1 0,1 0,-1 0,1 0,-1 0,1 0,-39-38,77 38,-39 0,1 0,-1 0,1 0,-1 0,1 0,-1 0,0 0,1 0,-1 0,1 0</inkml:trace>
  <inkml:trace contextRef="#ctx0" brushRef="#br0" timeOffset="34767.354">2232-650,'0'-39,"0"1,0-1,0 1,0-1,0 1,0-1,0 1,0-1,0 1,39 38,-39-39,38 39,-38-38,39 38,-1-38,1 38,-39-39,38 39,0 0,1 0,-1 0,1 0,-1 0,1 0,-39 39,38-39,-38 38,0 0,0 1,0-1,0 1,0-1,0 1,0-1,0 1,0-1,0 1,0-1,0 1,0-1,0 1,-38-1,38 1,0-1,-39-38,39 39,0-1,-38-38,38 39,0-1,0 1,-39-39,1 0,38 38,0 1,-39-39,1 0,0 0,-1 0,1 0,-1 0,78 0,-1 0,1 0,-1 0,0 0,1 0,-1 0,1 0,-1 0,1 0,-1 0,1 0,-1 0,1 0,-1 0,1 0,-1 0,1 0,-1 0,1 0,-1 0,1 0,-1 0,1 0</inkml:trace>
  <inkml:trace contextRef="#ctx0" brushRef="#br0" timeOffset="29185.5231">1424 928,'38'0,"1"0,-1 0,1 0,-1-39,1 39,-1 0,-38-38,39 38,-1 0,1 0,-1 0,1 0,-1 0,1 0,-1 0,1 0,-1 0</inkml:trace>
  <inkml:trace contextRef="#ctx0" brushRef="#br0" timeOffset="38372.723">2617 581,'0'39,"0"-1,0 1,0-1,0 1,0-1,0 1,0-1,0 1,0-1,0 1,0-1,0 1,0-1,0 1,0-1,0 1,0-1,0 1,0-1,0 1,0-1,0 0,0 1,0-1,0 1,0-1</inkml:trace>
  <inkml:trace contextRef="#ctx0" brushRef="#br0" timeOffset="42153.8929">2963 620,'0'38,"0"1,0-1,0 1,0-1,0 1,0-1,0 1,0-1,0 1,0-1,39-38,-1 0,1 0,-1 0,1 0,-1 0,1 0,-1 0,1 0,-1 0,-38-38,0-1,0 1,0-1,0 1,0-1,0 1,0-1,0 1,0-1,0 1,0-1,0 1,0-1,0 78,0-1,0 1,0-1,0 1,0-1,0 1,0-1,0 1,0-1,0 1,0-1,39-38,-39 39,0-1,0 1,0-1,0 1,0-1,0 1,0-1,0 1,0-1,0 1,0-1,0 0,0 1,0-1,0 1,0-1,0 1,0-1,0 1,0-1,0 1,0-1</inkml:trace>
  <inkml:trace contextRef="#ctx0" brushRef="#br0" timeOffset="23173.0965">269 1928,'0'-38,"39"38,-39-39,38 39,1 0,-1 0,1 0,-1 0,1 0,-1 0,1 0,-1 0,1 0,-1 0,-38 39,0-1,0 1,0-1,0 1,0-1,0 1,-38-39,-1 38,1-38,38 39,-39-39,39 38,-38-38,38 39,-39-39,39 38,-38-38,-1 0,39 39,-38-1,-1-38,1 0,38 39,38-39,1 0,-1 0,1 0,-1 0,1 0,-1 0,1 0,-1 0,1 0,-1 0,1 0,-1 0,1 0,-1 0,1 0,-1 0,1 0,-1 0,-38 38,39-38</inkml:trace>
  <inkml:trace contextRef="#ctx0" brushRef="#br0" timeOffset="70231.1881">1809 3391,'0'38,"0"1,38-39</inkml:trace>
  <inkml:trace contextRef="#ctx0" brushRef="#br0" timeOffset="46892.0752">4772-342,'-38'0,"-1"38,39 1,0-1,0 1,-38 38,38-39,0 1,0-1,-39 1,39-1,0 1,-38-39,38 38,0 0,0 1,-39-1,39 1,0-1,0 1,0-1,-38-38,38 39,0-1,-39 1,39-1</inkml:trace>
  <inkml:trace contextRef="#ctx0" brushRef="#br0" timeOffset="48114.4232">4272-188,'0'38,"0"1,38-1,1-38,-39 39,38-39,-38 38,39-38,-39 39,38-39,1 38,-39 1,38-39,1 38,-1 0,1-38,-39 39,38-1,1-38,-1 39,1-39,-39 38,38-38,-38 39,39-39,-39 38,38-38,-38 39,39-39</inkml:trace>
  <inkml:trace contextRef="#ctx0" brushRef="#br0" timeOffset="56286.5764">5503 581,'0'-38,"0"-1,39 39,-39-38,38 38,1 0,-1 0,-38-39,39 39,-1 0,1 0,-1 0,1 0,-39 39,0-1,0 1,0-1,0 1,0-1,0 1,0-1,0 1,0-1,0 1,0-1,0 1,-39-39,39 38,-38-38,-1 39,39-1,-38-38,76 0,1 0,-1 0,1 0,-1 0,1 0,-1 0,1 0,-39 39,38-39,-38 38,0 1,0-1,0 1,39-39,-39 38,0 1,0-1,0 1,0-1,0 0,0 1,-39-39,39 38,-38-38,38 39,-39-39,1 0,38 38,-39 1,1-39,-1 0,1 38,-1-38,1 0,-1 0,1 0,-1 0,1 0,-1 0,1 0,-1 0,1 0,-1 0,1 0,-1-38,39-1,0 1,0-1,0 1,0-1,0 1,0 0,0-1</inkml:trace>
  <inkml:trace contextRef="#ctx0" brushRef="#br0" timeOffset="49497.6072">5426-1227,'0'38,"0"1,0-1,0 0,0 1,0-1,0 1,39 38,-39-39,0 1,0-1,0 1,0-1,0 1,0-1,0 1,0-1,0 1,0-1</inkml:trace>
  <inkml:trace contextRef="#ctx0" brushRef="#br0" timeOffset="51273.6625">5850-1074,'-39'0,"1"0,38 39,0-1,0 1,0-1,0 1,0-1,0 1,0-1,0 1,0-1,0 1,38-39,1 0,-39 38,0 1,38-39,1 0,-1 0,1 0,-1-39,1 39,-1-38,1 38,-39-39,38 1,-38-1,0 1,0-1,0 1,0-1,0 1,0-1,-38 39,-1 0,1 0,-1 0,1 0,-1 0,1 0,-1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7093" units="1/cm"/>
          <inkml:channelProperty channel="Y" name="resolution" value="39.79275" units="1/cm"/>
        </inkml:channelProperties>
      </inkml:inkSource>
      <inkml:timestamp xml:id="ts0" timeString="2020-11-02T06:30:00.618"/>
    </inkml:context>
    <inkml:brush xml:id="br0">
      <inkml:brushProperty name="width" value="0.13333" units="cm"/>
      <inkml:brushProperty name="height" value="0.13333" units="cm"/>
      <inkml:brushProperty name="color" value="#3165BB"/>
      <inkml:brushProperty name="fitToCurve" value="1"/>
    </inkml:brush>
  </inkml:definitions>
  <inkml:trace contextRef="#ctx0" brushRef="#br0">2271 3044,'-39'0,"1"0,-1 0,1 0,38 39,0-1,0 1,-39-39,39 38,0 1,0-1,0 1,0-1,0 1,0-1,0 1,0-1,0 1,0-1,0 1,0-1,0 1,39-39,-1 0,1 0,-1 0,1 0,-1 0,1 0,-1 0,-38-39,39 39,-39-38,0-1,38 39,-38-38,0-1,0 1,38 38,-38-39,0 1,39-1,-39 1,0-1,0 1,0-1,-39 39,39-38,-38 38,0 0,-1 0,1 0,-1 0,1 0</inkml:trace>
  <inkml:trace contextRef="#ctx0" brushRef="#br0" timeOffset="-5504.8">-308 3583,'39'0,"-1"0,1 0,-1 0,-38-38,39 38,-1 0,0 0,1 0,-1 0,1 0,-1 0,1 0,-1 0</inkml:trace>
  <inkml:trace contextRef="#ctx0" brushRef="#br0" timeOffset="-12508.0692">6619 889,'-38'39,"38"-1,0 1,-39-39,39 38,0 1,0-1,0 1,0-1,0 1,0-1,0 1,0-1,39-38,-1 39,-38-1,39-38,-1 0,1 0,-1 0,-38-38,39 38,-39-39,0 1,38 38,-38-39,0 1,39 38,-39-39,0 1,0-1,0 1,0-1,0 1,0-1,0 1,0-1,-39 39,1 0,-1 0,1 0,-1 0,1 0,-1 0,1 0,-1 0,1 0,-1 0,39-38,0-1,-38 1,38-1,0 1,0-1,0 1,0-1,0 1,0-1,0 1,0-1,0 1,0-1,0 1,38-1,-38 1,39 38,-1-39,-38 1,39 38,-39-38,38 38,1 0,-39-39,38 39,1 0,-1 0,1 0,-1 0,1 0,-39 39,0-1,0 0,0 1,0-1,0 1,0-1,0 1,0-1,0 1,0-1,0 1,0-1,0 1,0-1,-39-38,39 39,-38-1,38 1,-39-39,39 38,-38 1,-1-1,39 1,-38-39,38 38</inkml:trace>
  <inkml:trace contextRef="#ctx0" brushRef="#br0" timeOffset="-3412.5954">924 3121,'-39'0,"39"39,-38-39,38 38,0 1,0-1,-39 1,39-1,0 1,0-1,0 1,0-1,0 1,0-1,39-38,-1 0,-38 39,77-39,-38 0,-1 0,1 0,-1 0,1 0,-1 0,0 0,1 0,-1 0,1 0,-1 0,-38-39,0 1,39 38,-39-39,0 1,38 38,-38-39,0 1,0-1,0 1,0-1,0 1,0-1,0 1,0-1,0 1,-38 38,-1 0,1 0,-1-39,1 39,-1 0,1 0,0 0,-1 0,1 0,-1 0,1 0,-1 0,1 0</inkml:trace>
  <inkml:trace contextRef="#ctx0" brushRef="#br0" timeOffset="8171.9092">4041 3198,'0'0,"-39"0,39 39,-38-39,38 38,0 1,0-1,0 1,-39-39,39 38,0 1,0-1,0 1,0-1,0 1,0-1,0 1,0-1,0 1,0-1,0 1,39-39,-1 0,1 0,-1 0,1 0,-1 0,1 0,-1 0,1 0,-39-39,0 1,0-1,0 1,0-1,0 1,0-1,0 1,0-1,0 1,0-1,0 1,0-1,-39 1,1 38,-1 0,39-39,-38 39,-1 0,1 0,-1 0,39-38,-38 38,-1 0,39-39,-38 39,38-38,-39 38,39-39,0 1,-38 38,38-39,0 1,0-1,0 1,0-1,0 1,0-1,38 39,-38-38,39 38,-1-39,1 39,-39-38,38 38,1-38,-1 38,1 0,-1-39,1 39,-1 0,1 0,-1 0,1 0,-1 0,1 0,-39 39,0-1,38-38,-38 38,0 1,0-1,0 1,0-1,0 1,0-1,-38-38,38 39,0-1,-39-38,39 39,-38-39,38 38,-39-38,39 39,-38-39,38 38,-39-38,1 0,-1 0,39 39,-38-39,-1 38,1-38,38 39,-39-39,39 38</inkml:trace>
  <inkml:trace contextRef="#ctx0" brushRef="#br0" timeOffset="4627.7406">2694 3006,'0'-39,"0"1,0-1,0 1,38 38,1-39,-1 39,-38-38,39-1,-1 1,1 38,-1 0,1 0,-1 0,1 0,-1 0,-38 38,0 1,0-1,0 1,39-1,-39 1,0-1,0 1,0-1,0 1,0-1,-39-38,39 39,-38-39,38 38,0 1,-39-39,39 38,-38-38,38 39,-39-39,1 0,38 38,-39 1,1-39,76 0,1 0,-1 0,-38-39,39 39,-1 0,1 0,-1 0,-38-38,39 38,-1 0,1 0,-1 0,1 0,-1 0,1 0,-39 38,38-38,-38 39,39-39,-39 38,38-38,-38 39,0-1,0 1,0-1,0 1,0-1,-38-38,38 39,-39-1,1-38,38 39,-39-39,39 38,-38-38,38 39,0-1,-39-38,1 0,38 39,-39-39,39 38,-38-38,-1 38,1-38,-1 0,1 0,-1 0,1 0,-1 0,1 0,-1 0,1 0,-1 0,1 0,38-38,0 0,0-1,0 1,0-1,0 1,0-1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7093" units="1/cm"/>
          <inkml:channelProperty channel="Y" name="resolution" value="39.79275" units="1/cm"/>
        </inkml:channelProperties>
      </inkml:inkSource>
      <inkml:timestamp xml:id="ts0" timeString="2020-11-02T06:29:41.223"/>
    </inkml:context>
    <inkml:brush xml:id="br0">
      <inkml:brushProperty name="width" value="0.13333" units="cm"/>
      <inkml:brushProperty name="height" value="0.13333" units="cm"/>
      <inkml:brushProperty name="color" value="#3165BB"/>
      <inkml:brushProperty name="fitToCurve" value="1"/>
    </inkml:brush>
  </inkml:definitions>
  <inkml:trace contextRef="#ctx0" brushRef="#br0">5234 43,'0'-39,"38"39,1 0,-1 0,1-38,-1 38,39 0,-38 0,-1-39,39 39,0 0,-38 0,-1 0,39 0,0 0,-38 0,-1 0,1 0,38 0,-39 0,1 0,-1-38,0 38,1 0,38 0,0 0,-39 0,39 0,-38 0,-1 0,1 0,-1 0,1 0</inkml:trace>
  <inkml:trace contextRef="#ctx0" brushRef="#br0" timeOffset="12960.418">-308 3121,'39'0,"-1"0,1 0,-1 0,1 0,-1 0,39 0,-39 0,1 0,-1 0,1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7093" units="1/cm"/>
          <inkml:channelProperty channel="Y" name="resolution" value="39.79275" units="1/cm"/>
        </inkml:channelProperties>
      </inkml:inkSource>
      <inkml:timestamp xml:id="ts0" timeString="2020-11-02T06:40:28.999"/>
    </inkml:context>
    <inkml:brush xml:id="br0">
      <inkml:brushProperty name="width" value="0.2" units="cm"/>
      <inkml:brushProperty name="height" value="0.2" units="cm"/>
      <inkml:brushProperty name="fitToCurve" value="1"/>
    </inkml:brush>
  </inkml:definitions>
  <inkml:trace contextRef="#ctx0" brushRef="#br0">231 0,'0'39,"-39"-39,39 38,0 0,-38 1,38-1,-39-38,39 39,0-1,0 1,-38-39,38 38,-39 1,39-1,0 1,-38-39,38 38,0 1</inkml:trace>
  <inkml:trace contextRef="#ctx0" brushRef="#br0" timeOffset="1">308 39,'0'38,"0"0,0 1,38-39,1 0,-39 38,0 1,38-39,-38 38,0 1,0-1,39-38,-39 39,0-1,38-38,-38 39,39-39,-39 38,38-38,-38 39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7093" units="1/cm"/>
          <inkml:channelProperty channel="Y" name="resolution" value="39.79275" units="1/cm"/>
        </inkml:channelProperties>
      </inkml:inkSource>
      <inkml:timestamp xml:id="ts0" timeString="2020-11-02T06:43:34.679"/>
    </inkml:context>
    <inkml:brush xml:id="br0">
      <inkml:brushProperty name="width" value="0.13333" units="cm"/>
      <inkml:brushProperty name="height" value="0.13333" units="cm"/>
      <inkml:brushProperty name="fitToCurve" value="1"/>
    </inkml:brush>
  </inkml:definitions>
  <inkml:trace contextRef="#ctx0" brushRef="#br0">0 654,'0'-38,"0"-1,0 1,38 38,-38-39,39 39,-39-38,0-1,38 39,-38-38,0-1,39 39,-39-38,0-1,38 39,-38-38,39 38,-39-38,38 38,-38-39,0 1,0-1,39 39,-39-38,0-1,38 39,1 39,-39-1,0 1,38-1,-38 1,39-39,-39 38,0 0,38-38,-38 39,0-1,38-38,-38 39,0-1,0 1,39-39,-39 38,0 1,0-1,0 1,0-1</inkml:trace>
  <inkml:trace contextRef="#ctx0" brushRef="#br0" timeOffset="3847.5121">2771 654,'0'-38,"0"-1,0 1,0-1,0 1,0-1,38 39,-38-38,0-1,0 1,0-1,39 39,-39-38,0 0,0-1,0 1,38 38,-38-39,0 1,0-1,39 39,-39-38,38 38,-38-39,0 1,0-1,0 78,39-1,-39 1,38-39,-38 38,0 1,0-1,38-38,1 39,-39-1,0 1,38-39,-38 38,39 0,-39 1,38-1,1-38,-39 39,38-1,-38 1,39-39,-39 38,0 1,0-1,0 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7093" units="1/cm"/>
          <inkml:channelProperty channel="Y" name="resolution" value="39.79275" units="1/cm"/>
        </inkml:channelProperties>
      </inkml:inkSource>
      <inkml:timestamp xml:id="ts0" timeString="2020-10-28T07:21:33.642"/>
    </inkml:context>
    <inkml:brush xml:id="br0">
      <inkml:brushProperty name="width" value="0.06667" units="cm"/>
      <inkml:brushProperty name="height" value="0.06667" units="cm"/>
      <inkml:brushProperty name="fitToCurve" value="1"/>
    </inkml:brush>
    <inkml:brush xml:id="br1">
      <inkml:brushProperty name="width" value="0.2" units="cm"/>
      <inkml:brushProperty name="height" value="0.2" units="cm"/>
      <inkml:brushProperty name="color" value="#ED1C24"/>
      <inkml:brushProperty name="fitToCurve" value="1"/>
    </inkml:brush>
  </inkml:definitions>
  <inkml:trace contextRef="#ctx0" brushRef="#br0">0 0</inkml:trace>
  <inkml:trace contextRef="#ctx0" brushRef="#br1" timeOffset="113754.3084">-537-2826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7093" units="1/cm"/>
          <inkml:channelProperty channel="Y" name="resolution" value="39.79275" units="1/cm"/>
        </inkml:channelProperties>
      </inkml:inkSource>
      <inkml:timestamp xml:id="ts0" timeString="2020-10-28T07:20:12.122"/>
    </inkml:context>
    <inkml:brush xml:id="br0">
      <inkml:brushProperty name="width" value="0.06667" units="cm"/>
      <inkml:brushProperty name="height" value="0.06667" units="cm"/>
      <inkml:brushProperty name="fitToCurve" value="1"/>
    </inkml:brush>
    <inkml:brush xml:id="br1">
      <inkml:brushProperty name="width" value="0.2" units="cm"/>
      <inkml:brushProperty name="height" value="0.2" units="cm"/>
      <inkml:brushProperty name="color" value="#ED1C24"/>
      <inkml:brushProperty name="fitToCurve" value="1"/>
    </inkml:brush>
  </inkml:definitions>
  <inkml:trace contextRef="#ctx0" brushRef="#br0">-716 76,'0'35,"0"1,0 0,0 0,0 0,0-1,-35-35,35 36,0 0,-36-36,36 36,-36-1,36 1,-36 0,36 0,0 0,0-1,-35-35,35 36,0 0,0 0,0-1,-36-35,36 36,0 0,-36-36,36 36,-36 0,36-1,-36-35,36 36,0 0,0 0,-35-36,35 35,0 1,-36-36,36 36,0 0,-36-36</inkml:trace>
  <inkml:trace contextRef="#ctx0" brushRef="#br1" timeOffset="130281.05">-1131-597,'0'-36,"0"0,0 0,0 0,0 1,0-1,0 0,36 0,0 1,0 35,-1 0,1 0,-36-36,36 36,0 0,0 0,-1 0,1 0,0 0,0 0,-1 0,1 0,0 0,-36 36,0-1,0 1,0 0,36-36,-36 36,0-1,0 1,0 0,0 0,0 0,0-1,0 1,0 0,0 0,0-1,0 1,0 0,0 0,0 0,0-1,0 1,-36-36,36 36,0 0,0-1,0 1,0 0,0 0,0 0,0-1,0 1,0 0,-36-36,36 36,0-1,0 1,-36-36,36 36,0 0,0-1,-35-35,35 36,-36-36,36 36,0 0,0 0,-36-36,36 35,0 1,-36-36,36 36,0 0,-35-36,35 35,0 1,-36-36,36 36,0 0,-36-36,36 36,0-1,-36-35,36 36,0 0,0 0,0-1,-36-35,36 36,0 0,-35-36,35 36,0 0,-36-36,36 35,0 1,0 0</inkml:trace>
  <inkml:trace contextRef="#ctx0" brushRef="#br0" timeOffset="-6437.5893">-685-854,'0'35,"0"1,0 0,0 0,0-1,0 1,0 0,0 0,0 0,0-1,0 1,0 0,0 0,0-1,0 1,0 0,0 0,0-1,0 1,0 0,0 0,0 0,0-1,0 1,0 0,0 0,0-1,0 1,0 0,0 0,0 0,0-1,0 1,36-36,-36 36,0 0,36-36,-36 35,0 1,36-36,-36 36,0 0,0 0,0-1,35-35,-35 36,36-36,-36 36,0 0,36-36,-36 35,0 1,36-36,-36 36,35-36,1 0,0 36,0 0,-1-36,1 0,-36 35,36-35,0 0,-36 36,36-36</inkml:trace>
  <inkml:trace contextRef="#ctx0" brushRef="#br1" timeOffset="133535.1416">-675 476,'36'0,"0"0,0 0,0 0,-36 36,0-1,35-35,-35 36,36-36,-36 36,0 0,36-36,-36 35,0 1,36-36,-36 36,35-36,-35 36,0 0,36-36,0 0,-36 35,36-35,-36 36,36-36,-1 0,-35 36,36 0,0-36,-36 35,36-35,-36 36,35-36,1 0,-36 36,36 0</inkml:trace>
  <inkml:trace contextRef="#ctx0" brushRef="#br1" timeOffset="138072.4619">-603 261,'0'-36,"0"1,0-1,0 0,0 0,0 1,0-1,0 0,0 0,0 0,0 1,0-1,0 0,0 0,0 1,0-1,0 0,0 0,0 0,0 1,0-1,0 0,0 0,0 1,0-1,0 0,0 0,0 0,0 1,0-1,-36 36,36-36,-36 36,1 0,35-36,-36 36,0 0,36-35,-36 35,1 0,-1 0,36-36,-36 36,0 0,0 0,1 0,-1 0,0 0,0 36,36-1,-35-35,35 36,0 0</inkml:trace>
  <inkml:trace contextRef="#ctx0" brushRef="#br0" timeOffset="6456.4243">-685-676,'0'-35,"0"-1,0 0,0 0,0 1,0-1,0 0,0 0,-36 36,36-36,-35 36,35-35,-36 35,36-36,-36 36,0 0,1 0,-1 0,0 0,0 0,0 0,36 36,-35-1,35 1,-36 0,36 0,-36-36,36 36,0-1,0 1,0 0,0 0,0-1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7093" units="1/cm"/>
          <inkml:channelProperty channel="Y" name="resolution" value="39.79275" units="1/cm"/>
        </inkml:channelProperties>
      </inkml:inkSource>
      <inkml:timestamp xml:id="ts0" timeString="2020-10-28T07:21:44.419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6337 4626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7093" units="1/cm"/>
          <inkml:channelProperty channel="Y" name="resolution" value="39.79275" units="1/cm"/>
        </inkml:channelProperties>
      </inkml:inkSource>
      <inkml:timestamp xml:id="ts0" timeString="2020-10-28T07:21:44.209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6337 4626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7093" units="1/cm"/>
          <inkml:channelProperty channel="Y" name="resolution" value="39.79275" units="1/cm"/>
        </inkml:channelProperties>
      </inkml:inkSource>
      <inkml:timestamp xml:id="ts0" timeString="2020-10-28T07:20:23.411"/>
    </inkml:context>
    <inkml:brush xml:id="br0">
      <inkml:brushProperty name="width" value="0.06667" units="cm"/>
      <inkml:brushProperty name="height" value="0.06667" units="cm"/>
      <inkml:brushProperty name="fitToCurve" value="1"/>
    </inkml:brush>
    <inkml:brush xml:id="br1">
      <inkml:brushProperty name="width" value="0.2" units="cm"/>
      <inkml:brushProperty name="height" value="0.2" units="cm"/>
      <inkml:brushProperty name="color" value="#ED1C24"/>
      <inkml:brushProperty name="fitToCurve" value="1"/>
    </inkml:brush>
  </inkml:definitions>
  <inkml:trace contextRef="#ctx0" brushRef="#br0">-5 219,'0'-36,"36"0,-1 36,73 0,-37-71,37 71,-1-36,0 36,1 0,-1 0,-35 0,-37 0,1-36,0 36,0 0,-1 0</inkml:trace>
  <inkml:trace contextRef="#ctx0" brushRef="#br0" timeOffset="1290.8925">210 612,'35'0,"1"0,0 0,0 0,35 0,-35 0,0 0,35 0,-35 0,36 0,-37 0,37 0,0 0,-37 0,1 0,36 0,-37 0,1 0,0 0,0 0,-1 0,1 0,0 0</inkml:trace>
  <inkml:trace contextRef="#ctx0" brushRef="#br0" timeOffset="3123.9238">2209-747,'0'36,"0"71,-36-35,36-1,-36 36,1 1,35 35,0-36,-36 0,36 1,-36-1,36-35,0-37,0 1,0 36,0-36,0-1,0 1,0 0,0 0,0-1,0 1,0 0,72-36,-1 0,1 0,-1 0,1 0,-1 0,-35 0,36 0,-37 0,1 0,0 0</inkml:trace>
  <inkml:trace contextRef="#ctx0" brushRef="#br0" timeOffset="7236.6771">3855-568,'0'36,"0"-1,0 37,-36-1,0 37,0-37,-35 1,71 35,-36-35,0 35,0-71,1 35,35-35,-36 0,36 0,0-1,-36-35,36 36,-36 0,1 0,35 0,0-1,-36 1,36 0,-36 0,36-1,-36-35,0 36,36 0,0 0</inkml:trace>
  <inkml:trace contextRef="#ctx0" brushRef="#br0" timeOffset="9949.503">2996-604,'36'0,"0"0,-1 36,1 0,0-36,-36 35,36-35,-36 36,35-36,-35 36,36-36,0 36,0-36,-36 35,36-35,-36 36,0 0,35-36,1 36,-36-1,36-35,-36 36,0 0,36-36,-36 36,35 0,1-36,-36 35,0 1,0 0,0 0,36-36,-36 35,36-35,-36 36,0 0,35-36,-35 36,36-36</inkml:trace>
  <inkml:trace contextRef="#ctx0" brushRef="#br0" timeOffset="8085.9616">3497-32,'0'0,"107"179,-35-143,-1 71,1 1,35-37,-71 1,35-36,1 71,-36-71,35 35,-35 1,0-72,-36 36,36-1,-1-35,-35 36,36-36,-36 36</inkml:trace>
  <inkml:trace contextRef="#ctx0" brushRef="#br1" timeOffset="129644.0363">-31 190,'36'0,"0"0,0 0,-1 0,1 0,0 0,0 0,0 0,-1 0,1 0,0 0,0 0,-1 0,1 0,0 0,0 0,0 0,-1 0,-35-36,36 36,0 0,0 0,-1 0,1 0,0 0,0 0,0-36,-1 36,1 0,0 0,0 0,-1-36,1 36,0 0,0 0,-1 0,1 0,0 0</inkml:trace>
  <inkml:trace contextRef="#ctx0" brushRef="#br0" timeOffset="82412.6755">2102-2357</inkml:trace>
  <inkml:trace contextRef="#ctx0" brushRef="#br0" timeOffset="82219.881">2102-2357</inkml:trace>
  <inkml:trace contextRef="#ctx0" brushRef="#br0" timeOffset="76911.1617">3533 1542,'0'36,"35"-36</inkml:trace>
  <inkml:trace contextRef="#ctx0" brushRef="#br1" timeOffset="131391.3803">1365 619,'0'36,"-36"-1,0-35,0 0,0 0,1 0,-1 0,0 0,0 0,1 0,-1 0,0 0,0 0,1 0,-1 0,0 0,0 0,0 0,1 0,-1 0,0 0,0 0,1 0,-1 0,0 0,36 36,-36-36,0 0,1 0,-1 0,36 36,-36-36,0 0</inkml:trace>
  <inkml:trace contextRef="#ctx0" brushRef="#br1" timeOffset="136160.8993">2259-705,'-36'0,"36"36,0 36,0-37,0 1,0 0,0 0,0-1,0 1,0 0,0 0,0 0,-36-1,36 1,0 0,0 0,0-1,0 1,0 0,0 0,0 0,0-1,-35 1,35 0,0 0,0-1,0 1,-36-36,36 36,0 0,0-1,0 1,0 0,0 0,0 0,0-1,0 1,0 0,0 0,0-1,0 1,0 0,0 0,0 0,36-36,-1 0,1 0,0 0,0 0,0 0,-1 0,1 0,0 0,0 0,-1 0,1 0,0 0,0 0,-1 0,1 0,-36 35,36-35,0 0,0 0,-1 0</inkml:trace>
  <inkml:trace contextRef="#ctx0" brushRef="#br1" timeOffset="139685.6042">4048-741,'0'36,"-36"-36,36 36,0 0,0 0,-36-1,0-35,36 36,0 0,0 0,-35-1,35 1,-36 0,36 0,0 0,0-1,-36-35,36 36,-36-36,36 36,0 0,0-1,-36-35,36 36,0 0,-35 0,35 0,-36-36,36 35,-36 1,36 0,0 0,-36-36,36 35,-35 1,35 0,0 0,0-1,-36 1,36 0,-36-36,36 36,-36 0,36-1,0 1,-35 0,35 0,0-1,0 1,-36-36,36 36,-36-36,36 36,0 0,-36-1,36 1,-36-36,36 36,-35-36</inkml:trace>
  <inkml:trace contextRef="#ctx0" brushRef="#br1" timeOffset="144755.267">3118-597,'0'35,"0"1,0 0,35 0,-35-1,36-35,-36 36,0 0,36-36,0 0,-36 36,0 0,35-36,-35 35,36-35,-36 36,36-36,0 0,-36 36,36-36,-36 36,35-36,-35 35,36-35,-36 36,36-36,0 0,-36 36,0 0,35-36,-35 36,36-1,0-35,-36 36,0 0,0 0,36-36,-36 35,0 1,35-36,-35 36,0 0,36-36,-36 35,36-35,-36 36,36-36,0 36,-36 0,35-36,1 36,-36-1,36-35,-36 36,36-36,-36 36,0 0,35-36,1 0,-36 35,36-35,-36 36,36-36,-36 36,0 0,36-36,-36 36,35-36,-35 35,36-35,-36 36,36-36,-36 36,36-36,-36 36,35-36,-35 35,36-35</inkml:trace>
  <inkml:trace contextRef="#ctx0" brushRef="#br0" timeOffset="18159.2373">6502-1069,'0'36,"0"-1,0 1,-36 0,36 0,0 0,-36-36,1 35,35 1,0 0,-36-36,36 36,0-1,-36-35,36 36,0 0,-36 0,36 0,0-1</inkml:trace>
  <inkml:trace contextRef="#ctx0" brushRef="#br0" timeOffset="19736.6174">6144-998,'36'0,"0"36,-1-36,1 36,-36 0,36-36,0 0,-36 36,36-36,-1 0,-35 35,36-35,-36 36,36 0,0-36,-36 36,35-36,-35 35,36-35,-36 36,36 0,0 0</inkml:trace>
  <inkml:trace contextRef="#ctx0" brushRef="#br0" timeOffset="21768.7583">6395-1176,'35'35,"-35"1,0 0,0 0,0-1,0 1,0 0,0 0,0 0,0-1,0 1,0 0,36-36,-36 36,0-1,0 1,0 0,0 0,0 0,0-1,0 1,0 0,0 0</inkml:trace>
  <inkml:trace contextRef="#ctx0" brushRef="#br0" timeOffset="23338.6334">6180-747,'36'0,"-1"0,1 0,0 0,0-36,0 36,-1 0,1 0,0 0,0 0,-1 0,1 0,-36-36,36 36,0 0,-36-35,36 35,-1 0</inkml:trace>
  <inkml:trace contextRef="#ctx0" brushRef="#br0" timeOffset="12685.9972">4642-640,'35'0,"-35"72,36-1,-36 37,36-37,0 36,35 37,-71-37,72 72,-36-72,-1 0,1-35,0 71,0-107,-1 0,-35 35,0 1,36-72,-36 36,0-1,0 1,36-36,0 36,-36 0,0-1,36-35,-36-35,0-37,35 36,-35 1,36-73,-36 72,0-35,36 35,-36 0,36-35,-36 35,0 0,0 0,0 1,35-1,-35 0,0 0,0 1,36-1,-36-36,36 36,-36-35,36 35,0-35,-36 35,0 0,35-36,1 72,-36-35,0-1,36 36,-36-36,0 0,0 1,36 35,-36-36,35 0,1 36,-36-36,0 1,36-1,-36 0,0 0,0 0</inkml:trace>
  <inkml:trace contextRef="#ctx0" brushRef="#br1" timeOffset="152159.8623">4656-633,'0'36,"0"-1,0 1,0 0,0 0,0-1,0 1,36-36,-36 36,0 0,0 0,35-36,-35 35,0 1,0 0,36 0,-36-1,0 1,36 0,0 0,-36 0,0-1,0 1,36-36,-36 36,0 0,35-36,-35 35,36-35,-36 36,36-36,-36 36,0 0,36-36,-36 35,35-35,-35 36,0 0,0 0,36-36,-36 36,0-1,36-35,-36 36,0 0,36-36,-36 36,0-1,0 1,35-36,-35 36,0 0,0 0,36-1,-36 1,0 0,36-36,-36 36,0-1,36-35,-36-35,36 35,-36-72,0 36,35 36,-35-35,0-1,0 0,0 0,0 0,0 1,0-1,0 0,0 0,36 1,-36-1,36 0,-36 0,36 0,-36 1,0-1,0 0,35 0,-35 1,0-1,36 36,-36-36,0 0,0 1,36 35,-36-36,0 0,36 36,-36-36,0 0,36 1,-36-1,0 0,35 36,-35-71,36 71,-36-36,0 0,0 0,36 0,-36 1,0-1,0 0,36 36,-36-36,0 1,35 35,-35-36,0 0,0 0</inkml:trace>
  <inkml:trace contextRef="#ctx0" brushRef="#br0" timeOffset="37323.0729">6788 147,'36'0,"35"0,-35 0,36 0,-36 0,35 0,-35 0,71 0,-35-36,-1 36,1-35,-1 35,1 0,-1 0,-35 0,0 0,0 0,0 0,-1 0</inkml:trace>
  <inkml:trace contextRef="#ctx0" brushRef="#br0" timeOffset="38599.2012">6895 541,'36'0,"36"0,-1 0,37 0,-37 0,1 0,-1-36,1 36,-1 0,1 0,-1 0,-35 0,0 0,0 0,0 0,-1 0</inkml:trace>
  <inkml:trace contextRef="#ctx0" brushRef="#br1" timeOffset="154571.1355">6838 225,'36'0,"0"0,-1 0,1 0,0 0,0 0,0 0,-1 0,1 0,0 0,0 0,-1 0,1-35,0 35,0 0,0-36,-1 36,37 0,-36 0,-1 0,1 0,0 0,0 0,-1 0,1 0,0 0,0 0,0 0,-1 0</inkml:trace>
  <inkml:trace contextRef="#ctx0" brushRef="#br1" timeOffset="158583.289">7017 655,'36'0,"0"0,-1 0,1 0,0 0,0 0,-1 0,1 0,0 0,0 0,0 0,-1 0,1 0,0 0,0 0,-1 0,1 0,0 0,0 0,-1 0,1 0,0 0,0 0,-36-36,36 36,-1 0,1 0,-36-36,36 36,0-36,-1 36,1 0,0 0,-72 0,0 0,36-35,-35 35,-1 0,0 0,0 0,1 0,-1 0,0 0,0 0,0 0,1 0,-1 0,0 0,0 0,1 0,-1 0,0 35,0-35,36 36,-35-36,-1 0,0 0,0 36,0-36,1 0,-1 0,0 0,0 0,1 0,-1 0,0 0,0 0,0 0,1 0,-1 0</inkml:trace>
  <inkml:trace contextRef="#ctx0" brushRef="#br0" timeOffset="48363.0596">8935-819,'0'36,"0"0,0 35,0 1,0 35,0-35,0 35,0 0,0-35,0 0,0-1,0-35,0 0,0-1,0 37,0-36,0 0,-36-36,36 35,0 1,0 0,0 0,0-1,0 1,36-36,-1 0,1 0,0 0,35 0,1 0,-36 0,0 0,35 0,-35 0,0 0,-1 0,1 0,0 0,0 0,0 0</inkml:trace>
  <inkml:trace contextRef="#ctx0" brushRef="#br1" timeOffset="162508.4863">8949-741,'0'36,"0"0,0 0,0 0,0-1,0 1,0 0,0 0,0-1,0 1,0 0,0 0,0 0,0-1,0 1,0 0,0 0,0-1,0 1,0 0,0 0,0 0,0-1,0 1,0 0,0 0,0-1,0 1,0 0,0 0,0-1,0 1,0 0,0 0,0 0,36-36,-1 0,1 0,0 0,0 0,-1 0,1 0,0 0,0 0,0 0,-1 0,1 0,0 0,0 0,-1 0,1 0,0 0,0 0,0 0</inkml:trace>
  <inkml:trace contextRef="#ctx0" brushRef="#br1" timeOffset="177486.5223">6623-1170,'-35'0,"35"36,-36-36,36 36,-36-36,36 36,0-1,-36-35,36 36,0 0,-35-36,35 36,0-1,-36-35,36 36,0 0,-36-36,36 36,0-1,-36 1,36 0,0 0,0 0,-36-36,36 35,0 1,0 0,0 0,0-1,0 1,0 0</inkml:trace>
  <inkml:trace contextRef="#ctx0" brushRef="#br0" timeOffset="59896.7042">8541-1355,'0'-36,"0"0,0 0,0 1,0-1,36 0,-36 0,36 1,-36-1,35 36,-35-36,0 0,36 36,-36-36,36 36,0 0,-1-35,1 35,0 0,0 0,-36-36,36 36,-1 0,1 0,0 0,-36 36,0-1,0 1,0 0,0 0,0 0,0-1,0 1,0 0,0 0,0-1,0 1,0 0,-36-36,36 36,0-1,-36-35,36 36,-35-36,35 36,-36-36,36 36,-36-36,36 36,-36-36,36 35,0 1,-36-36,36 36,36-36,0 0,0 0,0 0,-1 0,1 0,0 0,0 0,-1 0,1 0,0 0,0 0,0 0,-1 0,1 0,0 0,0 0,-1 0</inkml:trace>
  <inkml:trace contextRef="#ctx0" brushRef="#br0" timeOffset="64016.9065">9722-783,'0'36,"0"0,35-36,-35 35,0 1,36-36,-36 36,0 0,36-36,-36 36,0-1,0 1,0 0,36-36,-36 71,0-35,0 0,0 0,0-1,0 1,35 0,-35 0,0 0,36-1,-36 1,0 0,0 0,36-1,-36 1,0 0,0 0,36 0,0-1,-36 1,0 0,0 0,35-36,-35 35,36-35,-36-35,0-1,36 0,0 0,-36 1,35-37,1 36,-36-35,36 35,-36 0,0 0,36 1,0-1,-36 0,0 0,35 0,-35 1,0-1,36 0,-36 0,36 1,-36-1,0 0,36 36,-36-36,0 1,0-1,0 0,35 36,-35-36,36 36,-36-36,0 1,36 35</inkml:trace>
  <inkml:trace contextRef="#ctx0" brushRef="#br1" timeOffset="167462.5089">9807-741,'0'36,"0"0,0 0,0 0,0-1,0 1,0 0,0 0,0-1,36-35,-36 36,0 0,0 0,36 0,-36-1,36 1,-36 0,0 0,36-36,-36 35,0 1,35 0,-35 0,36 0,-36-1,0 1,36-36,-36 36,36-36,-36 36,0-1,0 1,0 0,35-36,-35 36,0-1,0 1,0 0,36-36,-36 36,0 0,0-1,0 1,0-72,0 1,0-1,36 36,-36-36,0 0,36 0,-36 1,0-1,0 0,0 0,0 1,35-1,-35 0,0 0,0 1,36 35,-36-36,36 0,-36 0,36 36,-36-36,0 1,0-1,36 36,-36-36,0 0,35 36,-35-35,0-1,0 0,0 0,36 36,0-36,-36-35,36 35,-36 0,0 1,35 35,-35-36,0 0,0 0</inkml:trace>
  <inkml:trace contextRef="#ctx0" brushRef="#br1" timeOffset="174325.3153">8591-1420,'0'-36,"0"0,0 0,0 1,0-1,0 0,0 0,0 1,0-1,36 0,0 0,-36 0,35 36,-35-35,36 35,-36-36,36 36,-36-36,36 36,-36-36,35 36,-35-35,36 35,0 0,0 0,0 0,-1 0,1 0,-36 35,0 1,0 0,0 0,0-1,0 1,0 0,36-36,-36 36,0 0,0-1,0 1,0 0,0 0,0-1,0 1,0 0,0 0,0 0,0-1,-36-35,36 36,0 0,-36-36,36 36,0-1,-35-35,35 36,-36-36,36 36,-36-36,36 36,-36-36,36 36,-36-36,1 0,70 0,1 0,0 0,0 0,0 0,-1 0,1 0,0 0,0 0,-1 0,1 0,0 0,0 0,0 0,-1 0,1 0,0 0,0 0,-1 0,1 0,0 0,0 0,-36-36,36 36,-1 0</inkml:trace>
  <inkml:trace contextRef="#ctx0" brushRef="#br1" timeOffset="181697.9924">6409-1492,'0'36,"0"0,0 0,0-1,0 1,0 0,0 0,0-1,0 1,0 0,0 0,0 0,0-1,0 1,0 0,0 0,0-1,0 1,0 0,0 0,0-1,0 1,0 0,36-36,-36 36,0 0,0-1,0 1,35-36,-35 36,0 0,0-1</inkml:trace>
  <inkml:trace contextRef="#ctx0" brushRef="#br1" timeOffset="179704.0796">6015-1098,'36'0,"0"0,0 0,-1 0,1 0,-36 36,36-36,0 0,-36 35,35-35,-35 36,36-36,0 36,0-36,-36 36,36-36,-1 0,-35 35,36-35,-36 36,36-36,0 0,-36 36,0 0,35-36,1 35,0-35,-36 36,36-36,-36 36,36-36,-36 36,35-36,1 0,-36 36,36-36,-36 35,36-35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5" Type="http://schemas.openxmlformats.org/officeDocument/2006/relationships/customXml" Target="../ink/ink3.xml"/><Relationship Id="rId4" Type="http://schemas.openxmlformats.org/officeDocument/2006/relationships/customXml" Target="../ink/ink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ustomXml" Target="../ink/ink8.xml"/><Relationship Id="rId3" Type="http://schemas.openxmlformats.org/officeDocument/2006/relationships/image" Target="../media/image4.emf"/><Relationship Id="rId7" Type="http://schemas.openxmlformats.org/officeDocument/2006/relationships/image" Target="../media/image6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.xml"/><Relationship Id="rId5" Type="http://schemas.openxmlformats.org/officeDocument/2006/relationships/image" Target="../media/image5.emf"/><Relationship Id="rId10" Type="http://schemas.openxmlformats.org/officeDocument/2006/relationships/image" Target="../media/image7.emf"/><Relationship Id="rId4" Type="http://schemas.openxmlformats.org/officeDocument/2006/relationships/customXml" Target="../ink/ink6.xml"/><Relationship Id="rId9" Type="http://schemas.openxmlformats.org/officeDocument/2006/relationships/customXml" Target="../ink/ink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jpeg"/><Relationship Id="rId5" Type="http://schemas.openxmlformats.org/officeDocument/2006/relationships/image" Target="../media/image9.emf"/><Relationship Id="rId4" Type="http://schemas.openxmlformats.org/officeDocument/2006/relationships/customXml" Target="../ink/ink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customXml" Target="../ink/ink15.xml"/><Relationship Id="rId13" Type="http://schemas.openxmlformats.org/officeDocument/2006/relationships/image" Target="../media/image15.emf"/><Relationship Id="rId3" Type="http://schemas.openxmlformats.org/officeDocument/2006/relationships/image" Target="../media/image10.emf"/><Relationship Id="rId7" Type="http://schemas.openxmlformats.org/officeDocument/2006/relationships/image" Target="../media/image12.emf"/><Relationship Id="rId12" Type="http://schemas.openxmlformats.org/officeDocument/2006/relationships/customXml" Target="../ink/ink17.xml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4.xml"/><Relationship Id="rId11" Type="http://schemas.openxmlformats.org/officeDocument/2006/relationships/image" Target="../media/image14.emf"/><Relationship Id="rId5" Type="http://schemas.openxmlformats.org/officeDocument/2006/relationships/image" Target="../media/image11.emf"/><Relationship Id="rId10" Type="http://schemas.openxmlformats.org/officeDocument/2006/relationships/customXml" Target="../ink/ink16.xml"/><Relationship Id="rId4" Type="http://schemas.openxmlformats.org/officeDocument/2006/relationships/customXml" Target="../ink/ink13.xml"/><Relationship Id="rId9" Type="http://schemas.openxmlformats.org/officeDocument/2006/relationships/image" Target="../media/image13.emf"/><Relationship Id="rId1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customXml" Target="../ink/ink21.xml"/><Relationship Id="rId3" Type="http://schemas.openxmlformats.org/officeDocument/2006/relationships/image" Target="../media/image17.emf"/><Relationship Id="rId7" Type="http://schemas.openxmlformats.org/officeDocument/2006/relationships/image" Target="../media/image19.emf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0.xml"/><Relationship Id="rId5" Type="http://schemas.openxmlformats.org/officeDocument/2006/relationships/image" Target="../media/image18.emf"/><Relationship Id="rId4" Type="http://schemas.openxmlformats.org/officeDocument/2006/relationships/customXml" Target="../ink/ink19.xml"/><Relationship Id="rId9" Type="http://schemas.openxmlformats.org/officeDocument/2006/relationships/image" Target="../media/image20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customXml" Target="../ink/ink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emf"/><Relationship Id="rId4" Type="http://schemas.openxmlformats.org/officeDocument/2006/relationships/customXml" Target="../ink/ink23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customXml" Target="../ink/ink27.xml"/><Relationship Id="rId3" Type="http://schemas.openxmlformats.org/officeDocument/2006/relationships/image" Target="../media/image23.emf"/><Relationship Id="rId7" Type="http://schemas.openxmlformats.org/officeDocument/2006/relationships/image" Target="../media/image25.emf"/><Relationship Id="rId2" Type="http://schemas.openxmlformats.org/officeDocument/2006/relationships/customXml" Target="../ink/ink2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6.xml"/><Relationship Id="rId11" Type="http://schemas.openxmlformats.org/officeDocument/2006/relationships/image" Target="../media/image27.emf"/><Relationship Id="rId5" Type="http://schemas.openxmlformats.org/officeDocument/2006/relationships/image" Target="../media/image24.emf"/><Relationship Id="rId10" Type="http://schemas.openxmlformats.org/officeDocument/2006/relationships/customXml" Target="../ink/ink28.xml"/><Relationship Id="rId4" Type="http://schemas.openxmlformats.org/officeDocument/2006/relationships/customXml" Target="../ink/ink25.xml"/><Relationship Id="rId9" Type="http://schemas.openxmlformats.org/officeDocument/2006/relationships/image" Target="../media/image26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>
          <a:xfrm>
            <a:off x="4724400" y="274638"/>
            <a:ext cx="3962400" cy="11430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eaLnBrk="1" hangingPunct="1"/>
            <a:r>
              <a:rPr lang="en-IN" b="1" dirty="0" smtClean="0"/>
              <a:t>Metrics</a:t>
            </a:r>
          </a:p>
        </p:txBody>
      </p:sp>
      <p:sp>
        <p:nvSpPr>
          <p:cNvPr id="34819" name="Content Placeholder 4"/>
          <p:cNvSpPr>
            <a:spLocks noGrp="1"/>
          </p:cNvSpPr>
          <p:nvPr>
            <p:ph idx="1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0" indent="0" eaLnBrk="1" hangingPunct="1">
              <a:buFont typeface="Arial" charset="0"/>
              <a:buNone/>
            </a:pPr>
            <a:endParaRPr lang="en-US" dirty="0" smtClean="0"/>
          </a:p>
          <a:p>
            <a:pPr marL="0" indent="0" algn="just" eaLnBrk="1" hangingPunct="1">
              <a:buFont typeface="Arial" charset="0"/>
              <a:buNone/>
            </a:pPr>
            <a:r>
              <a:rPr lang="en-US" dirty="0" smtClean="0"/>
              <a:t>A metric is a quantitative measure of the degree to which a system, component or process possesses a given attribute.</a:t>
            </a:r>
            <a:endParaRPr lang="en-IN" dirty="0" smtClean="0"/>
          </a:p>
        </p:txBody>
      </p:sp>
      <p:pic>
        <p:nvPicPr>
          <p:cNvPr id="4" name="Picture 4" descr="Best Private University in Mathura, Uttar Pradesh(UP), Ind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23813"/>
            <a:ext cx="3962400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326903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304800"/>
            <a:ext cx="8839200" cy="6400800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>
            <a:normAutofit lnSpcReduction="10000"/>
          </a:bodyPr>
          <a:lstStyle/>
          <a:p>
            <a:pPr marL="0" indent="0" algn="ctr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IN" b="1" dirty="0">
                <a:solidFill>
                  <a:srgbClr val="FF0000"/>
                </a:solidFill>
              </a:rPr>
              <a:t>Program </a:t>
            </a:r>
            <a:r>
              <a:rPr lang="en-IN" b="1" dirty="0" smtClean="0">
                <a:solidFill>
                  <a:srgbClr val="FF0000"/>
                </a:solidFill>
              </a:rPr>
              <a:t>Difficulty</a:t>
            </a:r>
          </a:p>
          <a:p>
            <a:pPr marL="0" indent="0" algn="ctr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IN" b="1" dirty="0"/>
              <a:t>D = 1 / </a:t>
            </a:r>
            <a:r>
              <a:rPr lang="en-IN" b="1" dirty="0" smtClean="0"/>
              <a:t>L </a:t>
            </a:r>
          </a:p>
          <a:p>
            <a:pPr marL="0" indent="0" algn="just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As </a:t>
            </a:r>
            <a:r>
              <a:rPr lang="en-US" dirty="0"/>
              <a:t>the volume of an implementation of a program increases</a:t>
            </a:r>
            <a:r>
              <a:rPr lang="en-US" dirty="0" smtClean="0"/>
              <a:t>,</a:t>
            </a:r>
            <a:r>
              <a:rPr lang="en-US" dirty="0"/>
              <a:t> the program level decreases and the difficulty increases</a:t>
            </a:r>
            <a:r>
              <a:rPr lang="en-US" dirty="0" smtClean="0"/>
              <a:t>.</a:t>
            </a:r>
            <a:r>
              <a:rPr lang="en-US" dirty="0"/>
              <a:t> Thus, programming practices such as redundant usage </a:t>
            </a:r>
            <a:r>
              <a:rPr lang="en-US" dirty="0" smtClean="0"/>
              <a:t>of </a:t>
            </a:r>
            <a:r>
              <a:rPr lang="en-US" dirty="0"/>
              <a:t>operands, or the failure to use higher-level control </a:t>
            </a:r>
            <a:r>
              <a:rPr lang="en-US" dirty="0" smtClean="0"/>
              <a:t>constructs </a:t>
            </a:r>
            <a:r>
              <a:rPr lang="en-US" dirty="0"/>
              <a:t>will tend to increase the volume as well as the difficulty</a:t>
            </a:r>
            <a:r>
              <a:rPr lang="en-US" dirty="0" smtClean="0"/>
              <a:t>.</a:t>
            </a:r>
          </a:p>
          <a:p>
            <a:pPr marL="0" indent="0" algn="ctr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IN" b="1" dirty="0">
                <a:solidFill>
                  <a:srgbClr val="FF0000"/>
                </a:solidFill>
              </a:rPr>
              <a:t>Effort</a:t>
            </a:r>
          </a:p>
          <a:p>
            <a:pPr marL="0" indent="0" algn="ctr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IN" b="1" dirty="0"/>
              <a:t>E = V / L = D * </a:t>
            </a:r>
            <a:r>
              <a:rPr lang="en-IN" b="1" dirty="0" smtClean="0"/>
              <a:t>V</a:t>
            </a:r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/>
              <a:t>The unit of measurement of E is elementary </a:t>
            </a:r>
            <a:r>
              <a:rPr lang="en-US" dirty="0" smtClean="0"/>
              <a:t>mental </a:t>
            </a:r>
            <a:r>
              <a:rPr lang="en-IN" dirty="0"/>
              <a:t>discriminations.</a:t>
            </a:r>
            <a:endParaRPr lang="en-US" dirty="0"/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/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/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/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/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xmlns="" val="16124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  <a:defRPr/>
            </a:pPr>
            <a:r>
              <a:rPr lang="en-US" b="1" dirty="0">
                <a:solidFill>
                  <a:srgbClr val="FF0000"/>
                </a:solidFill>
              </a:rPr>
              <a:t>Potential Volume</a:t>
            </a:r>
            <a:r>
              <a:rPr lang="en-US" dirty="0"/>
              <a:t>=</a:t>
            </a:r>
            <a:r>
              <a:rPr lang="en-US" b="1" dirty="0"/>
              <a:t>V*=(2+</a:t>
            </a:r>
            <a:r>
              <a:rPr lang="en-IN" b="1" dirty="0"/>
              <a:t>η</a:t>
            </a:r>
            <a:r>
              <a:rPr lang="en-IN" sz="1600" b="1" dirty="0"/>
              <a:t>2</a:t>
            </a:r>
            <a:r>
              <a:rPr lang="en-IN" b="1" dirty="0"/>
              <a:t>*</a:t>
            </a:r>
            <a:r>
              <a:rPr lang="en-US" b="1" dirty="0"/>
              <a:t>)</a:t>
            </a:r>
            <a:r>
              <a:rPr lang="en-IN" b="1" dirty="0"/>
              <a:t> log</a:t>
            </a:r>
            <a:r>
              <a:rPr lang="en-IN" sz="1600" b="1" dirty="0"/>
              <a:t>2</a:t>
            </a:r>
            <a:r>
              <a:rPr lang="en-IN" sz="4000" b="1" dirty="0"/>
              <a:t> (</a:t>
            </a:r>
            <a:r>
              <a:rPr lang="en-US" b="1" dirty="0"/>
              <a:t>2+</a:t>
            </a:r>
            <a:r>
              <a:rPr lang="en-IN" b="1" dirty="0"/>
              <a:t>η</a:t>
            </a:r>
            <a:r>
              <a:rPr lang="en-IN" sz="1600" b="1" dirty="0"/>
              <a:t>2</a:t>
            </a:r>
            <a:r>
              <a:rPr lang="en-IN" b="1" dirty="0"/>
              <a:t>*</a:t>
            </a:r>
            <a:r>
              <a:rPr lang="en-US" b="1" dirty="0"/>
              <a:t>)</a:t>
            </a:r>
            <a:r>
              <a:rPr lang="en-IN" b="1" dirty="0"/>
              <a:t> </a:t>
            </a:r>
            <a:endParaRPr lang="en-IN" b="1" dirty="0" smtClean="0"/>
          </a:p>
          <a:p>
            <a:pPr marL="0" indent="0">
              <a:buNone/>
              <a:defRPr/>
            </a:pPr>
            <a:endParaRPr lang="en-US" b="1" dirty="0" smtClean="0"/>
          </a:p>
          <a:p>
            <a:pPr marL="0" indent="0">
              <a:buNone/>
              <a:defRPr/>
            </a:pPr>
            <a:r>
              <a:rPr lang="en-US" b="1" dirty="0" smtClean="0">
                <a:solidFill>
                  <a:srgbClr val="FF0000"/>
                </a:solidFill>
              </a:rPr>
              <a:t>Estimated Program level </a:t>
            </a:r>
          </a:p>
          <a:p>
            <a:pPr marL="0" indent="0">
              <a:buNone/>
              <a:defRPr/>
            </a:pPr>
            <a:r>
              <a:rPr lang="en-US" b="1" dirty="0" smtClean="0"/>
              <a:t>L=2</a:t>
            </a:r>
            <a:r>
              <a:rPr lang="en-IN" b="1" dirty="0" smtClean="0"/>
              <a:t> η</a:t>
            </a:r>
            <a:r>
              <a:rPr lang="en-IN" sz="1600" b="1" dirty="0" smtClean="0"/>
              <a:t>2 </a:t>
            </a:r>
            <a:r>
              <a:rPr lang="en-IN" sz="4000" b="1" dirty="0" smtClean="0"/>
              <a:t>/</a:t>
            </a:r>
            <a:r>
              <a:rPr lang="en-IN" b="1" dirty="0" smtClean="0"/>
              <a:t>(</a:t>
            </a:r>
            <a:r>
              <a:rPr lang="en-IN" dirty="0" smtClean="0"/>
              <a:t>η1</a:t>
            </a:r>
            <a:r>
              <a:rPr lang="en-IN" b="1" dirty="0" smtClean="0"/>
              <a:t>N2)</a:t>
            </a:r>
          </a:p>
          <a:p>
            <a:pPr marL="0" indent="0">
              <a:buNone/>
              <a:defRPr/>
            </a:pPr>
            <a:r>
              <a:rPr lang="en-US" b="1" dirty="0" smtClean="0">
                <a:solidFill>
                  <a:srgbClr val="FF0000"/>
                </a:solidFill>
              </a:rPr>
              <a:t>Estimated Program Difficulty</a:t>
            </a:r>
          </a:p>
          <a:p>
            <a:pPr marL="0" indent="0">
              <a:buNone/>
              <a:defRPr/>
            </a:pPr>
            <a:endParaRPr lang="en-US" b="1" dirty="0"/>
          </a:p>
          <a:p>
            <a:pPr marL="0" indent="0">
              <a:buNone/>
              <a:defRPr/>
            </a:pPr>
            <a:r>
              <a:rPr lang="en-US" b="1" dirty="0" smtClean="0"/>
              <a:t>D =1/ L </a:t>
            </a:r>
            <a:endParaRPr lang="en-US" b="1" dirty="0"/>
          </a:p>
          <a:p>
            <a:pPr marL="0" indent="0">
              <a:buNone/>
              <a:defRPr/>
            </a:pPr>
            <a:endParaRPr lang="en-IN" b="1" dirty="0" smtClean="0"/>
          </a:p>
          <a:p>
            <a:pPr marL="0" indent="0">
              <a:buNone/>
              <a:defRPr/>
            </a:pPr>
            <a:endParaRPr lang="en-IN" sz="8800" b="1" dirty="0"/>
          </a:p>
          <a:p>
            <a:pPr marL="0" indent="0" eaLnBrk="1" hangingPunct="1">
              <a:buFont typeface="Arial" charset="0"/>
              <a:buNone/>
            </a:pPr>
            <a:endParaRPr lang="en-IN" b="1" dirty="0" smtClean="0">
              <a:solidFill>
                <a:srgbClr val="FF0000"/>
              </a:solidFill>
            </a:endParaRPr>
          </a:p>
        </p:txBody>
      </p:sp>
      <p:sp>
        <p:nvSpPr>
          <p:cNvPr id="45059" name="Rectangle 47"/>
          <p:cNvSpPr>
            <a:spLocks noChangeArrowheads="1"/>
          </p:cNvSpPr>
          <p:nvPr/>
        </p:nvSpPr>
        <p:spPr bwMode="auto">
          <a:xfrm>
            <a:off x="1244600" y="2235200"/>
            <a:ext cx="29046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IN" dirty="0"/>
              <a:t>  </a:t>
            </a:r>
          </a:p>
        </p:txBody>
      </p:sp>
      <mc:AlternateContent xmlns:mc="http://schemas.openxmlformats.org/markup-compatibility/2006">
        <mc:Choice xmlns:p14="http://schemas.microsoft.com/office/powerpoint/2010/main" xmlns="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554247" y="2050462"/>
              <a:ext cx="208080" cy="19440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8247" y="2014462"/>
                <a:ext cx="280080" cy="26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="" Requires="p14">
          <p:contentPart p14:bwMode="auto" r:id="rId4">
            <p14:nvContentPartPr>
              <p14:cNvPr id="9" name="Ink 8"/>
              <p14:cNvContentPartPr/>
              <p14:nvPr/>
            </p14:nvContentPartPr>
            <p14:xfrm>
              <a:off x="561370" y="3602400"/>
              <a:ext cx="208080" cy="194400"/>
            </p14:xfrm>
          </p:contentPart>
        </mc:Choice>
        <mc:Fallback>
          <p:pic>
            <p:nvPicPr>
              <p:cNvPr id="9" name="Ink 8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5370" y="3566400"/>
                <a:ext cx="280080" cy="26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="" Requires="p14">
          <p:contentPart p14:bwMode="auto" r:id="rId5">
            <p14:nvContentPartPr>
              <p14:cNvPr id="10" name="Ink 9"/>
              <p14:cNvContentPartPr/>
              <p14:nvPr/>
            </p14:nvContentPartPr>
            <p14:xfrm>
              <a:off x="1431024" y="3602400"/>
              <a:ext cx="208080" cy="194400"/>
            </p14:xfrm>
          </p:contentPart>
        </mc:Choice>
        <mc:Fallback>
          <p:pic>
            <p:nvPicPr>
              <p:cNvPr id="10" name="Ink 9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95024" y="3566400"/>
                <a:ext cx="280080" cy="266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xmlns="" val="3026651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eaLnBrk="1" hangingPunct="1"/>
            <a:r>
              <a:rPr lang="en-IN" dirty="0" smtClean="0"/>
              <a:t>Effort and Time</a:t>
            </a:r>
          </a:p>
        </p:txBody>
      </p:sp>
      <p:sp>
        <p:nvSpPr>
          <p:cNvPr id="46083" name="Content Placeholder 2"/>
          <p:cNvSpPr>
            <a:spLocks noGrp="1"/>
          </p:cNvSpPr>
          <p:nvPr>
            <p:ph idx="1"/>
          </p:nvPr>
        </p:nvSpPr>
        <p:spPr>
          <a:xfrm>
            <a:off x="76200" y="1447800"/>
            <a:ext cx="8839200" cy="5181600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0" indent="0" eaLnBrk="1" hangingPunct="1">
              <a:buFont typeface="Arial" charset="0"/>
              <a:buNone/>
            </a:pPr>
            <a:endParaRPr lang="en-IN" dirty="0" smtClean="0"/>
          </a:p>
          <a:p>
            <a:pPr marL="0" indent="0" eaLnBrk="1" hangingPunct="1">
              <a:buFont typeface="Arial" charset="0"/>
              <a:buNone/>
            </a:pPr>
            <a:r>
              <a:rPr lang="en-IN" sz="3200" b="1" dirty="0" smtClean="0">
                <a:solidFill>
                  <a:srgbClr val="FF0000"/>
                </a:solidFill>
              </a:rPr>
              <a:t>E(Effort) </a:t>
            </a:r>
          </a:p>
          <a:p>
            <a:pPr marL="0" indent="0" eaLnBrk="1" hangingPunct="1">
              <a:buFont typeface="Arial" charset="0"/>
              <a:buNone/>
            </a:pPr>
            <a:endParaRPr lang="en-IN" i="1" dirty="0" smtClean="0"/>
          </a:p>
          <a:p>
            <a:pPr marL="0" indent="0" eaLnBrk="1" hangingPunct="1">
              <a:buFont typeface="Arial" charset="0"/>
              <a:buNone/>
            </a:pPr>
            <a:r>
              <a:rPr lang="en-IN" i="1" dirty="0" smtClean="0"/>
              <a:t>E=V </a:t>
            </a:r>
            <a:r>
              <a:rPr lang="en-IN" dirty="0" smtClean="0"/>
              <a:t>/ </a:t>
            </a:r>
            <a:r>
              <a:rPr lang="en-IN" i="1" dirty="0" smtClean="0"/>
              <a:t>L </a:t>
            </a:r>
            <a:r>
              <a:rPr lang="en-IN" dirty="0" smtClean="0"/>
              <a:t>=</a:t>
            </a:r>
            <a:r>
              <a:rPr lang="en-IN" i="1" dirty="0" smtClean="0"/>
              <a:t>V </a:t>
            </a:r>
            <a:r>
              <a:rPr lang="en-IN" dirty="0" smtClean="0"/>
              <a:t>*</a:t>
            </a:r>
            <a:r>
              <a:rPr lang="en-IN" i="1" dirty="0" smtClean="0"/>
              <a:t>D</a:t>
            </a:r>
          </a:p>
          <a:p>
            <a:pPr marL="0" indent="0" eaLnBrk="1" hangingPunct="1">
              <a:buFont typeface="Arial" charset="0"/>
              <a:buNone/>
            </a:pPr>
            <a:endParaRPr lang="en-US" i="1" dirty="0" smtClean="0"/>
          </a:p>
          <a:p>
            <a:pPr marL="0" indent="0" eaLnBrk="1" hangingPunct="1">
              <a:buFont typeface="Arial" charset="0"/>
              <a:buNone/>
            </a:pPr>
            <a:r>
              <a:rPr lang="en-IN" b="1" i="1" dirty="0" smtClean="0">
                <a:solidFill>
                  <a:srgbClr val="FF0000"/>
                </a:solidFill>
              </a:rPr>
              <a:t>T(Time) </a:t>
            </a:r>
            <a:r>
              <a:rPr lang="en-IN" b="1" dirty="0" smtClean="0">
                <a:solidFill>
                  <a:srgbClr val="FF0000"/>
                </a:solidFill>
              </a:rPr>
              <a:t> </a:t>
            </a:r>
          </a:p>
          <a:p>
            <a:pPr marL="0" indent="0" eaLnBrk="1" hangingPunct="1">
              <a:buFont typeface="Arial" charset="0"/>
              <a:buNone/>
            </a:pPr>
            <a:r>
              <a:rPr lang="en-IN" i="1" dirty="0" smtClean="0"/>
              <a:t>E </a:t>
            </a:r>
            <a:r>
              <a:rPr lang="en-IN" dirty="0" smtClean="0"/>
              <a:t>/ </a:t>
            </a:r>
            <a:r>
              <a:rPr lang="el-GR" dirty="0" smtClean="0"/>
              <a:t>β</a:t>
            </a:r>
            <a:endParaRPr lang="en-IN" dirty="0" smtClean="0"/>
          </a:p>
        </p:txBody>
      </p:sp>
      <p:sp>
        <p:nvSpPr>
          <p:cNvPr id="46087" name="TextBox 15"/>
          <p:cNvSpPr txBox="1">
            <a:spLocks noChangeArrowheads="1"/>
          </p:cNvSpPr>
          <p:nvPr/>
        </p:nvSpPr>
        <p:spPr bwMode="auto">
          <a:xfrm>
            <a:off x="914400" y="5334000"/>
            <a:ext cx="44958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/>
            <a:r>
              <a:rPr lang="en-US" sz="2800" b="1"/>
              <a:t>Normally beta is set to </a:t>
            </a:r>
            <a:r>
              <a:rPr lang="en-US" sz="4000" b="1"/>
              <a:t>18</a:t>
            </a:r>
            <a:endParaRPr lang="en-IN" sz="2800" b="1"/>
          </a:p>
        </p:txBody>
      </p:sp>
      <mc:AlternateContent xmlns:mc="http://schemas.openxmlformats.org/markup-compatibility/2006">
        <mc:Choice xmlns:p14="http://schemas.microsoft.com/office/powerpoint/2010/main" xmlns="" Requires="p14">
          <p:contentPart p14:bwMode="auto" r:id="rId2">
            <p14:nvContentPartPr>
              <p14:cNvPr id="7" name="Ink 6"/>
              <p14:cNvContentPartPr/>
              <p14:nvPr/>
            </p14:nvContentPartPr>
            <p14:xfrm>
              <a:off x="1122327" y="2856502"/>
              <a:ext cx="1205640" cy="288720"/>
            </p14:xfrm>
          </p:contentPart>
        </mc:Choice>
        <mc:Fallback>
          <p:pic>
            <p:nvPicPr>
              <p:cNvPr id="7" name="Ink 6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98207" y="2832382"/>
                <a:ext cx="1253880" cy="336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xmlns="" val="3021474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eaLnBrk="1" hangingPunct="1"/>
            <a:r>
              <a:rPr lang="en-IN" dirty="0" smtClean="0"/>
              <a:t>Language Level</a:t>
            </a:r>
          </a:p>
        </p:txBody>
      </p:sp>
      <p:sp>
        <p:nvSpPr>
          <p:cNvPr id="47107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0" indent="0" eaLnBrk="1" hangingPunct="1">
              <a:buFont typeface="Arial" charset="0"/>
              <a:buNone/>
            </a:pPr>
            <a:endParaRPr lang="en-IN" dirty="0" smtClean="0"/>
          </a:p>
        </p:txBody>
      </p:sp>
      <mc:AlternateContent xmlns:mc="http://schemas.openxmlformats.org/markup-compatibility/2006">
        <mc:Choice xmlns:p14="http://schemas.microsoft.com/office/powerpoint/2010/main" xmlns="" Requires="p14">
          <p:contentPart p14:bwMode="auto" r:id="rId2">
            <p14:nvContentPartPr>
              <p14:cNvPr id="37" name="Ink 36"/>
              <p14:cNvContentPartPr/>
              <p14:nvPr/>
            </p14:nvContentPartPr>
            <p14:xfrm>
              <a:off x="-798526" y="4031057"/>
              <a:ext cx="193680" cy="1017720"/>
            </p14:xfrm>
          </p:contentPart>
        </mc:Choice>
        <mc:Fallback>
          <p:pic>
            <p:nvPicPr>
              <p:cNvPr id="37" name="Ink 36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834526" y="3995057"/>
                <a:ext cx="241560" cy="106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="" Requires="p14">
          <p:contentPart p14:bwMode="auto" r:id="rId4">
            <p14:nvContentPartPr>
              <p14:cNvPr id="51" name="Ink 50"/>
              <p14:cNvContentPartPr/>
              <p14:nvPr/>
            </p14:nvContentPartPr>
            <p14:xfrm rot="294122">
              <a:off x="2202434" y="3203797"/>
              <a:ext cx="438286" cy="840580"/>
            </p14:xfrm>
          </p:contentPart>
        </mc:Choice>
        <mc:Fallback>
          <p:pic>
            <p:nvPicPr>
              <p:cNvPr id="51" name="Ink 50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 rot="294122">
                <a:off x="2166420" y="3191917"/>
                <a:ext cx="510313" cy="8884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="" Requires="p14">
          <p:contentPart p14:bwMode="auto" r:id="rId6">
            <p14:nvContentPartPr>
              <p14:cNvPr id="59" name="Ink 58"/>
              <p14:cNvContentPartPr/>
              <p14:nvPr/>
            </p14:nvContentPartPr>
            <p14:xfrm>
              <a:off x="4906920" y="5254717"/>
              <a:ext cx="360" cy="340"/>
            </p14:xfrm>
          </p:contentPart>
        </mc:Choice>
        <mc:Fallback>
          <p:pic>
            <p:nvPicPr>
              <p:cNvPr id="59" name="Ink 58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895040" y="5243497"/>
                <a:ext cx="24120" cy="227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="" Requires="p14">
          <p:contentPart p14:bwMode="auto" r:id="rId8">
            <p14:nvContentPartPr>
              <p14:cNvPr id="60" name="Ink 59"/>
              <p14:cNvContentPartPr/>
              <p14:nvPr/>
            </p14:nvContentPartPr>
            <p14:xfrm>
              <a:off x="4906920" y="5254717"/>
              <a:ext cx="360" cy="340"/>
            </p14:xfrm>
          </p:contentPart>
        </mc:Choice>
        <mc:Fallback>
          <p:pic>
            <p:nvPicPr>
              <p:cNvPr id="60" name="Ink 59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895040" y="5243497"/>
                <a:ext cx="24120" cy="227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="" Requires="p14">
          <p:contentPart p14:bwMode="auto" r:id="rId9">
            <p14:nvContentPartPr>
              <p14:cNvPr id="64" name="Ink 63"/>
              <p14:cNvContentPartPr/>
              <p14:nvPr/>
            </p14:nvContentPartPr>
            <p14:xfrm>
              <a:off x="2614440" y="2740837"/>
              <a:ext cx="3833280" cy="1418380"/>
            </p14:xfrm>
          </p:contentPart>
        </mc:Choice>
        <mc:Fallback>
          <p:pic>
            <p:nvPicPr>
              <p:cNvPr id="64" name="Ink 63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578440" y="2728957"/>
                <a:ext cx="3897360" cy="14421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xmlns="" val="3423353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71934" y="274638"/>
            <a:ext cx="4614866" cy="11430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b="1" dirty="0" smtClean="0"/>
              <a:t>Language level by </a:t>
            </a:r>
            <a:r>
              <a:rPr lang="en-US" b="1" dirty="0"/>
              <a:t>H</a:t>
            </a:r>
            <a:r>
              <a:rPr lang="en-US" b="1" dirty="0" smtClean="0"/>
              <a:t>alstead </a:t>
            </a:r>
            <a:endParaRPr lang="en-IN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505230434"/>
              </p:ext>
            </p:extLst>
          </p:nvPr>
        </p:nvGraphicFramePr>
        <p:xfrm>
          <a:off x="457200" y="1600200"/>
          <a:ext cx="8229600" cy="47243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1137226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Language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Language Level</a:t>
                      </a:r>
                    </a:p>
                    <a:p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Variance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512453">
                <a:tc>
                  <a:txBody>
                    <a:bodyPr/>
                    <a:lstStyle/>
                    <a:p>
                      <a:r>
                        <a:rPr lang="en-US" dirty="0" smtClean="0"/>
                        <a:t>PL/1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1.53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0.92</a:t>
                      </a:r>
                      <a:endParaRPr lang="en-IN" dirty="0"/>
                    </a:p>
                  </a:txBody>
                  <a:tcPr/>
                </a:tc>
              </a:tr>
              <a:tr h="512453">
                <a:tc>
                  <a:txBody>
                    <a:bodyPr/>
                    <a:lstStyle/>
                    <a:p>
                      <a:r>
                        <a:rPr lang="en-US" dirty="0" smtClean="0"/>
                        <a:t>ALGOL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1.21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0.74</a:t>
                      </a:r>
                      <a:endParaRPr lang="en-IN" dirty="0"/>
                    </a:p>
                  </a:txBody>
                  <a:tcPr/>
                </a:tc>
              </a:tr>
              <a:tr h="512453">
                <a:tc>
                  <a:txBody>
                    <a:bodyPr/>
                    <a:lstStyle/>
                    <a:p>
                      <a:r>
                        <a:rPr lang="en-US" dirty="0" smtClean="0"/>
                        <a:t>FORTRAN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1.14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0.81</a:t>
                      </a:r>
                      <a:endParaRPr lang="en-IN" dirty="0"/>
                    </a:p>
                  </a:txBody>
                  <a:tcPr/>
                </a:tc>
              </a:tr>
              <a:tr h="512453">
                <a:tc>
                  <a:txBody>
                    <a:bodyPr/>
                    <a:lstStyle/>
                    <a:p>
                      <a:r>
                        <a:rPr lang="en-US" dirty="0" smtClean="0"/>
                        <a:t>CDC Assembly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0.42</a:t>
                      </a:r>
                      <a:endParaRPr lang="en-IN" dirty="0"/>
                    </a:p>
                  </a:txBody>
                  <a:tcPr/>
                </a:tc>
              </a:tr>
              <a:tr h="512453">
                <a:tc>
                  <a:txBody>
                    <a:bodyPr/>
                    <a:lstStyle/>
                    <a:p>
                      <a:r>
                        <a:rPr lang="en-US" dirty="0" smtClean="0"/>
                        <a:t>PASCAL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2.54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----</a:t>
                      </a:r>
                      <a:endParaRPr lang="en-IN" dirty="0"/>
                    </a:p>
                  </a:txBody>
                  <a:tcPr/>
                </a:tc>
              </a:tr>
              <a:tr h="512453">
                <a:tc>
                  <a:txBody>
                    <a:bodyPr/>
                    <a:lstStyle/>
                    <a:p>
                      <a:r>
                        <a:rPr lang="en-US" dirty="0" smtClean="0"/>
                        <a:t>APL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2.42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----</a:t>
                      </a:r>
                      <a:endParaRPr lang="en-IN" dirty="0"/>
                    </a:p>
                  </a:txBody>
                  <a:tcPr/>
                </a:tc>
              </a:tr>
              <a:tr h="512453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0.857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0.445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xmlns="" Requires="p14">
          <p:contentPart p14:bwMode="auto" r:id="rId2">
            <p14:nvContentPartPr>
              <p14:cNvPr id="13" name="Ink 12"/>
              <p14:cNvContentPartPr/>
              <p14:nvPr/>
            </p14:nvContentPartPr>
            <p14:xfrm>
              <a:off x="4433607" y="1995022"/>
              <a:ext cx="638640" cy="429840"/>
            </p14:xfrm>
          </p:contentPart>
        </mc:Choice>
        <mc:Fallback>
          <p:pic>
            <p:nvPicPr>
              <p:cNvPr id="13" name="Ink 1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21727" y="1983142"/>
                <a:ext cx="662400" cy="45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="" Requires="p14">
          <p:contentPart p14:bwMode="auto" r:id="rId4">
            <p14:nvContentPartPr>
              <p14:cNvPr id="17" name="Ink 16"/>
              <p14:cNvContentPartPr/>
              <p14:nvPr/>
            </p14:nvContentPartPr>
            <p14:xfrm>
              <a:off x="7329087" y="1676422"/>
              <a:ext cx="819000" cy="625680"/>
            </p14:xfrm>
          </p:contentPart>
        </mc:Choice>
        <mc:Fallback>
          <p:pic>
            <p:nvPicPr>
              <p:cNvPr id="17" name="Ink 16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317207" y="1664542"/>
                <a:ext cx="842760" cy="649440"/>
              </a:xfrm>
              <a:prstGeom prst="rect">
                <a:avLst/>
              </a:prstGeom>
            </p:spPr>
          </p:pic>
        </mc:Fallback>
      </mc:AlternateContent>
      <p:pic>
        <p:nvPicPr>
          <p:cNvPr id="6" name="Picture 4" descr="Best Private University in Mathura, Uttar Pradesh(UP), India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23813"/>
            <a:ext cx="3962400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054295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7800" y="274638"/>
            <a:ext cx="3429000" cy="11430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/>
              <a:t>Counting rules for C language</a:t>
            </a:r>
            <a:endParaRPr lang="en-IN" b="1" dirty="0"/>
          </a:p>
        </p:txBody>
      </p:sp>
      <p:sp>
        <p:nvSpPr>
          <p:cNvPr id="48131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8763000" cy="51816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0" indent="0" eaLnBrk="1" hangingPunct="1">
              <a:buFont typeface="Arial" charset="0"/>
              <a:buNone/>
            </a:pPr>
            <a:endParaRPr lang="en-IN" dirty="0" smtClean="0"/>
          </a:p>
          <a:p>
            <a:pPr marL="0" indent="0" eaLnBrk="1" hangingPunct="1">
              <a:buFont typeface="Arial" charset="0"/>
              <a:buNone/>
            </a:pPr>
            <a:r>
              <a:rPr lang="en-IN" dirty="0" smtClean="0"/>
              <a:t>1.Comments are not considered.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dirty="0" smtClean="0"/>
              <a:t>2. The identifier and function declarations are not considered.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dirty="0" smtClean="0"/>
              <a:t>3. All the variables and constants are considered operands.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dirty="0" smtClean="0"/>
              <a:t>4. Global variables used in different modules of the same program are counted as multiple occurrences of the same </a:t>
            </a:r>
            <a:r>
              <a:rPr lang="en-IN" dirty="0" smtClean="0"/>
              <a:t>variable.</a:t>
            </a:r>
          </a:p>
          <a:p>
            <a:pPr marL="0" indent="0" eaLnBrk="1" hangingPunct="1">
              <a:buFont typeface="Arial" charset="0"/>
              <a:buNone/>
            </a:pPr>
            <a:endParaRPr lang="en-US" dirty="0" smtClean="0"/>
          </a:p>
        </p:txBody>
      </p:sp>
      <p:pic>
        <p:nvPicPr>
          <p:cNvPr id="4" name="Picture 4" descr="Best Private University in Mathura, Uttar Pradesh(UP), Ind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23813"/>
            <a:ext cx="3962400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282235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Content Placeholder 2"/>
          <p:cNvSpPr>
            <a:spLocks noGrp="1"/>
          </p:cNvSpPr>
          <p:nvPr>
            <p:ph idx="1"/>
          </p:nvPr>
        </p:nvSpPr>
        <p:spPr>
          <a:xfrm>
            <a:off x="297873" y="1600200"/>
            <a:ext cx="8839200" cy="5059363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marL="0" indent="0" eaLnBrk="1" hangingPunct="1">
              <a:buFont typeface="Arial" charset="0"/>
              <a:buNone/>
            </a:pPr>
            <a:r>
              <a:rPr lang="en-US" dirty="0" smtClean="0"/>
              <a:t>5.Local variables with the same name in different functions are </a:t>
            </a:r>
            <a:r>
              <a:rPr lang="en-IN" dirty="0" smtClean="0"/>
              <a:t>counted as unique operands.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dirty="0" smtClean="0"/>
              <a:t>6. Functions calls are considered as operators.</a:t>
            </a:r>
          </a:p>
          <a:p>
            <a:pPr marL="0" indent="0" algn="just" eaLnBrk="1" hangingPunct="1">
              <a:buFont typeface="Arial" charset="0"/>
              <a:buNone/>
            </a:pPr>
            <a:r>
              <a:rPr lang="en-US" dirty="0" smtClean="0"/>
              <a:t>7. All looping statements e.g., do {…} while ( ), while ( ) {…}, for ( ) {…}, all control statements e.g., if ( ) {…}, if ( ) {…} else {…}, etc.</a:t>
            </a:r>
            <a:r>
              <a:rPr lang="en-IN" dirty="0" smtClean="0"/>
              <a:t> are considered as operators.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dirty="0" smtClean="0"/>
              <a:t>8. In control construct switch ( ) {case:…}, switch as well as all the case statements are considered as operators.</a:t>
            </a:r>
          </a:p>
          <a:p>
            <a:pPr marL="0" indent="0" eaLnBrk="1" hangingPunct="1">
              <a:buFont typeface="Arial" charset="0"/>
              <a:buNone/>
            </a:pPr>
            <a:endParaRPr lang="en-US" dirty="0" smtClean="0"/>
          </a:p>
          <a:p>
            <a:pPr marL="0" indent="0" eaLnBrk="1" hangingPunct="1">
              <a:buFont typeface="Arial" charset="0"/>
              <a:buNone/>
            </a:pPr>
            <a:endParaRPr lang="en-US" dirty="0" smtClean="0"/>
          </a:p>
          <a:p>
            <a:pPr marL="0" indent="0" eaLnBrk="1" hangingPunct="1">
              <a:buFont typeface="Arial" charset="0"/>
              <a:buNone/>
            </a:pPr>
            <a:endParaRPr lang="en-US" dirty="0" smtClean="0"/>
          </a:p>
        </p:txBody>
      </p:sp>
      <p:pic>
        <p:nvPicPr>
          <p:cNvPr id="3" name="Picture 4" descr="Best Private University in Mathura, Uttar Pradesh(UP), Ind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23813"/>
            <a:ext cx="3962400" cy="1333500"/>
          </a:xfrm>
          <a:prstGeom prst="rect">
            <a:avLst/>
          </a:prstGeom>
          <a:ln/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xmlns="" val="1057319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915400" cy="50292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>
            <a:normAutofit fontScale="92500" lnSpcReduction="20000"/>
          </a:bodyPr>
          <a:lstStyle/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/>
              <a:t>The reserve words like return, default, continue, break, </a:t>
            </a:r>
            <a:r>
              <a:rPr lang="en-US" dirty="0" err="1"/>
              <a:t>sizeof</a:t>
            </a:r>
            <a:r>
              <a:rPr lang="en-US" dirty="0" smtClean="0"/>
              <a:t>,</a:t>
            </a:r>
            <a:r>
              <a:rPr lang="en-US" dirty="0"/>
              <a:t> etc., are considered as operators</a:t>
            </a:r>
            <a:r>
              <a:rPr lang="en-US" dirty="0" smtClean="0"/>
              <a:t>.</a:t>
            </a:r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/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10</a:t>
            </a:r>
            <a:r>
              <a:rPr lang="en-US" dirty="0"/>
              <a:t>. All the brackets, commas, and terminators are considered </a:t>
            </a:r>
            <a:r>
              <a:rPr lang="en-US" dirty="0" smtClean="0"/>
              <a:t>as </a:t>
            </a:r>
            <a:r>
              <a:rPr lang="en-IN" dirty="0"/>
              <a:t>operators</a:t>
            </a:r>
            <a:r>
              <a:rPr lang="en-IN" dirty="0" smtClean="0"/>
              <a:t>.</a:t>
            </a:r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IN" dirty="0"/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11.GOTO </a:t>
            </a:r>
            <a:r>
              <a:rPr lang="en-US" dirty="0"/>
              <a:t>is counted as an operator and the label is counted </a:t>
            </a:r>
            <a:r>
              <a:rPr lang="en-US" dirty="0" smtClean="0"/>
              <a:t>as </a:t>
            </a:r>
            <a:r>
              <a:rPr lang="en-IN" dirty="0"/>
              <a:t>an operand</a:t>
            </a:r>
            <a:r>
              <a:rPr lang="en-IN" dirty="0" smtClean="0"/>
              <a:t>.</a:t>
            </a:r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/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12</a:t>
            </a:r>
            <a:r>
              <a:rPr lang="en-US" dirty="0"/>
              <a:t>. The unary and binary occurrence of “+” and “-” are </a:t>
            </a:r>
            <a:r>
              <a:rPr lang="en-US" dirty="0" smtClean="0"/>
              <a:t>dealt </a:t>
            </a:r>
            <a:r>
              <a:rPr lang="en-US" dirty="0"/>
              <a:t>separately. Similarly “*” (multiplication operator) are dealt </a:t>
            </a:r>
            <a:r>
              <a:rPr lang="en-US" dirty="0" smtClean="0"/>
              <a:t>with </a:t>
            </a:r>
            <a:r>
              <a:rPr lang="en-IN" dirty="0"/>
              <a:t>separately.</a:t>
            </a:r>
            <a:endParaRPr lang="en-US" dirty="0"/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/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/>
          </a:p>
        </p:txBody>
      </p:sp>
      <p:pic>
        <p:nvPicPr>
          <p:cNvPr id="4" name="Picture 4" descr="Best Private University in Mathura, Uttar Pradesh(UP), Ind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23813"/>
            <a:ext cx="3962400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717314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0"/>
            <a:ext cx="8763000" cy="4602163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>
            <a:normAutofit fontScale="85000" lnSpcReduction="10000"/>
          </a:bodyPr>
          <a:lstStyle/>
          <a:p>
            <a:pPr marL="0" indent="0" algn="just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13.In </a:t>
            </a:r>
            <a:r>
              <a:rPr lang="en-US" dirty="0"/>
              <a:t>the array variables such as “array-name [index]” “</a:t>
            </a:r>
            <a:r>
              <a:rPr lang="en-US" dirty="0" err="1" smtClean="0"/>
              <a:t>arrayname</a:t>
            </a:r>
            <a:r>
              <a:rPr lang="en-US" dirty="0" smtClean="0"/>
              <a:t>” and </a:t>
            </a:r>
            <a:r>
              <a:rPr lang="en-US" dirty="0"/>
              <a:t>“index” are considered as operands and [ ] </a:t>
            </a:r>
            <a:r>
              <a:rPr lang="en-US" dirty="0" smtClean="0"/>
              <a:t>is </a:t>
            </a:r>
            <a:r>
              <a:rPr lang="en-IN" dirty="0"/>
              <a:t>considered as operator</a:t>
            </a:r>
            <a:r>
              <a:rPr lang="en-IN" dirty="0" smtClean="0"/>
              <a:t>.</a:t>
            </a:r>
          </a:p>
          <a:p>
            <a:pPr marL="0" indent="0" algn="just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IN" dirty="0"/>
          </a:p>
          <a:p>
            <a:pPr marL="0" indent="0" algn="just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14.</a:t>
            </a:r>
            <a:r>
              <a:rPr lang="en-US" dirty="0"/>
              <a:t> In the structure variables such as “</a:t>
            </a:r>
            <a:r>
              <a:rPr lang="en-US" dirty="0" err="1"/>
              <a:t>struct</a:t>
            </a:r>
            <a:r>
              <a:rPr lang="en-US" dirty="0"/>
              <a:t>-name, member-name</a:t>
            </a:r>
            <a:r>
              <a:rPr lang="en-US" dirty="0" smtClean="0"/>
              <a:t>” </a:t>
            </a:r>
            <a:r>
              <a:rPr lang="en-US" dirty="0"/>
              <a:t>or “</a:t>
            </a:r>
            <a:r>
              <a:rPr lang="en-US" dirty="0" err="1"/>
              <a:t>struct</a:t>
            </a:r>
            <a:r>
              <a:rPr lang="en-US" dirty="0"/>
              <a:t>-name -&gt; member-name”, </a:t>
            </a:r>
            <a:r>
              <a:rPr lang="en-US" dirty="0" err="1"/>
              <a:t>struct</a:t>
            </a:r>
            <a:r>
              <a:rPr lang="en-US" dirty="0"/>
              <a:t>-name, </a:t>
            </a:r>
            <a:r>
              <a:rPr lang="en-US" dirty="0" smtClean="0"/>
              <a:t>member-name </a:t>
            </a:r>
            <a:r>
              <a:rPr lang="en-US" dirty="0"/>
              <a:t>are taken as operands and ‘.’, ‘-&gt;’ are taken as operators. </a:t>
            </a:r>
            <a:r>
              <a:rPr lang="en-US" dirty="0" smtClean="0"/>
              <a:t>Some </a:t>
            </a:r>
            <a:r>
              <a:rPr lang="en-US" dirty="0"/>
              <a:t>names of member elements in different structure variables </a:t>
            </a:r>
            <a:r>
              <a:rPr lang="en-US" dirty="0" smtClean="0"/>
              <a:t>are </a:t>
            </a:r>
            <a:r>
              <a:rPr lang="en-IN" dirty="0"/>
              <a:t>counted as unique operands</a:t>
            </a:r>
            <a:r>
              <a:rPr lang="en-IN" dirty="0" smtClean="0"/>
              <a:t>.</a:t>
            </a:r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IN" dirty="0" smtClean="0"/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15.</a:t>
            </a:r>
            <a:r>
              <a:rPr lang="en-US" dirty="0"/>
              <a:t> All the hash directive are ignored.</a:t>
            </a:r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/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/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/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/>
          </a:p>
        </p:txBody>
      </p:sp>
      <p:pic>
        <p:nvPicPr>
          <p:cNvPr id="4" name="Picture 4" descr="Best Private University in Mathura, Uttar Pradesh(UP), Ind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23813"/>
            <a:ext cx="3962400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921038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b="1" dirty="0" smtClean="0"/>
              <a:t>Problem-1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dirty="0"/>
              <a:t>Consider the sorting program </a:t>
            </a:r>
            <a:r>
              <a:rPr lang="en-US" dirty="0" smtClean="0"/>
              <a:t>as mentioned below. </a:t>
            </a:r>
            <a:r>
              <a:rPr lang="en-US" dirty="0"/>
              <a:t>List out </a:t>
            </a:r>
            <a:r>
              <a:rPr lang="en-US" dirty="0" smtClean="0"/>
              <a:t>the </a:t>
            </a:r>
            <a:r>
              <a:rPr lang="en-US" dirty="0"/>
              <a:t>operators and operands and also calculate the values of </a:t>
            </a:r>
            <a:r>
              <a:rPr lang="en-US" dirty="0" smtClean="0"/>
              <a:t>software </a:t>
            </a:r>
            <a:r>
              <a:rPr lang="en-US" dirty="0"/>
              <a:t>science measures </a:t>
            </a:r>
            <a:r>
              <a:rPr lang="en-US" dirty="0" smtClean="0"/>
              <a:t>like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xmlns="" Requires="p14">
          <p:contentPart p14:bwMode="auto" r:id="rId2">
            <p14:nvContentPartPr>
              <p14:cNvPr id="40" name="Ink 39"/>
              <p14:cNvContentPartPr/>
              <p14:nvPr/>
            </p14:nvContentPartPr>
            <p14:xfrm>
              <a:off x="1330047" y="3311182"/>
              <a:ext cx="3229200" cy="928800"/>
            </p14:xfrm>
          </p:contentPart>
        </mc:Choice>
        <mc:Fallback>
          <p:pic>
            <p:nvPicPr>
              <p:cNvPr id="40" name="Ink 39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13127" y="3294262"/>
                <a:ext cx="3263040" cy="96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="" Requires="p14">
          <p:contentPart p14:bwMode="auto" r:id="rId4">
            <p14:nvContentPartPr>
              <p14:cNvPr id="49" name="Ink 48"/>
              <p14:cNvContentPartPr/>
              <p14:nvPr/>
            </p14:nvContentPartPr>
            <p14:xfrm>
              <a:off x="4017807" y="3186622"/>
              <a:ext cx="526680" cy="970200"/>
            </p14:xfrm>
          </p:contentPart>
        </mc:Choice>
        <mc:Fallback>
          <p:pic>
            <p:nvPicPr>
              <p:cNvPr id="49" name="Ink 48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000887" y="3169702"/>
                <a:ext cx="560520" cy="100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="" Requires="p14">
          <p:contentPart p14:bwMode="auto" r:id="rId6">
            <p14:nvContentPartPr>
              <p14:cNvPr id="50" name="Ink 49"/>
              <p14:cNvContentPartPr/>
              <p14:nvPr/>
            </p14:nvContentPartPr>
            <p14:xfrm>
              <a:off x="2230047" y="3352942"/>
              <a:ext cx="430560" cy="734400"/>
            </p14:xfrm>
          </p:contentPart>
        </mc:Choice>
        <mc:Fallback>
          <p:pic>
            <p:nvPicPr>
              <p:cNvPr id="50" name="Ink 49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13127" y="3336022"/>
                <a:ext cx="464400" cy="76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="" Requires="p14">
          <p:contentPart p14:bwMode="auto" r:id="rId8">
            <p14:nvContentPartPr>
              <p14:cNvPr id="51" name="Ink 50"/>
              <p14:cNvContentPartPr/>
              <p14:nvPr/>
            </p14:nvContentPartPr>
            <p14:xfrm>
              <a:off x="2216727" y="3325222"/>
              <a:ext cx="429840" cy="762120"/>
            </p14:xfrm>
          </p:contentPart>
        </mc:Choice>
        <mc:Fallback>
          <p:pic>
            <p:nvPicPr>
              <p:cNvPr id="51" name="Ink 50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199807" y="3308302"/>
                <a:ext cx="463680" cy="79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="" Requires="p14">
          <p:contentPart p14:bwMode="auto" r:id="rId10">
            <p14:nvContentPartPr>
              <p14:cNvPr id="52" name="Ink 51"/>
              <p14:cNvContentPartPr/>
              <p14:nvPr/>
            </p14:nvContentPartPr>
            <p14:xfrm>
              <a:off x="1593207" y="3297502"/>
              <a:ext cx="349560" cy="803880"/>
            </p14:xfrm>
          </p:contentPart>
        </mc:Choice>
        <mc:Fallback>
          <p:pic>
            <p:nvPicPr>
              <p:cNvPr id="52" name="Ink 51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576287" y="3280582"/>
                <a:ext cx="383400" cy="83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="" Requires="p14">
          <p:contentPart p14:bwMode="auto" r:id="rId12">
            <p14:nvContentPartPr>
              <p14:cNvPr id="54" name="Ink 53"/>
              <p14:cNvContentPartPr/>
              <p14:nvPr/>
            </p14:nvContentPartPr>
            <p14:xfrm>
              <a:off x="692847" y="3422062"/>
              <a:ext cx="613440" cy="734760"/>
            </p14:xfrm>
          </p:contentPart>
        </mc:Choice>
        <mc:Fallback>
          <p:pic>
            <p:nvPicPr>
              <p:cNvPr id="54" name="Ink 53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75927" y="3405142"/>
                <a:ext cx="647280" cy="768600"/>
              </a:xfrm>
              <a:prstGeom prst="rect">
                <a:avLst/>
              </a:prstGeom>
            </p:spPr>
          </p:pic>
        </mc:Fallback>
      </mc:AlternateContent>
      <p:pic>
        <p:nvPicPr>
          <p:cNvPr id="10" name="Picture 4" descr="Best Private University in Mathura, Uttar Pradesh(UP), India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23813"/>
            <a:ext cx="3962400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297838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274638"/>
            <a:ext cx="3733800" cy="11430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b="1" dirty="0" smtClean="0"/>
              <a:t>Use of Software Metrics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>
            <a:normAutofit fontScale="92500" lnSpcReduction="20000"/>
          </a:bodyPr>
          <a:lstStyle/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1.How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to measure the size of a software?</a:t>
            </a:r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2. How much will it cost to develop a software?</a:t>
            </a:r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3. How many bugs can we expect?</a:t>
            </a:r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4. When can we stop testing?</a:t>
            </a:r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5. When can we release the software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?</a:t>
            </a:r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800" dirty="0"/>
              <a:t>6. What is the complexity of a module?</a:t>
            </a:r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800" dirty="0"/>
              <a:t>7. What is the module strength and coupling?</a:t>
            </a:r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800" dirty="0"/>
              <a:t>8. What is the reliability at the time of release?</a:t>
            </a:r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800" dirty="0"/>
              <a:t>9. Which test technique is more effective?</a:t>
            </a:r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800" dirty="0"/>
              <a:t>10. Are we testing hard or are we testing smart?</a:t>
            </a:r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800" dirty="0"/>
              <a:t>11. Do we have a strong program or a week test suite?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4" descr="Best Private University in Mathura, Uttar Pradesh(UP), Ind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23813"/>
            <a:ext cx="3962400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716731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5400" b="1" dirty="0" smtClean="0"/>
              <a:t>Program</a:t>
            </a:r>
            <a:endParaRPr lang="en-IN" sz="5400" b="1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9600" y="1524000"/>
            <a:ext cx="8001000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4" descr="Best Private University in Mathura, Uttar Pradesh(UP), Indi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23813"/>
            <a:ext cx="3962400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919292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8200" y="0"/>
            <a:ext cx="4038600" cy="9144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400" b="1" dirty="0" smtClean="0"/>
              <a:t>List of Operands &amp; Operators</a:t>
            </a:r>
            <a:endParaRPr lang="en-IN" sz="2400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202437316"/>
              </p:ext>
            </p:extLst>
          </p:nvPr>
        </p:nvGraphicFramePr>
        <p:xfrm>
          <a:off x="609600" y="838200"/>
          <a:ext cx="8305800" cy="585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6450"/>
                <a:gridCol w="2076450"/>
                <a:gridCol w="2076450"/>
                <a:gridCol w="2076450"/>
              </a:tblGrid>
              <a:tr h="341948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Operators</a:t>
                      </a:r>
                      <a:endParaRPr lang="en-IN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Occurrence</a:t>
                      </a:r>
                      <a:endParaRPr lang="en-IN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Operands</a:t>
                      </a:r>
                      <a:endParaRPr lang="en-IN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Occurrence</a:t>
                      </a:r>
                      <a:endParaRPr lang="en-IN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41948"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Int</a:t>
                      </a:r>
                      <a:endParaRPr lang="en-IN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en-IN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SORT</a:t>
                      </a:r>
                      <a:endParaRPr lang="en-IN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41948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()</a:t>
                      </a:r>
                      <a:endParaRPr lang="en-IN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en-IN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endParaRPr lang="en-IN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en-IN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41948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,</a:t>
                      </a:r>
                      <a:endParaRPr lang="en-IN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en-IN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  <a:endParaRPr lang="en-IN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IN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41948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[]</a:t>
                      </a:r>
                      <a:endParaRPr lang="en-IN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en-IN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endParaRPr lang="en-IN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en-IN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41948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If</a:t>
                      </a:r>
                      <a:endParaRPr lang="en-IN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IN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j</a:t>
                      </a:r>
                      <a:endParaRPr lang="en-IN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en-IN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41948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&lt;</a:t>
                      </a:r>
                      <a:endParaRPr lang="en-IN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IN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save</a:t>
                      </a:r>
                      <a:endParaRPr lang="en-IN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IN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41948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;</a:t>
                      </a:r>
                      <a:endParaRPr lang="en-IN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lang="en-IN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im1</a:t>
                      </a:r>
                      <a:endParaRPr lang="en-IN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IN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41948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for</a:t>
                      </a:r>
                      <a:endParaRPr lang="en-IN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IN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IN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IN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41948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=</a:t>
                      </a:r>
                      <a:endParaRPr lang="en-IN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en-IN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IN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41948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endParaRPr lang="en-IN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IN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41948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&lt;=</a:t>
                      </a:r>
                      <a:endParaRPr lang="en-IN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IN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endParaRPr lang="en-IN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endParaRPr lang="en-IN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41948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++</a:t>
                      </a:r>
                      <a:endParaRPr lang="en-IN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IN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endParaRPr lang="en-IN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endParaRPr lang="en-IN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41948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return</a:t>
                      </a:r>
                      <a:endParaRPr lang="en-IN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IN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endParaRPr lang="en-IN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endParaRPr lang="en-IN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41948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{}</a:t>
                      </a:r>
                      <a:endParaRPr lang="en-IN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IN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endParaRPr lang="en-IN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endParaRPr lang="en-IN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41948">
                <a:tc>
                  <a:txBody>
                    <a:bodyPr/>
                    <a:lstStyle/>
                    <a:p>
                      <a:endParaRPr lang="en-IN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xmlns="" Requires="p14">
          <p:contentPart p14:bwMode="auto" r:id="rId2">
            <p14:nvContentPartPr>
              <p14:cNvPr id="14" name="Ink 13"/>
              <p14:cNvContentPartPr/>
              <p14:nvPr/>
            </p14:nvContentPartPr>
            <p14:xfrm>
              <a:off x="304767" y="6317542"/>
              <a:ext cx="8071200" cy="540720"/>
            </p14:xfrm>
          </p:contentPart>
        </mc:Choice>
        <mc:Fallback>
          <p:pic>
            <p:nvPicPr>
              <p:cNvPr id="14" name="Ink 1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7847" y="6300622"/>
                <a:ext cx="8105040" cy="57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="" Requires="p14">
          <p:contentPart p14:bwMode="auto" r:id="rId4">
            <p14:nvContentPartPr>
              <p14:cNvPr id="56" name="Ink 55"/>
              <p14:cNvContentPartPr/>
              <p14:nvPr/>
            </p14:nvContentPartPr>
            <p14:xfrm>
              <a:off x="4778847" y="6330502"/>
              <a:ext cx="210240" cy="403200"/>
            </p14:xfrm>
          </p:contentPart>
        </mc:Choice>
        <mc:Fallback>
          <p:pic>
            <p:nvPicPr>
              <p:cNvPr id="56" name="Ink 5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761927" y="6313582"/>
                <a:ext cx="244080" cy="43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="" Requires="p14">
          <p:contentPart p14:bwMode="auto" r:id="rId6">
            <p14:nvContentPartPr>
              <p14:cNvPr id="58" name="Ink 57"/>
              <p14:cNvContentPartPr/>
              <p14:nvPr/>
            </p14:nvContentPartPr>
            <p14:xfrm>
              <a:off x="5001327" y="6372982"/>
              <a:ext cx="291600" cy="457560"/>
            </p14:xfrm>
          </p:contentPart>
        </mc:Choice>
        <mc:Fallback>
          <p:pic>
            <p:nvPicPr>
              <p:cNvPr id="58" name="Ink 57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984407" y="6356062"/>
                <a:ext cx="325440" cy="49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="" Requires="p14">
          <p:contentPart p14:bwMode="auto" r:id="rId8">
            <p14:nvContentPartPr>
              <p14:cNvPr id="59" name="Ink 58"/>
              <p14:cNvContentPartPr/>
              <p14:nvPr/>
            </p14:nvContentPartPr>
            <p14:xfrm>
              <a:off x="5278527" y="6538222"/>
              <a:ext cx="235800" cy="181800"/>
            </p14:xfrm>
          </p:contentPart>
        </mc:Choice>
        <mc:Fallback>
          <p:pic>
            <p:nvPicPr>
              <p:cNvPr id="59" name="Ink 58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261607" y="6521302"/>
                <a:ext cx="269640" cy="215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xmlns="" val="1183138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439" y="152400"/>
            <a:ext cx="8907561" cy="59737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Program Length: N=N1+N2=53+38=91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Vocabulary of the program:</a:t>
            </a:r>
            <a:r>
              <a:rPr lang="en-IN" dirty="0"/>
              <a:t> </a:t>
            </a:r>
            <a:r>
              <a:rPr lang="en-IN" dirty="0" smtClean="0"/>
              <a:t>η1+</a:t>
            </a:r>
            <a:r>
              <a:rPr lang="en-IN" dirty="0"/>
              <a:t> </a:t>
            </a:r>
            <a:r>
              <a:rPr lang="en-IN" dirty="0" smtClean="0"/>
              <a:t>η2=14+10=24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57200" y="1600200"/>
            <a:ext cx="810524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Volume: V=N X </a:t>
            </a:r>
            <a:r>
              <a:rPr lang="en-IN" sz="3200" b="1" dirty="0" smtClean="0"/>
              <a:t>log</a:t>
            </a:r>
            <a:r>
              <a:rPr lang="en-IN" sz="3200" b="1" baseline="-25000" dirty="0" smtClean="0"/>
              <a:t>2</a:t>
            </a:r>
            <a:r>
              <a:rPr lang="en-IN" sz="3200" b="1" dirty="0" smtClean="0">
                <a:solidFill>
                  <a:srgbClr val="002060"/>
                </a:solidFill>
              </a:rPr>
              <a:t> </a:t>
            </a:r>
            <a:r>
              <a:rPr lang="en-IN" sz="3200" b="1" dirty="0" smtClean="0">
                <a:solidFill>
                  <a:srgbClr val="002060"/>
                </a:solidFill>
              </a:rPr>
              <a:t>η=91x</a:t>
            </a:r>
            <a:r>
              <a:rPr lang="en-IN" sz="3200" b="1" dirty="0" smtClean="0"/>
              <a:t> </a:t>
            </a:r>
            <a:r>
              <a:rPr lang="en-IN" sz="3200" b="1" dirty="0" smtClean="0"/>
              <a:t>log</a:t>
            </a:r>
            <a:r>
              <a:rPr lang="en-IN" sz="3200" b="1" baseline="-25000" dirty="0" smtClean="0"/>
              <a:t>2</a:t>
            </a:r>
            <a:r>
              <a:rPr lang="en-IN" sz="3200" b="1" dirty="0" smtClean="0"/>
              <a:t> 24=417 bits</a:t>
            </a:r>
            <a:endParaRPr lang="en-IN" sz="32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IN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236438" y="2152664"/>
            <a:ext cx="8069361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        </a:t>
            </a:r>
          </a:p>
          <a:p>
            <a:r>
              <a:rPr lang="en-US" sz="3200" dirty="0" smtClean="0"/>
              <a:t>The </a:t>
            </a:r>
            <a:r>
              <a:rPr lang="en-US" sz="3200" dirty="0"/>
              <a:t>estimated program </a:t>
            </a:r>
            <a:r>
              <a:rPr lang="en-US" sz="3200" dirty="0" smtClean="0"/>
              <a:t>length N     </a:t>
            </a:r>
          </a:p>
          <a:p>
            <a:r>
              <a:rPr lang="en-US" sz="3200" dirty="0" smtClean="0"/>
              <a:t> </a:t>
            </a:r>
            <a:r>
              <a:rPr lang="en-IN" sz="3200" dirty="0" smtClean="0"/>
              <a:t>η1 </a:t>
            </a:r>
            <a:r>
              <a:rPr lang="en-IN" sz="3200" b="1" dirty="0"/>
              <a:t>log</a:t>
            </a:r>
            <a:r>
              <a:rPr lang="en-IN" sz="3200" b="1" baseline="-25000" dirty="0"/>
              <a:t>2</a:t>
            </a:r>
            <a:r>
              <a:rPr lang="en-IN" sz="3200" dirty="0"/>
              <a:t> η1</a:t>
            </a:r>
            <a:r>
              <a:rPr lang="en-IN" sz="3200" b="1" dirty="0"/>
              <a:t> + </a:t>
            </a:r>
            <a:r>
              <a:rPr lang="en-IN" sz="3200" b="1" dirty="0">
                <a:solidFill>
                  <a:srgbClr val="002060"/>
                </a:solidFill>
              </a:rPr>
              <a:t>η2 </a:t>
            </a:r>
            <a:r>
              <a:rPr lang="en-IN" sz="3200" b="1" dirty="0"/>
              <a:t>log</a:t>
            </a:r>
            <a:r>
              <a:rPr lang="en-IN" sz="3200" b="1" baseline="-25000" dirty="0"/>
              <a:t>2</a:t>
            </a:r>
            <a:r>
              <a:rPr lang="en-IN" sz="3200" b="1" dirty="0">
                <a:solidFill>
                  <a:srgbClr val="002060"/>
                </a:solidFill>
              </a:rPr>
              <a:t> </a:t>
            </a:r>
            <a:r>
              <a:rPr lang="en-IN" sz="3200" b="1" dirty="0" smtClean="0">
                <a:solidFill>
                  <a:srgbClr val="002060"/>
                </a:solidFill>
              </a:rPr>
              <a:t>η2</a:t>
            </a:r>
          </a:p>
          <a:p>
            <a:r>
              <a:rPr lang="en-US" sz="3200" b="1" dirty="0" smtClean="0">
                <a:solidFill>
                  <a:srgbClr val="002060"/>
                </a:solidFill>
              </a:rPr>
              <a:t>14</a:t>
            </a:r>
            <a:r>
              <a:rPr lang="en-IN" sz="3200" b="1" dirty="0"/>
              <a:t> </a:t>
            </a:r>
            <a:r>
              <a:rPr lang="en-IN" sz="3200" b="1" dirty="0" smtClean="0"/>
              <a:t>log</a:t>
            </a:r>
            <a:r>
              <a:rPr lang="en-IN" sz="3200" b="1" baseline="-25000" dirty="0" smtClean="0"/>
              <a:t>2</a:t>
            </a:r>
            <a:r>
              <a:rPr lang="en-US" sz="3200" b="1" dirty="0">
                <a:solidFill>
                  <a:srgbClr val="002060"/>
                </a:solidFill>
              </a:rPr>
              <a:t> </a:t>
            </a:r>
            <a:r>
              <a:rPr lang="en-US" sz="3200" b="1" dirty="0" smtClean="0">
                <a:solidFill>
                  <a:srgbClr val="002060"/>
                </a:solidFill>
              </a:rPr>
              <a:t>14 +10</a:t>
            </a:r>
            <a:r>
              <a:rPr lang="en-IN" sz="3200" b="1" dirty="0"/>
              <a:t>log</a:t>
            </a:r>
            <a:r>
              <a:rPr lang="en-IN" sz="3200" b="1" baseline="-25000" dirty="0"/>
              <a:t>2</a:t>
            </a:r>
            <a:r>
              <a:rPr lang="en-IN" sz="3200" b="1" dirty="0">
                <a:solidFill>
                  <a:srgbClr val="002060"/>
                </a:solidFill>
              </a:rPr>
              <a:t> </a:t>
            </a:r>
            <a:r>
              <a:rPr lang="en-IN" sz="3200" b="1" dirty="0" smtClean="0">
                <a:solidFill>
                  <a:srgbClr val="002060"/>
                </a:solidFill>
              </a:rPr>
              <a:t>10=86.45</a:t>
            </a:r>
            <a:endParaRPr lang="en-IN" sz="3200" b="1" dirty="0">
              <a:solidFill>
                <a:srgbClr val="002060"/>
              </a:solidFill>
            </a:endParaRPr>
          </a:p>
          <a:p>
            <a:endParaRPr lang="en-IN" sz="3200" dirty="0"/>
          </a:p>
        </p:txBody>
      </p:sp>
      <mc:AlternateContent xmlns:mc="http://schemas.openxmlformats.org/markup-compatibility/2006">
        <mc:Choice xmlns:p14="http://schemas.microsoft.com/office/powerpoint/2010/main" xmlns="" Requires="p14">
          <p:contentPart p14:bwMode="auto" r:id="rId2">
            <p14:nvContentPartPr>
              <p14:cNvPr id="104" name="Ink 103"/>
              <p14:cNvContentPartPr/>
              <p14:nvPr/>
            </p14:nvContentPartPr>
            <p14:xfrm>
              <a:off x="5429007" y="2521702"/>
              <a:ext cx="99360" cy="263520"/>
            </p14:xfrm>
          </p:contentPart>
        </mc:Choice>
        <mc:Fallback>
          <p:pic>
            <p:nvPicPr>
              <p:cNvPr id="104" name="Ink 10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93007" y="2485702"/>
                <a:ext cx="171360" cy="33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="" Requires="p14">
          <p:contentPart p14:bwMode="auto" r:id="rId4">
            <p14:nvContentPartPr>
              <p14:cNvPr id="105" name="Ink 104"/>
              <p14:cNvContentPartPr/>
              <p14:nvPr/>
            </p14:nvContentPartPr>
            <p14:xfrm>
              <a:off x="5541687" y="2521702"/>
              <a:ext cx="208440" cy="237600"/>
            </p14:xfrm>
          </p:contentPart>
        </mc:Choice>
        <mc:Fallback>
          <p:pic>
            <p:nvPicPr>
              <p:cNvPr id="105" name="Ink 104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505687" y="2485702"/>
                <a:ext cx="280440" cy="309600"/>
              </a:xfrm>
              <a:prstGeom prst="rect">
                <a:avLst/>
              </a:prstGeom>
            </p:spPr>
          </p:pic>
        </mc:Fallback>
      </mc:AlternateContent>
      <p:sp>
        <p:nvSpPr>
          <p:cNvPr id="106" name="TextBox 105"/>
          <p:cNvSpPr txBox="1"/>
          <p:nvPr/>
        </p:nvSpPr>
        <p:spPr>
          <a:xfrm>
            <a:off x="284356" y="4140891"/>
            <a:ext cx="83058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Potential Volume=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V*=(2+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η</a:t>
            </a:r>
            <a:r>
              <a:rPr lang="en-IN" sz="1400" b="1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 log</a:t>
            </a:r>
            <a:r>
              <a:rPr lang="en-IN" sz="1400" b="1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IN" sz="3600" b="1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2+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η</a:t>
            </a:r>
            <a:r>
              <a:rPr lang="en-IN" sz="1400" b="1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unique input and output parameters are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represented by 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η</a:t>
            </a:r>
            <a:r>
              <a:rPr lang="en-IN" sz="1400" b="1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*</a:t>
            </a:r>
          </a:p>
          <a:p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η</a:t>
            </a:r>
            <a:r>
              <a:rPr lang="en-IN" sz="1400" b="1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*=3 so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*=(2+3)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 log</a:t>
            </a:r>
            <a:r>
              <a:rPr lang="en-IN" sz="1400" b="1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(2+3)=11.6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endParaRPr lang="en-US" b="1" dirty="0"/>
          </a:p>
          <a:p>
            <a:endParaRPr lang="en-US" b="1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08423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5973763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IN" b="1" dirty="0">
                <a:solidFill>
                  <a:srgbClr val="FF0000"/>
                </a:solidFill>
              </a:rPr>
              <a:t>Program Level</a:t>
            </a:r>
          </a:p>
          <a:p>
            <a:pPr marL="0" indent="0">
              <a:buNone/>
              <a:defRPr/>
            </a:pPr>
            <a:r>
              <a:rPr lang="en-IN" b="1" dirty="0"/>
              <a:t>L = V* / </a:t>
            </a:r>
            <a:r>
              <a:rPr lang="en-IN" b="1" dirty="0" smtClean="0"/>
              <a:t>V=11.6/417=0.027</a:t>
            </a:r>
          </a:p>
          <a:p>
            <a:pPr marL="0" indent="0">
              <a:buNone/>
              <a:defRPr/>
            </a:pPr>
            <a:r>
              <a:rPr lang="en-IN" b="1" dirty="0">
                <a:solidFill>
                  <a:srgbClr val="FF0000"/>
                </a:solidFill>
              </a:rPr>
              <a:t>Program Difficulty</a:t>
            </a:r>
          </a:p>
          <a:p>
            <a:pPr marL="0" indent="0">
              <a:buNone/>
              <a:defRPr/>
            </a:pPr>
            <a:r>
              <a:rPr lang="en-IN" b="1" dirty="0"/>
              <a:t>D = 1 / L </a:t>
            </a:r>
            <a:r>
              <a:rPr lang="en-IN" b="1" dirty="0" smtClean="0"/>
              <a:t>=1/0.027=37.03</a:t>
            </a:r>
          </a:p>
          <a:p>
            <a:pPr marL="0" indent="0">
              <a:buNone/>
              <a:defRPr/>
            </a:pPr>
            <a:r>
              <a:rPr lang="en-IN" b="1" dirty="0">
                <a:solidFill>
                  <a:srgbClr val="FF0000"/>
                </a:solidFill>
              </a:rPr>
              <a:t>Estimated program </a:t>
            </a:r>
            <a:r>
              <a:rPr lang="en-IN" b="1" dirty="0" smtClean="0">
                <a:solidFill>
                  <a:srgbClr val="FF0000"/>
                </a:solidFill>
              </a:rPr>
              <a:t>level </a:t>
            </a:r>
            <a:r>
              <a:rPr lang="en-IN" b="1" dirty="0"/>
              <a:t>L</a:t>
            </a:r>
            <a:endParaRPr lang="en-IN" b="1" dirty="0" smtClean="0">
              <a:solidFill>
                <a:srgbClr val="FF0000"/>
              </a:solidFill>
            </a:endParaRPr>
          </a:p>
          <a:p>
            <a:pPr marL="0" indent="0">
              <a:buNone/>
              <a:defRPr/>
            </a:pPr>
            <a:endParaRPr lang="en-IN" b="1" dirty="0"/>
          </a:p>
          <a:p>
            <a:pPr marL="0" indent="0">
              <a:buNone/>
              <a:defRPr/>
            </a:pPr>
            <a:endParaRPr lang="en-IN" b="1" dirty="0"/>
          </a:p>
          <a:p>
            <a:pPr marL="0" indent="0">
              <a:buNone/>
            </a:pPr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xmlns="" Requires="p14">
          <p:contentPart p14:bwMode="auto" r:id="rId2">
            <p14:nvContentPartPr>
              <p14:cNvPr id="35" name="Ink 34"/>
              <p14:cNvContentPartPr/>
              <p14:nvPr/>
            </p14:nvContentPartPr>
            <p14:xfrm>
              <a:off x="4350447" y="2078182"/>
              <a:ext cx="249480" cy="222120"/>
            </p14:xfrm>
          </p:contentPart>
        </mc:Choice>
        <mc:Fallback>
          <p:pic>
            <p:nvPicPr>
              <p:cNvPr id="35" name="Ink 3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33527" y="2061262"/>
                <a:ext cx="283320" cy="25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="" Requires="p14">
          <p:contentPart p14:bwMode="auto" r:id="rId4">
            <p14:nvContentPartPr>
              <p14:cNvPr id="63" name="Ink 62"/>
              <p14:cNvContentPartPr/>
              <p14:nvPr/>
            </p14:nvContentPartPr>
            <p14:xfrm>
              <a:off x="4710447" y="2216782"/>
              <a:ext cx="748440" cy="1177920"/>
            </p14:xfrm>
          </p:contentPart>
        </mc:Choice>
        <mc:Fallback>
          <p:pic>
            <p:nvPicPr>
              <p:cNvPr id="63" name="Ink 6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686327" y="2192662"/>
                <a:ext cx="796680" cy="122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="" Requires="p14">
          <p:contentPart p14:bwMode="auto" r:id="rId6">
            <p14:nvContentPartPr>
              <p14:cNvPr id="84" name="Ink 83"/>
              <p14:cNvContentPartPr/>
              <p14:nvPr/>
            </p14:nvContentPartPr>
            <p14:xfrm>
              <a:off x="5611167" y="2036782"/>
              <a:ext cx="2979000" cy="1690560"/>
            </p14:xfrm>
          </p:contentPart>
        </mc:Choice>
        <mc:Fallback>
          <p:pic>
            <p:nvPicPr>
              <p:cNvPr id="84" name="Ink 83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587047" y="2012662"/>
                <a:ext cx="3027240" cy="173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="" Requires="p14">
          <p:contentPart p14:bwMode="auto" r:id="rId8">
            <p14:nvContentPartPr>
              <p14:cNvPr id="86" name="Ink 85"/>
              <p14:cNvContentPartPr/>
              <p14:nvPr/>
            </p14:nvContentPartPr>
            <p14:xfrm>
              <a:off x="6248367" y="2507662"/>
              <a:ext cx="2592720" cy="1415520"/>
            </p14:xfrm>
          </p:contentPart>
        </mc:Choice>
        <mc:Fallback>
          <p:pic>
            <p:nvPicPr>
              <p:cNvPr id="86" name="Ink 85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224247" y="2483542"/>
                <a:ext cx="2640960" cy="146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="" Requires="p14">
          <p:contentPart p14:bwMode="auto" r:id="rId10">
            <p14:nvContentPartPr>
              <p14:cNvPr id="87" name="Ink 86"/>
              <p14:cNvContentPartPr/>
              <p14:nvPr/>
            </p14:nvContentPartPr>
            <p14:xfrm>
              <a:off x="6248367" y="2430982"/>
              <a:ext cx="2563560" cy="1171440"/>
            </p14:xfrm>
          </p:contentPart>
        </mc:Choice>
        <mc:Fallback>
          <p:pic>
            <p:nvPicPr>
              <p:cNvPr id="87" name="Ink 86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224247" y="2406862"/>
                <a:ext cx="2611800" cy="1219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xmlns="" val="1840961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>
          <a:xfrm>
            <a:off x="4495800" y="274638"/>
            <a:ext cx="4191000" cy="11430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eaLnBrk="1" hangingPunct="1"/>
            <a:r>
              <a:rPr lang="en-US" sz="3200" b="1" dirty="0" smtClean="0"/>
              <a:t>Different Definitions of Metrics</a:t>
            </a:r>
            <a:endParaRPr lang="en-IN" sz="3200" b="1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>
            <a:normAutofit fontScale="92500" lnSpcReduction="10000"/>
          </a:bodyPr>
          <a:lstStyle/>
          <a:p>
            <a:pPr marL="0" indent="0" algn="just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b="1" dirty="0">
                <a:solidFill>
                  <a:srgbClr val="FF0000"/>
                </a:solidFill>
              </a:rPr>
              <a:t>Pressman explained as </a:t>
            </a:r>
            <a:r>
              <a:rPr lang="en-US" dirty="0"/>
              <a:t>“A measure provides a </a:t>
            </a:r>
            <a:r>
              <a:rPr lang="en-US" dirty="0" smtClean="0"/>
              <a:t>quantitative </a:t>
            </a:r>
            <a:r>
              <a:rPr lang="en-US" dirty="0"/>
              <a:t>indication of the extent, amount, dimension, capacity, or </a:t>
            </a:r>
            <a:r>
              <a:rPr lang="en-US" dirty="0" smtClean="0"/>
              <a:t>size </a:t>
            </a:r>
            <a:r>
              <a:rPr lang="en-US" dirty="0"/>
              <a:t>of some attribute of the product or process</a:t>
            </a:r>
            <a:r>
              <a:rPr lang="en-US" dirty="0" smtClean="0"/>
              <a:t>”.</a:t>
            </a:r>
          </a:p>
          <a:p>
            <a:pPr marL="0" indent="0" algn="just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 smtClean="0"/>
          </a:p>
          <a:p>
            <a:pPr marL="0" indent="0" algn="just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b="1" dirty="0">
                <a:solidFill>
                  <a:srgbClr val="FF0000"/>
                </a:solidFill>
              </a:rPr>
              <a:t>Fenton defined measurement as </a:t>
            </a:r>
            <a:r>
              <a:rPr lang="en-US" dirty="0"/>
              <a:t>“ it is the process by </a:t>
            </a:r>
            <a:r>
              <a:rPr lang="en-US" dirty="0" smtClean="0"/>
              <a:t>which </a:t>
            </a:r>
            <a:r>
              <a:rPr lang="en-US" dirty="0"/>
              <a:t>numbers or symbols are assigned to attributes of entities </a:t>
            </a:r>
            <a:r>
              <a:rPr lang="en-US" dirty="0" smtClean="0"/>
              <a:t>in </a:t>
            </a:r>
            <a:r>
              <a:rPr lang="en-US" dirty="0"/>
              <a:t>the real world in such a way as to describe them </a:t>
            </a:r>
            <a:r>
              <a:rPr lang="en-US" dirty="0" smtClean="0"/>
              <a:t>according </a:t>
            </a:r>
            <a:r>
              <a:rPr lang="en-IN" dirty="0"/>
              <a:t>to clearly defined rules”.</a:t>
            </a:r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/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/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/>
          </a:p>
        </p:txBody>
      </p:sp>
      <p:pic>
        <p:nvPicPr>
          <p:cNvPr id="4" name="Picture 4" descr="Best Private University in Mathura, Uttar Pradesh(UP), Ind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23813"/>
            <a:ext cx="3962400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024565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>
          <a:xfrm>
            <a:off x="4343400" y="274638"/>
            <a:ext cx="4343400" cy="11430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eaLnBrk="1" hangingPunct="1"/>
            <a:r>
              <a:rPr lang="en-US" b="1" dirty="0" smtClean="0"/>
              <a:t>Software Metrics</a:t>
            </a:r>
            <a:endParaRPr lang="en-IN" b="1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marL="0" indent="0" algn="just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/>
              <a:t>Software metrics can be defined as “The continuous application </a:t>
            </a:r>
            <a:r>
              <a:rPr lang="en-US" dirty="0" smtClean="0"/>
              <a:t>of </a:t>
            </a:r>
            <a:r>
              <a:rPr lang="en-US" dirty="0"/>
              <a:t>measurement based techniques to the software </a:t>
            </a:r>
            <a:r>
              <a:rPr lang="en-US" dirty="0" smtClean="0"/>
              <a:t>development </a:t>
            </a:r>
            <a:r>
              <a:rPr lang="en-US" dirty="0"/>
              <a:t>process and its products to supply meaningful and </a:t>
            </a:r>
            <a:r>
              <a:rPr lang="en-US" dirty="0" smtClean="0"/>
              <a:t>timely </a:t>
            </a:r>
            <a:r>
              <a:rPr lang="en-US" dirty="0"/>
              <a:t>management information, together with the use of those </a:t>
            </a:r>
            <a:r>
              <a:rPr lang="en-US" dirty="0" smtClean="0"/>
              <a:t>techniques </a:t>
            </a:r>
            <a:r>
              <a:rPr lang="en-US" dirty="0"/>
              <a:t>to improve that process and its products”.</a:t>
            </a:r>
            <a:endParaRPr lang="en-IN" dirty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i="1" dirty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i="1" dirty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i="1" dirty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i="1" dirty="0"/>
          </a:p>
        </p:txBody>
      </p:sp>
      <p:pic>
        <p:nvPicPr>
          <p:cNvPr id="4" name="Picture 4" descr="Best Private University in Mathura, Uttar Pradesh(UP), Ind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23813"/>
            <a:ext cx="3962400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82779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7800" y="274638"/>
            <a:ext cx="3429000" cy="11430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IN" b="1" dirty="0"/>
              <a:t>Categories of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8686800" cy="51054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>
            <a:normAutofit fontScale="85000" lnSpcReduction="20000"/>
          </a:bodyPr>
          <a:lstStyle/>
          <a:p>
            <a:pPr marL="0" indent="0" algn="just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b="1" dirty="0" smtClean="0"/>
              <a:t>1:Product </a:t>
            </a:r>
            <a:r>
              <a:rPr lang="en-US" b="1" dirty="0"/>
              <a:t>metrics: </a:t>
            </a:r>
            <a:r>
              <a:rPr lang="en-US" dirty="0"/>
              <a:t>D</a:t>
            </a:r>
            <a:r>
              <a:rPr lang="en-US" dirty="0" smtClean="0"/>
              <a:t>escribe </a:t>
            </a:r>
            <a:r>
              <a:rPr lang="en-US" dirty="0"/>
              <a:t>the characteristics of </a:t>
            </a:r>
            <a:r>
              <a:rPr lang="en-US" dirty="0" smtClean="0"/>
              <a:t>the </a:t>
            </a:r>
            <a:r>
              <a:rPr lang="en-US" dirty="0"/>
              <a:t>product such as size, complexity, design features</a:t>
            </a:r>
            <a:r>
              <a:rPr lang="en-US" dirty="0" smtClean="0"/>
              <a:t>,</a:t>
            </a:r>
            <a:r>
              <a:rPr lang="en-US" dirty="0"/>
              <a:t> performance, efficiency, reliability, portability, etc</a:t>
            </a:r>
            <a:r>
              <a:rPr lang="en-US" dirty="0" smtClean="0"/>
              <a:t>.</a:t>
            </a:r>
            <a:endParaRPr lang="en-US" dirty="0"/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/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b="1" dirty="0" smtClean="0"/>
              <a:t>2:Process </a:t>
            </a:r>
            <a:r>
              <a:rPr lang="en-US" b="1" dirty="0"/>
              <a:t>metrics: </a:t>
            </a:r>
            <a:r>
              <a:rPr lang="en-US" dirty="0"/>
              <a:t>D</a:t>
            </a:r>
            <a:r>
              <a:rPr lang="en-US" dirty="0" smtClean="0"/>
              <a:t>escribe </a:t>
            </a:r>
            <a:r>
              <a:rPr lang="en-US" dirty="0"/>
              <a:t>the effectiveness </a:t>
            </a:r>
            <a:r>
              <a:rPr lang="en-US" dirty="0" smtClean="0"/>
              <a:t>and </a:t>
            </a:r>
            <a:r>
              <a:rPr lang="en-US" dirty="0"/>
              <a:t>quality of the processes that produce the </a:t>
            </a:r>
            <a:r>
              <a:rPr lang="en-US" dirty="0" smtClean="0"/>
              <a:t>software </a:t>
            </a:r>
            <a:r>
              <a:rPr lang="en-IN" dirty="0"/>
              <a:t>product. </a:t>
            </a:r>
            <a:endParaRPr lang="en-IN" dirty="0" smtClean="0"/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IN" dirty="0" smtClean="0"/>
              <a:t>Examples </a:t>
            </a:r>
            <a:r>
              <a:rPr lang="en-IN" dirty="0"/>
              <a:t>are</a:t>
            </a:r>
            <a:r>
              <a:rPr lang="en-IN" dirty="0" smtClean="0"/>
              <a:t>:</a:t>
            </a:r>
            <a:r>
              <a:rPr lang="en-IN" dirty="0"/>
              <a:t> </a:t>
            </a:r>
            <a:endParaRPr lang="en-IN" dirty="0" smtClean="0"/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b="1" dirty="0">
                <a:solidFill>
                  <a:srgbClr val="002060"/>
                </a:solidFill>
              </a:rPr>
              <a:t>E</a:t>
            </a:r>
            <a:r>
              <a:rPr lang="en-US" b="1" dirty="0" smtClean="0">
                <a:solidFill>
                  <a:srgbClr val="002060"/>
                </a:solidFill>
              </a:rPr>
              <a:t>ffort </a:t>
            </a:r>
            <a:r>
              <a:rPr lang="en-US" b="1" dirty="0">
                <a:solidFill>
                  <a:srgbClr val="002060"/>
                </a:solidFill>
              </a:rPr>
              <a:t>required in the process</a:t>
            </a:r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b="1" dirty="0">
                <a:solidFill>
                  <a:srgbClr val="002060"/>
                </a:solidFill>
              </a:rPr>
              <a:t>T</a:t>
            </a:r>
            <a:r>
              <a:rPr lang="en-US" b="1" dirty="0" smtClean="0">
                <a:solidFill>
                  <a:srgbClr val="002060"/>
                </a:solidFill>
              </a:rPr>
              <a:t>ime </a:t>
            </a:r>
            <a:r>
              <a:rPr lang="en-US" b="1" dirty="0">
                <a:solidFill>
                  <a:srgbClr val="002060"/>
                </a:solidFill>
              </a:rPr>
              <a:t>to produce the product</a:t>
            </a:r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b="1" dirty="0">
                <a:solidFill>
                  <a:srgbClr val="002060"/>
                </a:solidFill>
              </a:rPr>
              <a:t>E</a:t>
            </a:r>
            <a:r>
              <a:rPr lang="en-US" b="1" dirty="0" smtClean="0">
                <a:solidFill>
                  <a:srgbClr val="002060"/>
                </a:solidFill>
              </a:rPr>
              <a:t>ffectiveness </a:t>
            </a:r>
            <a:r>
              <a:rPr lang="en-US" b="1" dirty="0">
                <a:solidFill>
                  <a:srgbClr val="002060"/>
                </a:solidFill>
              </a:rPr>
              <a:t>of defect removal during development</a:t>
            </a:r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b="1" dirty="0">
                <a:solidFill>
                  <a:srgbClr val="002060"/>
                </a:solidFill>
              </a:rPr>
              <a:t>N</a:t>
            </a:r>
            <a:r>
              <a:rPr lang="en-US" b="1" dirty="0" smtClean="0">
                <a:solidFill>
                  <a:srgbClr val="002060"/>
                </a:solidFill>
              </a:rPr>
              <a:t>umber </a:t>
            </a:r>
            <a:r>
              <a:rPr lang="en-US" b="1" dirty="0">
                <a:solidFill>
                  <a:srgbClr val="002060"/>
                </a:solidFill>
              </a:rPr>
              <a:t>of defects found during testing</a:t>
            </a:r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IN" b="1" dirty="0">
                <a:solidFill>
                  <a:srgbClr val="002060"/>
                </a:solidFill>
              </a:rPr>
              <a:t>M</a:t>
            </a:r>
            <a:r>
              <a:rPr lang="en-IN" b="1" dirty="0" smtClean="0">
                <a:solidFill>
                  <a:srgbClr val="002060"/>
                </a:solidFill>
              </a:rPr>
              <a:t>aturity </a:t>
            </a:r>
            <a:r>
              <a:rPr lang="en-IN" b="1" dirty="0">
                <a:solidFill>
                  <a:srgbClr val="002060"/>
                </a:solidFill>
              </a:rPr>
              <a:t>of the process</a:t>
            </a:r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IN" dirty="0"/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/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/>
          </a:p>
        </p:txBody>
      </p:sp>
      <p:pic>
        <p:nvPicPr>
          <p:cNvPr id="4" name="Picture 4" descr="Best Private University in Mathura, Uttar Pradesh(UP), Ind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23813"/>
            <a:ext cx="3962400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941912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>
          <a:xfrm>
            <a:off x="4572000" y="274638"/>
            <a:ext cx="4114800" cy="11430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eaLnBrk="1" hangingPunct="1"/>
            <a:r>
              <a:rPr lang="en-US" b="1" dirty="0" smtClean="0"/>
              <a:t>Continue…</a:t>
            </a:r>
            <a:endParaRPr lang="en-IN" b="1" dirty="0" smtClean="0"/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915400" cy="49530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b="1" dirty="0" smtClean="0"/>
              <a:t>3.Project metrics: </a:t>
            </a:r>
            <a:r>
              <a:rPr lang="en-US" dirty="0" smtClean="0"/>
              <a:t>Describe the project </a:t>
            </a:r>
            <a:r>
              <a:rPr lang="en-US" dirty="0"/>
              <a:t>characteristics </a:t>
            </a:r>
            <a:r>
              <a:rPr lang="en-IN" dirty="0"/>
              <a:t>and execution. </a:t>
            </a:r>
          </a:p>
          <a:p>
            <a:pPr marL="0" indent="0" eaLnBrk="1" hangingPunct="1">
              <a:buFont typeface="Arial" charset="0"/>
              <a:buNone/>
            </a:pPr>
            <a:r>
              <a:rPr lang="en-IN" dirty="0" smtClean="0"/>
              <a:t>Examples are :</a:t>
            </a:r>
          </a:p>
          <a:p>
            <a:pPr marL="0" indent="0" eaLnBrk="1" hangingPunct="1">
              <a:buFont typeface="Arial" charset="0"/>
              <a:buNone/>
            </a:pPr>
            <a:r>
              <a:rPr lang="en-IN" b="1" dirty="0">
                <a:solidFill>
                  <a:srgbClr val="002060"/>
                </a:solidFill>
              </a:rPr>
              <a:t>N</a:t>
            </a:r>
            <a:r>
              <a:rPr lang="en-IN" b="1" dirty="0" smtClean="0">
                <a:solidFill>
                  <a:srgbClr val="002060"/>
                </a:solidFill>
              </a:rPr>
              <a:t>umber of software developers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b="1" dirty="0">
                <a:solidFill>
                  <a:srgbClr val="002060"/>
                </a:solidFill>
              </a:rPr>
              <a:t>S</a:t>
            </a:r>
            <a:r>
              <a:rPr lang="en-US" b="1" dirty="0" smtClean="0">
                <a:solidFill>
                  <a:srgbClr val="002060"/>
                </a:solidFill>
              </a:rPr>
              <a:t>taffing pattern over the life cycle of the software</a:t>
            </a:r>
          </a:p>
          <a:p>
            <a:pPr marL="0" indent="0" eaLnBrk="1" hangingPunct="1">
              <a:buFont typeface="Arial" charset="0"/>
              <a:buNone/>
            </a:pPr>
            <a:r>
              <a:rPr lang="en-IN" b="1" dirty="0">
                <a:solidFill>
                  <a:srgbClr val="002060"/>
                </a:solidFill>
              </a:rPr>
              <a:t>C</a:t>
            </a:r>
            <a:r>
              <a:rPr lang="en-IN" b="1" dirty="0" smtClean="0">
                <a:solidFill>
                  <a:srgbClr val="002060"/>
                </a:solidFill>
              </a:rPr>
              <a:t>ost and schedule</a:t>
            </a:r>
          </a:p>
          <a:p>
            <a:pPr marL="0" indent="0" eaLnBrk="1" hangingPunct="1">
              <a:buFont typeface="Arial" charset="0"/>
              <a:buNone/>
            </a:pPr>
            <a:r>
              <a:rPr lang="en-IN" b="1" dirty="0">
                <a:solidFill>
                  <a:srgbClr val="002060"/>
                </a:solidFill>
              </a:rPr>
              <a:t>P</a:t>
            </a:r>
            <a:r>
              <a:rPr lang="en-IN" b="1" dirty="0" smtClean="0">
                <a:solidFill>
                  <a:srgbClr val="002060"/>
                </a:solidFill>
              </a:rPr>
              <a:t>roductivity</a:t>
            </a:r>
          </a:p>
          <a:p>
            <a:pPr marL="0" indent="0" eaLnBrk="1" hangingPunct="1">
              <a:buFont typeface="Arial" charset="0"/>
              <a:buNone/>
            </a:pPr>
            <a:endParaRPr lang="en-US" dirty="0" smtClean="0"/>
          </a:p>
        </p:txBody>
      </p:sp>
      <p:pic>
        <p:nvPicPr>
          <p:cNvPr id="4" name="Picture 4" descr="Best Private University in Mathura, Uttar Pradesh(UP), Ind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23813"/>
            <a:ext cx="3962400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401398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>
          <a:xfrm>
            <a:off x="4114800" y="274638"/>
            <a:ext cx="4572000" cy="11430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eaLnBrk="1" hangingPunct="1"/>
            <a:r>
              <a:rPr lang="en-IN" b="1" dirty="0" smtClean="0"/>
              <a:t>Token Count</a:t>
            </a:r>
            <a:endParaRPr lang="en-IN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>
            <a:normAutofit fontScale="92500" lnSpcReduction="20000"/>
          </a:bodyPr>
          <a:lstStyle/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IN" b="1" dirty="0"/>
              <a:t>Halstead Vocabulary</a:t>
            </a:r>
            <a:endParaRPr lang="en-US" dirty="0" smtClean="0"/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The </a:t>
            </a:r>
            <a:r>
              <a:rPr lang="en-US" dirty="0"/>
              <a:t>size of the vocabulary of a program, which consists of </a:t>
            </a:r>
            <a:r>
              <a:rPr lang="en-US" dirty="0" smtClean="0"/>
              <a:t>the </a:t>
            </a:r>
            <a:r>
              <a:rPr lang="en-US" dirty="0"/>
              <a:t>number of unique tokens used to build a program is defined as</a:t>
            </a:r>
            <a:r>
              <a:rPr lang="en-US" dirty="0" smtClean="0"/>
              <a:t>:</a:t>
            </a:r>
            <a:endParaRPr lang="en-US" dirty="0"/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number of unique tokens used to build a program is defined as:</a:t>
            </a:r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IN" dirty="0" smtClean="0"/>
              <a:t>η = η1+ η2</a:t>
            </a:r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IN" b="1" dirty="0">
                <a:solidFill>
                  <a:srgbClr val="002060"/>
                </a:solidFill>
              </a:rPr>
              <a:t>η</a:t>
            </a:r>
            <a:r>
              <a:rPr lang="en-IN" b="1" dirty="0" smtClean="0">
                <a:solidFill>
                  <a:srgbClr val="002060"/>
                </a:solidFill>
              </a:rPr>
              <a:t> </a:t>
            </a:r>
            <a:r>
              <a:rPr lang="en-IN" b="1" dirty="0">
                <a:solidFill>
                  <a:srgbClr val="002060"/>
                </a:solidFill>
              </a:rPr>
              <a:t>: vocabulary of a program</a:t>
            </a:r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IN" b="1" dirty="0">
                <a:solidFill>
                  <a:srgbClr val="002060"/>
                </a:solidFill>
              </a:rPr>
              <a:t>η1</a:t>
            </a:r>
            <a:r>
              <a:rPr lang="en-US" b="1" dirty="0" smtClean="0">
                <a:solidFill>
                  <a:srgbClr val="002060"/>
                </a:solidFill>
              </a:rPr>
              <a:t> </a:t>
            </a:r>
            <a:r>
              <a:rPr lang="en-US" b="1" dirty="0">
                <a:solidFill>
                  <a:srgbClr val="002060"/>
                </a:solidFill>
              </a:rPr>
              <a:t>: number of unique operators</a:t>
            </a:r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IN" b="1" dirty="0" smtClean="0">
                <a:solidFill>
                  <a:srgbClr val="002060"/>
                </a:solidFill>
              </a:rPr>
              <a:t>η2:</a:t>
            </a:r>
            <a:r>
              <a:rPr lang="en-US" b="1" dirty="0" smtClean="0">
                <a:solidFill>
                  <a:srgbClr val="002060"/>
                </a:solidFill>
              </a:rPr>
              <a:t> </a:t>
            </a:r>
            <a:r>
              <a:rPr lang="en-US" b="1" dirty="0">
                <a:solidFill>
                  <a:srgbClr val="002060"/>
                </a:solidFill>
              </a:rPr>
              <a:t>number of unique operands</a:t>
            </a:r>
            <a:endParaRPr lang="en-IN" b="1" dirty="0">
              <a:solidFill>
                <a:srgbClr val="002060"/>
              </a:solidFill>
            </a:endParaRPr>
          </a:p>
        </p:txBody>
      </p:sp>
      <p:pic>
        <p:nvPicPr>
          <p:cNvPr id="4" name="Picture 4" descr="Best Private University in Mathura, Uttar Pradesh(UP), Ind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23813"/>
            <a:ext cx="3962400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956244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449763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>
            <a:normAutofit fontScale="85000" lnSpcReduction="20000"/>
          </a:bodyPr>
          <a:lstStyle/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IN" b="1" dirty="0">
                <a:solidFill>
                  <a:srgbClr val="002060"/>
                </a:solidFill>
              </a:rPr>
              <a:t>Halstead Program Length</a:t>
            </a:r>
            <a:endParaRPr lang="en-US" b="1" dirty="0" smtClean="0">
              <a:solidFill>
                <a:srgbClr val="002060"/>
              </a:solidFill>
            </a:endParaRPr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b="1" dirty="0" smtClean="0">
                <a:solidFill>
                  <a:srgbClr val="002060"/>
                </a:solidFill>
              </a:rPr>
              <a:t>The </a:t>
            </a:r>
            <a:r>
              <a:rPr lang="en-US" b="1" dirty="0">
                <a:solidFill>
                  <a:srgbClr val="002060"/>
                </a:solidFill>
              </a:rPr>
              <a:t>length of the program in the terms of the total number of </a:t>
            </a:r>
            <a:r>
              <a:rPr lang="en-US" b="1" dirty="0" smtClean="0">
                <a:solidFill>
                  <a:srgbClr val="002060"/>
                </a:solidFill>
              </a:rPr>
              <a:t>tokens </a:t>
            </a:r>
            <a:r>
              <a:rPr lang="en-IN" b="1" dirty="0">
                <a:solidFill>
                  <a:srgbClr val="002060"/>
                </a:solidFill>
              </a:rPr>
              <a:t>used </a:t>
            </a:r>
            <a:r>
              <a:rPr lang="en-IN" b="1" dirty="0" smtClean="0">
                <a:solidFill>
                  <a:srgbClr val="002060"/>
                </a:solidFill>
              </a:rPr>
              <a:t>is:</a:t>
            </a:r>
            <a:endParaRPr lang="en-US" b="1" dirty="0">
              <a:solidFill>
                <a:srgbClr val="002060"/>
              </a:solidFill>
            </a:endParaRPr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IN" b="1" dirty="0" smtClean="0">
                <a:solidFill>
                  <a:srgbClr val="002060"/>
                </a:solidFill>
              </a:rPr>
              <a:t>N </a:t>
            </a:r>
            <a:r>
              <a:rPr lang="en-IN" b="1" dirty="0">
                <a:solidFill>
                  <a:srgbClr val="002060"/>
                </a:solidFill>
              </a:rPr>
              <a:t>= N1+N2</a:t>
            </a:r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IN" b="1" dirty="0">
                <a:solidFill>
                  <a:srgbClr val="002060"/>
                </a:solidFill>
              </a:rPr>
              <a:t>N : program length</a:t>
            </a:r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b="1" dirty="0">
                <a:solidFill>
                  <a:srgbClr val="002060"/>
                </a:solidFill>
              </a:rPr>
              <a:t>N1 : total occurrences of operators</a:t>
            </a:r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b="1" dirty="0">
                <a:solidFill>
                  <a:srgbClr val="002060"/>
                </a:solidFill>
              </a:rPr>
              <a:t>N2 : total occurrences of </a:t>
            </a:r>
            <a:r>
              <a:rPr lang="en-US" b="1" dirty="0" smtClean="0">
                <a:solidFill>
                  <a:srgbClr val="002060"/>
                </a:solidFill>
              </a:rPr>
              <a:t>operands</a:t>
            </a:r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 smtClean="0"/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IN" b="1" dirty="0">
                <a:solidFill>
                  <a:srgbClr val="FF0000"/>
                </a:solidFill>
              </a:rPr>
              <a:t>Estimated Program Length</a:t>
            </a:r>
          </a:p>
          <a:p>
            <a:pPr marL="0" indent="0">
              <a:buNone/>
              <a:defRPr/>
            </a:pPr>
            <a:r>
              <a:rPr lang="en-IN" b="1" dirty="0"/>
              <a:t>N</a:t>
            </a:r>
            <a:r>
              <a:rPr lang="en-IN" b="1" baseline="30000" dirty="0"/>
              <a:t>^</a:t>
            </a:r>
            <a:r>
              <a:rPr lang="en-IN" b="1" dirty="0"/>
              <a:t> = </a:t>
            </a:r>
            <a:r>
              <a:rPr lang="en-IN" dirty="0"/>
              <a:t>η1 </a:t>
            </a:r>
            <a:r>
              <a:rPr lang="en-IN" b="1" dirty="0" smtClean="0"/>
              <a:t>log</a:t>
            </a:r>
            <a:r>
              <a:rPr lang="en-IN" b="1" baseline="-25000" dirty="0" smtClean="0"/>
              <a:t>2</a:t>
            </a:r>
            <a:r>
              <a:rPr lang="en-IN" dirty="0"/>
              <a:t> η1</a:t>
            </a:r>
            <a:r>
              <a:rPr lang="en-IN" b="1" dirty="0" smtClean="0"/>
              <a:t> </a:t>
            </a:r>
            <a:r>
              <a:rPr lang="en-IN" b="1" dirty="0"/>
              <a:t>+ </a:t>
            </a:r>
            <a:r>
              <a:rPr lang="en-IN" b="1" dirty="0">
                <a:solidFill>
                  <a:srgbClr val="002060"/>
                </a:solidFill>
              </a:rPr>
              <a:t>η2 </a:t>
            </a:r>
            <a:r>
              <a:rPr lang="en-IN" b="1" dirty="0" smtClean="0"/>
              <a:t>log</a:t>
            </a:r>
            <a:r>
              <a:rPr lang="en-IN" b="1" baseline="-25000" dirty="0" smtClean="0"/>
              <a:t>2</a:t>
            </a:r>
            <a:r>
              <a:rPr lang="en-IN" b="1" dirty="0">
                <a:solidFill>
                  <a:srgbClr val="002060"/>
                </a:solidFill>
              </a:rPr>
              <a:t> η2</a:t>
            </a:r>
            <a:endParaRPr lang="en-IN" dirty="0"/>
          </a:p>
        </p:txBody>
      </p:sp>
      <p:sp>
        <p:nvSpPr>
          <p:cNvPr id="41987" name="TextBox 3"/>
          <p:cNvSpPr txBox="1">
            <a:spLocks noChangeArrowheads="1"/>
          </p:cNvSpPr>
          <p:nvPr/>
        </p:nvSpPr>
        <p:spPr bwMode="auto">
          <a:xfrm>
            <a:off x="5562600" y="381000"/>
            <a:ext cx="2819400" cy="132397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sz="3200" dirty="0"/>
              <a:t>   </a:t>
            </a:r>
            <a:r>
              <a:rPr lang="en-US" sz="4000" b="1" dirty="0"/>
              <a:t>Length of the program</a:t>
            </a:r>
            <a:endParaRPr lang="en-IN" sz="4000" b="1" dirty="0"/>
          </a:p>
        </p:txBody>
      </p:sp>
      <p:pic>
        <p:nvPicPr>
          <p:cNvPr id="4" name="Picture 4" descr="Best Private University in Mathura, Uttar Pradesh(UP), Ind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23813"/>
            <a:ext cx="3962400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661154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>
            <a:normAutofit fontScale="55000" lnSpcReduction="20000"/>
          </a:bodyPr>
          <a:lstStyle/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IN" dirty="0" smtClean="0"/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IN" sz="3800" b="1" dirty="0">
                <a:solidFill>
                  <a:srgbClr val="FF0000"/>
                </a:solidFill>
              </a:rPr>
              <a:t>Volume</a:t>
            </a:r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IN" b="1" dirty="0" smtClean="0"/>
              <a:t>V </a:t>
            </a:r>
            <a:r>
              <a:rPr lang="en-IN" b="1" dirty="0"/>
              <a:t>= N * </a:t>
            </a:r>
            <a:r>
              <a:rPr lang="en-IN" b="1" dirty="0" smtClean="0"/>
              <a:t>log</a:t>
            </a:r>
            <a:r>
              <a:rPr lang="en-IN" sz="1600" b="1" dirty="0" smtClean="0"/>
              <a:t>2</a:t>
            </a:r>
            <a:r>
              <a:rPr lang="el-GR" b="1" dirty="0" smtClean="0"/>
              <a:t>η</a:t>
            </a:r>
            <a:endParaRPr lang="en-US" b="1" dirty="0" smtClean="0"/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/>
              <a:t>The unit of measurement of volume is the common unit </a:t>
            </a:r>
            <a:r>
              <a:rPr lang="en-US" dirty="0" smtClean="0"/>
              <a:t>for </a:t>
            </a:r>
            <a:r>
              <a:rPr lang="en-US" dirty="0"/>
              <a:t>size “bits”. It is the actual size of a program if a </a:t>
            </a:r>
            <a:r>
              <a:rPr lang="en-US" dirty="0" smtClean="0"/>
              <a:t>uniform </a:t>
            </a:r>
            <a:r>
              <a:rPr lang="en-US" dirty="0"/>
              <a:t>binary encoding for the vocabulary is used</a:t>
            </a:r>
            <a:r>
              <a:rPr lang="en-US" dirty="0" smtClean="0"/>
              <a:t>.</a:t>
            </a:r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IN" b="1" dirty="0">
                <a:solidFill>
                  <a:srgbClr val="FF0000"/>
                </a:solidFill>
              </a:rPr>
              <a:t>Potential </a:t>
            </a:r>
            <a:r>
              <a:rPr lang="en-IN" b="1" dirty="0" smtClean="0">
                <a:solidFill>
                  <a:srgbClr val="FF0000"/>
                </a:solidFill>
              </a:rPr>
              <a:t>Volume</a:t>
            </a:r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b="1" dirty="0" smtClean="0"/>
              <a:t>V*=(2+</a:t>
            </a:r>
            <a:r>
              <a:rPr lang="en-IN" b="1" dirty="0" smtClean="0"/>
              <a:t>η</a:t>
            </a:r>
            <a:r>
              <a:rPr lang="en-IN" sz="1600" b="1" dirty="0" smtClean="0"/>
              <a:t>2</a:t>
            </a:r>
            <a:r>
              <a:rPr lang="en-IN" b="1" dirty="0" smtClean="0"/>
              <a:t>*</a:t>
            </a:r>
            <a:r>
              <a:rPr lang="en-US" b="1" dirty="0" smtClean="0"/>
              <a:t>)</a:t>
            </a:r>
            <a:r>
              <a:rPr lang="en-IN" b="1" dirty="0"/>
              <a:t> </a:t>
            </a:r>
            <a:r>
              <a:rPr lang="en-IN" b="1" dirty="0" smtClean="0"/>
              <a:t>log</a:t>
            </a:r>
            <a:r>
              <a:rPr lang="en-IN" sz="1600" b="1" dirty="0" smtClean="0"/>
              <a:t>2</a:t>
            </a:r>
            <a:r>
              <a:rPr lang="en-IN" sz="3800" b="1" dirty="0" smtClean="0"/>
              <a:t> (</a:t>
            </a:r>
            <a:r>
              <a:rPr lang="en-US" b="1" dirty="0" smtClean="0"/>
              <a:t>2+</a:t>
            </a:r>
            <a:r>
              <a:rPr lang="en-IN" b="1" dirty="0"/>
              <a:t>η</a:t>
            </a:r>
            <a:r>
              <a:rPr lang="en-IN" sz="1600" b="1" dirty="0"/>
              <a:t>2</a:t>
            </a:r>
            <a:r>
              <a:rPr lang="en-IN" b="1" dirty="0"/>
              <a:t>*</a:t>
            </a:r>
            <a:r>
              <a:rPr lang="en-US" b="1" dirty="0"/>
              <a:t>)</a:t>
            </a:r>
            <a:r>
              <a:rPr lang="en-IN" b="1" dirty="0"/>
              <a:t> </a:t>
            </a:r>
            <a:endParaRPr lang="en-IN" b="1" dirty="0" smtClean="0"/>
          </a:p>
          <a:p>
            <a:pPr marL="0" indent="0">
              <a:buNone/>
            </a:pPr>
            <a:r>
              <a:rPr lang="en-US" dirty="0"/>
              <a:t>unique input and output parameters </a:t>
            </a:r>
            <a:r>
              <a:rPr lang="en-US" dirty="0" smtClean="0"/>
              <a:t>are </a:t>
            </a:r>
            <a:r>
              <a:rPr lang="en-IN" dirty="0"/>
              <a:t>represented </a:t>
            </a:r>
            <a:r>
              <a:rPr lang="en-IN" dirty="0" smtClean="0"/>
              <a:t>by </a:t>
            </a:r>
            <a:r>
              <a:rPr lang="en-IN" b="1" dirty="0"/>
              <a:t>η</a:t>
            </a:r>
            <a:r>
              <a:rPr lang="en-IN" sz="1600" b="1" dirty="0"/>
              <a:t>2</a:t>
            </a:r>
            <a:r>
              <a:rPr lang="en-IN" b="1" dirty="0"/>
              <a:t>*</a:t>
            </a:r>
            <a:endParaRPr lang="en-US" b="1" dirty="0"/>
          </a:p>
          <a:p>
            <a:pPr marL="0" indent="0">
              <a:buNone/>
            </a:pPr>
            <a:endParaRPr lang="en-US" dirty="0"/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IN" sz="3300" b="1" dirty="0" smtClean="0">
                <a:solidFill>
                  <a:srgbClr val="FF0000"/>
                </a:solidFill>
              </a:rPr>
              <a:t>Program Level</a:t>
            </a:r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IN" b="1" dirty="0"/>
              <a:t>L = V* / </a:t>
            </a:r>
            <a:r>
              <a:rPr lang="en-IN" b="1" dirty="0" smtClean="0"/>
              <a:t>V</a:t>
            </a:r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/>
              <a:t>The value of L ranges between zero and one, </a:t>
            </a:r>
            <a:endParaRPr lang="en-US" dirty="0" smtClean="0"/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with L=1 </a:t>
            </a:r>
            <a:r>
              <a:rPr lang="en-US" dirty="0"/>
              <a:t>representing a program written at the highest possible level </a:t>
            </a:r>
            <a:r>
              <a:rPr lang="en-IN" dirty="0"/>
              <a:t>(i.e., with minimum size).</a:t>
            </a:r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/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/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/>
          </a:p>
        </p:txBody>
      </p:sp>
      <p:pic>
        <p:nvPicPr>
          <p:cNvPr id="4" name="Picture 4" descr="Best Private University in Mathura, Uttar Pradesh(UP), Ind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23813"/>
            <a:ext cx="3962400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310155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1186</Words>
  <Application>Microsoft Office PowerPoint</Application>
  <PresentationFormat>On-screen Show (4:3)</PresentationFormat>
  <Paragraphs>235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Metrics</vt:lpstr>
      <vt:lpstr>Use of Software Metrics</vt:lpstr>
      <vt:lpstr>Different Definitions of Metrics</vt:lpstr>
      <vt:lpstr>Software Metrics</vt:lpstr>
      <vt:lpstr>Categories of Metrics</vt:lpstr>
      <vt:lpstr>Continue…</vt:lpstr>
      <vt:lpstr>Token Count</vt:lpstr>
      <vt:lpstr>Slide 8</vt:lpstr>
      <vt:lpstr>Slide 9</vt:lpstr>
      <vt:lpstr>Slide 10</vt:lpstr>
      <vt:lpstr>Slide 11</vt:lpstr>
      <vt:lpstr>Effort and Time</vt:lpstr>
      <vt:lpstr>Language Level</vt:lpstr>
      <vt:lpstr>Language level by Halstead </vt:lpstr>
      <vt:lpstr>Counting rules for C language</vt:lpstr>
      <vt:lpstr>Slide 16</vt:lpstr>
      <vt:lpstr>Slide 17</vt:lpstr>
      <vt:lpstr>Slide 18</vt:lpstr>
      <vt:lpstr>Problem-1</vt:lpstr>
      <vt:lpstr>Program</vt:lpstr>
      <vt:lpstr>List of Operands &amp; Operators</vt:lpstr>
      <vt:lpstr>Slide 22</vt:lpstr>
      <vt:lpstr>Slide 23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Metrics</dc:title>
  <dc:creator>hp</dc:creator>
  <cp:lastModifiedBy>Administrator</cp:lastModifiedBy>
  <cp:revision>4</cp:revision>
  <dcterms:created xsi:type="dcterms:W3CDTF">2006-08-16T00:00:00Z</dcterms:created>
  <dcterms:modified xsi:type="dcterms:W3CDTF">2020-12-03T04:10:23Z</dcterms:modified>
</cp:coreProperties>
</file>