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58" r:id="rId3"/>
    <p:sldId id="260" r:id="rId4"/>
    <p:sldId id="261" r:id="rId5"/>
    <p:sldId id="262" r:id="rId6"/>
    <p:sldId id="313" r:id="rId7"/>
    <p:sldId id="263" r:id="rId8"/>
    <p:sldId id="282" r:id="rId9"/>
    <p:sldId id="295" r:id="rId10"/>
    <p:sldId id="309" r:id="rId11"/>
    <p:sldId id="299" r:id="rId12"/>
    <p:sldId id="300" r:id="rId13"/>
    <p:sldId id="308" r:id="rId14"/>
    <p:sldId id="305" r:id="rId15"/>
    <p:sldId id="306" r:id="rId16"/>
    <p:sldId id="303" r:id="rId17"/>
    <p:sldId id="304" r:id="rId18"/>
    <p:sldId id="307" r:id="rId19"/>
    <p:sldId id="264" r:id="rId20"/>
    <p:sldId id="310" r:id="rId21"/>
    <p:sldId id="280" r:id="rId22"/>
    <p:sldId id="281" r:id="rId23"/>
  </p:sldIdLst>
  <p:sldSz cx="9144000" cy="5143500" type="screen16x9"/>
  <p:notesSz cx="6858000" cy="9144000"/>
  <p:embeddedFontLst>
    <p:embeddedFont>
      <p:font typeface="Amatic SC" panose="00000500000000000000" pitchFamily="2" charset="-79"/>
      <p:regular r:id="rId25"/>
      <p:bold r:id="rId26"/>
    </p:embeddedFont>
    <p:embeddedFont>
      <p:font typeface="Quicksand" panose="020B0604020202020204" charset="0"/>
      <p:regular r:id="rId27"/>
      <p:bold r:id="rId28"/>
    </p:embeddedFont>
    <p:embeddedFont>
      <p:font typeface="Short Stack"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03CB37-95F9-485E-A174-E9CAC466BC3E}">
  <a:tblStyle styleId="{2B03CB37-95F9-485E-A174-E9CAC466BC3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D57D16-7341-47D1-A7A5-6802A93928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277" autoAdjust="0"/>
  </p:normalViewPr>
  <p:slideViewPr>
    <p:cSldViewPr snapToGrid="0">
      <p:cViewPr varScale="1">
        <p:scale>
          <a:sx n="107" d="100"/>
          <a:sy n="107" d="100"/>
        </p:scale>
        <p:origin x="17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yasgh941@gmail.com" userId="94894c5fbbc77355" providerId="LiveId" clId="{757FABF4-66DD-4957-B60C-AB53C546EE03}"/>
    <pc:docChg chg="undo redo custSel addSld delSld modSld sldOrd">
      <pc:chgData name="ananyasgh941@gmail.com" userId="94894c5fbbc77355" providerId="LiveId" clId="{757FABF4-66DD-4957-B60C-AB53C546EE03}" dt="2021-07-20T14:18:58.101" v="489" actId="1440"/>
      <pc:docMkLst>
        <pc:docMk/>
      </pc:docMkLst>
      <pc:sldChg chg="modSp mod modTransition">
        <pc:chgData name="ananyasgh941@gmail.com" userId="94894c5fbbc77355" providerId="LiveId" clId="{757FABF4-66DD-4957-B60C-AB53C546EE03}" dt="2021-07-20T11:06:03.711" v="282" actId="255"/>
        <pc:sldMkLst>
          <pc:docMk/>
          <pc:sldMk cId="0" sldId="256"/>
        </pc:sldMkLst>
        <pc:spChg chg="mod">
          <ac:chgData name="ananyasgh941@gmail.com" userId="94894c5fbbc77355" providerId="LiveId" clId="{757FABF4-66DD-4957-B60C-AB53C546EE03}" dt="2021-07-20T11:06:03.711" v="282" actId="255"/>
          <ac:spMkLst>
            <pc:docMk/>
            <pc:sldMk cId="0" sldId="256"/>
            <ac:spMk id="694" creationId="{00000000-0000-0000-0000-000000000000}"/>
          </ac:spMkLst>
        </pc:spChg>
      </pc:sldChg>
      <pc:sldChg chg="modSp mod modTransition">
        <pc:chgData name="ananyasgh941@gmail.com" userId="94894c5fbbc77355" providerId="LiveId" clId="{757FABF4-66DD-4957-B60C-AB53C546EE03}" dt="2021-07-20T10:36:09.347" v="147" actId="20577"/>
        <pc:sldMkLst>
          <pc:docMk/>
          <pc:sldMk cId="0" sldId="257"/>
        </pc:sldMkLst>
        <pc:spChg chg="mod">
          <ac:chgData name="ananyasgh941@gmail.com" userId="94894c5fbbc77355" providerId="LiveId" clId="{757FABF4-66DD-4957-B60C-AB53C546EE03}" dt="2021-07-20T10:36:09.347" v="147" actId="20577"/>
          <ac:spMkLst>
            <pc:docMk/>
            <pc:sldMk cId="0" sldId="257"/>
            <ac:spMk id="702" creationId="{00000000-0000-0000-0000-000000000000}"/>
          </ac:spMkLst>
        </pc:spChg>
      </pc:sldChg>
      <pc:sldChg chg="modSp mod modTransition">
        <pc:chgData name="ananyasgh941@gmail.com" userId="94894c5fbbc77355" providerId="LiveId" clId="{757FABF4-66DD-4957-B60C-AB53C546EE03}" dt="2021-07-20T14:14:54.740" v="480" actId="20577"/>
        <pc:sldMkLst>
          <pc:docMk/>
          <pc:sldMk cId="0" sldId="258"/>
        </pc:sldMkLst>
        <pc:spChg chg="mod">
          <ac:chgData name="ananyasgh941@gmail.com" userId="94894c5fbbc77355" providerId="LiveId" clId="{757FABF4-66DD-4957-B60C-AB53C546EE03}" dt="2021-07-20T14:14:54.740" v="480" actId="20577"/>
          <ac:spMkLst>
            <pc:docMk/>
            <pc:sldMk cId="0" sldId="258"/>
            <ac:spMk id="709" creationId="{00000000-0000-0000-0000-000000000000}"/>
          </ac:spMkLst>
        </pc:spChg>
      </pc:sldChg>
      <pc:sldChg chg="modTransition">
        <pc:chgData name="ananyasgh941@gmail.com" userId="94894c5fbbc77355" providerId="LiveId" clId="{757FABF4-66DD-4957-B60C-AB53C546EE03}" dt="2021-07-20T10:10:43.461" v="9"/>
        <pc:sldMkLst>
          <pc:docMk/>
          <pc:sldMk cId="0" sldId="260"/>
        </pc:sldMkLst>
      </pc:sldChg>
      <pc:sldChg chg="modSp mod modTransition">
        <pc:chgData name="ananyasgh941@gmail.com" userId="94894c5fbbc77355" providerId="LiveId" clId="{757FABF4-66DD-4957-B60C-AB53C546EE03}" dt="2021-07-20T10:49:57.535" v="259" actId="14100"/>
        <pc:sldMkLst>
          <pc:docMk/>
          <pc:sldMk cId="0" sldId="261"/>
        </pc:sldMkLst>
        <pc:spChg chg="mod">
          <ac:chgData name="ananyasgh941@gmail.com" userId="94894c5fbbc77355" providerId="LiveId" clId="{757FABF4-66DD-4957-B60C-AB53C546EE03}" dt="2021-07-20T10:49:57.535" v="259" actId="14100"/>
          <ac:spMkLst>
            <pc:docMk/>
            <pc:sldMk cId="0" sldId="261"/>
            <ac:spMk id="728" creationId="{00000000-0000-0000-0000-000000000000}"/>
          </ac:spMkLst>
        </pc:spChg>
      </pc:sldChg>
      <pc:sldChg chg="ord modTransition">
        <pc:chgData name="ananyasgh941@gmail.com" userId="94894c5fbbc77355" providerId="LiveId" clId="{757FABF4-66DD-4957-B60C-AB53C546EE03}" dt="2021-07-20T14:07:14.892" v="350"/>
        <pc:sldMkLst>
          <pc:docMk/>
          <pc:sldMk cId="0" sldId="262"/>
        </pc:sldMkLst>
      </pc:sldChg>
      <pc:sldChg chg="addSp delSp modSp mod ord modTransition">
        <pc:chgData name="ananyasgh941@gmail.com" userId="94894c5fbbc77355" providerId="LiveId" clId="{757FABF4-66DD-4957-B60C-AB53C546EE03}" dt="2021-07-20T14:07:38.443" v="387"/>
        <pc:sldMkLst>
          <pc:docMk/>
          <pc:sldMk cId="0" sldId="263"/>
        </pc:sldMkLst>
        <pc:spChg chg="mod">
          <ac:chgData name="ananyasgh941@gmail.com" userId="94894c5fbbc77355" providerId="LiveId" clId="{757FABF4-66DD-4957-B60C-AB53C546EE03}" dt="2021-07-20T10:47:52.911" v="247" actId="1076"/>
          <ac:spMkLst>
            <pc:docMk/>
            <pc:sldMk cId="0" sldId="263"/>
            <ac:spMk id="18" creationId="{D6150CEA-35FC-4D75-82F7-9D17A027B193}"/>
          </ac:spMkLst>
        </pc:spChg>
        <pc:spChg chg="mod">
          <ac:chgData name="ananyasgh941@gmail.com" userId="94894c5fbbc77355" providerId="LiveId" clId="{757FABF4-66DD-4957-B60C-AB53C546EE03}" dt="2021-07-20T10:47:03.563" v="239" actId="14100"/>
          <ac:spMkLst>
            <pc:docMk/>
            <pc:sldMk cId="0" sldId="263"/>
            <ac:spMk id="747" creationId="{00000000-0000-0000-0000-000000000000}"/>
          </ac:spMkLst>
        </pc:spChg>
        <pc:spChg chg="mod">
          <ac:chgData name="ananyasgh941@gmail.com" userId="94894c5fbbc77355" providerId="LiveId" clId="{757FABF4-66DD-4957-B60C-AB53C546EE03}" dt="2021-07-20T14:06:56.548" v="347" actId="20577"/>
          <ac:spMkLst>
            <pc:docMk/>
            <pc:sldMk cId="0" sldId="263"/>
            <ac:spMk id="748" creationId="{00000000-0000-0000-0000-000000000000}"/>
          </ac:spMkLst>
        </pc:spChg>
        <pc:cxnChg chg="add del mod">
          <ac:chgData name="ananyasgh941@gmail.com" userId="94894c5fbbc77355" providerId="LiveId" clId="{757FABF4-66DD-4957-B60C-AB53C546EE03}" dt="2021-07-20T10:49:10.136" v="257" actId="478"/>
          <ac:cxnSpMkLst>
            <pc:docMk/>
            <pc:sldMk cId="0" sldId="263"/>
            <ac:cxnSpMk id="5" creationId="{35CC7B03-E2B7-4DE5-B16C-8010292D8533}"/>
          </ac:cxnSpMkLst>
        </pc:cxnChg>
        <pc:cxnChg chg="mod">
          <ac:chgData name="ananyasgh941@gmail.com" userId="94894c5fbbc77355" providerId="LiveId" clId="{757FABF4-66DD-4957-B60C-AB53C546EE03}" dt="2021-07-20T10:45:45.881" v="231" actId="1076"/>
          <ac:cxnSpMkLst>
            <pc:docMk/>
            <pc:sldMk cId="0" sldId="263"/>
            <ac:cxnSpMk id="7" creationId="{DC655C37-0ADF-4651-BFB7-5D139B5436DC}"/>
          </ac:cxnSpMkLst>
        </pc:cxnChg>
        <pc:cxnChg chg="mod">
          <ac:chgData name="ananyasgh941@gmail.com" userId="94894c5fbbc77355" providerId="LiveId" clId="{757FABF4-66DD-4957-B60C-AB53C546EE03}" dt="2021-07-20T10:45:49.075" v="232" actId="1076"/>
          <ac:cxnSpMkLst>
            <pc:docMk/>
            <pc:sldMk cId="0" sldId="263"/>
            <ac:cxnSpMk id="12" creationId="{20D6939C-8D55-44B2-8550-9FA3CA8B613F}"/>
          </ac:cxnSpMkLst>
        </pc:cxnChg>
        <pc:cxnChg chg="mod">
          <ac:chgData name="ananyasgh941@gmail.com" userId="94894c5fbbc77355" providerId="LiveId" clId="{757FABF4-66DD-4957-B60C-AB53C546EE03}" dt="2021-07-20T10:47:41.753" v="246" actId="14100"/>
          <ac:cxnSpMkLst>
            <pc:docMk/>
            <pc:sldMk cId="0" sldId="263"/>
            <ac:cxnSpMk id="16" creationId="{EB0C7866-118F-4B10-AD08-39C3C84CC7CF}"/>
          </ac:cxnSpMkLst>
        </pc:cxnChg>
      </pc:sldChg>
      <pc:sldChg chg="modSp mod modTransition">
        <pc:chgData name="ananyasgh941@gmail.com" userId="94894c5fbbc77355" providerId="LiveId" clId="{757FABF4-66DD-4957-B60C-AB53C546EE03}" dt="2021-07-20T11:03:01.230" v="269" actId="20577"/>
        <pc:sldMkLst>
          <pc:docMk/>
          <pc:sldMk cId="0" sldId="264"/>
        </pc:sldMkLst>
        <pc:spChg chg="mod">
          <ac:chgData name="ananyasgh941@gmail.com" userId="94894c5fbbc77355" providerId="LiveId" clId="{757FABF4-66DD-4957-B60C-AB53C546EE03}" dt="2021-07-20T11:03:01.230" v="269" actId="20577"/>
          <ac:spMkLst>
            <pc:docMk/>
            <pc:sldMk cId="0" sldId="264"/>
            <ac:spMk id="755" creationId="{00000000-0000-0000-0000-000000000000}"/>
          </ac:spMkLst>
        </pc:spChg>
      </pc:sldChg>
      <pc:sldChg chg="modTransition">
        <pc:chgData name="ananyasgh941@gmail.com" userId="94894c5fbbc77355" providerId="LiveId" clId="{757FABF4-66DD-4957-B60C-AB53C546EE03}" dt="2021-07-20T10:11:39.015" v="14"/>
        <pc:sldMkLst>
          <pc:docMk/>
          <pc:sldMk cId="0" sldId="279"/>
        </pc:sldMkLst>
      </pc:sldChg>
      <pc:sldChg chg="modSp mod modTransition">
        <pc:chgData name="ananyasgh941@gmail.com" userId="94894c5fbbc77355" providerId="LiveId" clId="{757FABF4-66DD-4957-B60C-AB53C546EE03}" dt="2021-07-20T10:11:44.365" v="15"/>
        <pc:sldMkLst>
          <pc:docMk/>
          <pc:sldMk cId="0" sldId="280"/>
        </pc:sldMkLst>
        <pc:spChg chg="mod">
          <ac:chgData name="ananyasgh941@gmail.com" userId="94894c5fbbc77355" providerId="LiveId" clId="{757FABF4-66DD-4957-B60C-AB53C546EE03}" dt="2021-07-20T10:06:34.204" v="1" actId="115"/>
          <ac:spMkLst>
            <pc:docMk/>
            <pc:sldMk cId="0" sldId="280"/>
            <ac:spMk id="938" creationId="{00000000-0000-0000-0000-000000000000}"/>
          </ac:spMkLst>
        </pc:spChg>
      </pc:sldChg>
      <pc:sldChg chg="modTransition">
        <pc:chgData name="ananyasgh941@gmail.com" userId="94894c5fbbc77355" providerId="LiveId" clId="{757FABF4-66DD-4957-B60C-AB53C546EE03}" dt="2021-07-20T10:11:50.635" v="16"/>
        <pc:sldMkLst>
          <pc:docMk/>
          <pc:sldMk cId="0" sldId="281"/>
        </pc:sldMkLst>
      </pc:sldChg>
      <pc:sldChg chg="addSp delSp modSp mod">
        <pc:chgData name="ananyasgh941@gmail.com" userId="94894c5fbbc77355" providerId="LiveId" clId="{757FABF4-66DD-4957-B60C-AB53C546EE03}" dt="2021-07-20T13:56:17.673" v="292" actId="14100"/>
        <pc:sldMkLst>
          <pc:docMk/>
          <pc:sldMk cId="0" sldId="282"/>
        </pc:sldMkLst>
        <pc:picChg chg="add mod">
          <ac:chgData name="ananyasgh941@gmail.com" userId="94894c5fbbc77355" providerId="LiveId" clId="{757FABF4-66DD-4957-B60C-AB53C546EE03}" dt="2021-07-20T13:56:17.673" v="292" actId="14100"/>
          <ac:picMkLst>
            <pc:docMk/>
            <pc:sldMk cId="0" sldId="282"/>
            <ac:picMk id="3" creationId="{459D28A7-C665-4507-8A8C-BCDDB878A1B8}"/>
          </ac:picMkLst>
        </pc:picChg>
        <pc:picChg chg="del">
          <ac:chgData name="ananyasgh941@gmail.com" userId="94894c5fbbc77355" providerId="LiveId" clId="{757FABF4-66DD-4957-B60C-AB53C546EE03}" dt="2021-07-20T13:54:33.972" v="283" actId="478"/>
          <ac:picMkLst>
            <pc:docMk/>
            <pc:sldMk cId="0" sldId="282"/>
            <ac:picMk id="4" creationId="{BE3691E5-DA25-4EE9-A731-26A3A533DE8A}"/>
          </ac:picMkLst>
        </pc:picChg>
      </pc:sldChg>
      <pc:sldChg chg="addSp delSp modSp mod">
        <pc:chgData name="ananyasgh941@gmail.com" userId="94894c5fbbc77355" providerId="LiveId" clId="{757FABF4-66DD-4957-B60C-AB53C546EE03}" dt="2021-07-20T13:59:42.390" v="300" actId="1440"/>
        <pc:sldMkLst>
          <pc:docMk/>
          <pc:sldMk cId="4141220882" sldId="295"/>
        </pc:sldMkLst>
        <pc:picChg chg="del">
          <ac:chgData name="ananyasgh941@gmail.com" userId="94894c5fbbc77355" providerId="LiveId" clId="{757FABF4-66DD-4957-B60C-AB53C546EE03}" dt="2021-07-20T13:59:14.642" v="293" actId="478"/>
          <ac:picMkLst>
            <pc:docMk/>
            <pc:sldMk cId="4141220882" sldId="295"/>
            <ac:picMk id="2" creationId="{F503475A-F2BB-4047-90B3-95D94D66C7F9}"/>
          </ac:picMkLst>
        </pc:picChg>
        <pc:picChg chg="add mod">
          <ac:chgData name="ananyasgh941@gmail.com" userId="94894c5fbbc77355" providerId="LiveId" clId="{757FABF4-66DD-4957-B60C-AB53C546EE03}" dt="2021-07-20T13:59:42.390" v="300" actId="1440"/>
          <ac:picMkLst>
            <pc:docMk/>
            <pc:sldMk cId="4141220882" sldId="295"/>
            <ac:picMk id="4" creationId="{8EC46BAB-98FA-42CC-BD48-6118227D2617}"/>
          </ac:picMkLst>
        </pc:picChg>
      </pc:sldChg>
      <pc:sldChg chg="modSp mod">
        <pc:chgData name="ananyasgh941@gmail.com" userId="94894c5fbbc77355" providerId="LiveId" clId="{757FABF4-66DD-4957-B60C-AB53C546EE03}" dt="2021-07-20T10:31:35.769" v="19" actId="1076"/>
        <pc:sldMkLst>
          <pc:docMk/>
          <pc:sldMk cId="3384214783" sldId="299"/>
        </pc:sldMkLst>
        <pc:picChg chg="mod">
          <ac:chgData name="ananyasgh941@gmail.com" userId="94894c5fbbc77355" providerId="LiveId" clId="{757FABF4-66DD-4957-B60C-AB53C546EE03}" dt="2021-07-20T10:31:35.769" v="19" actId="1076"/>
          <ac:picMkLst>
            <pc:docMk/>
            <pc:sldMk cId="3384214783" sldId="299"/>
            <ac:picMk id="8" creationId="{204DFA76-B6D2-4CC6-83B3-289F2E3E2575}"/>
          </ac:picMkLst>
        </pc:picChg>
      </pc:sldChg>
      <pc:sldChg chg="addSp delSp modSp mod">
        <pc:chgData name="ananyasgh941@gmail.com" userId="94894c5fbbc77355" providerId="LiveId" clId="{757FABF4-66DD-4957-B60C-AB53C546EE03}" dt="2021-07-20T14:18:58.101" v="489" actId="1440"/>
        <pc:sldMkLst>
          <pc:docMk/>
          <pc:sldMk cId="3161328981" sldId="303"/>
        </pc:sldMkLst>
        <pc:picChg chg="add mod">
          <ac:chgData name="ananyasgh941@gmail.com" userId="94894c5fbbc77355" providerId="LiveId" clId="{757FABF4-66DD-4957-B60C-AB53C546EE03}" dt="2021-07-20T14:18:58.101" v="489" actId="1440"/>
          <ac:picMkLst>
            <pc:docMk/>
            <pc:sldMk cId="3161328981" sldId="303"/>
            <ac:picMk id="3" creationId="{F2111501-DE61-4AAB-BD57-B0112287399F}"/>
          </ac:picMkLst>
        </pc:picChg>
        <pc:picChg chg="del">
          <ac:chgData name="ananyasgh941@gmail.com" userId="94894c5fbbc77355" providerId="LiveId" clId="{757FABF4-66DD-4957-B60C-AB53C546EE03}" dt="2021-07-20T14:17:43.963" v="481" actId="478"/>
          <ac:picMkLst>
            <pc:docMk/>
            <pc:sldMk cId="3161328981" sldId="303"/>
            <ac:picMk id="8" creationId="{F5B53437-00A8-4E36-8E56-114951B1CEFC}"/>
          </ac:picMkLst>
        </pc:picChg>
      </pc:sldChg>
      <pc:sldChg chg="addSp delSp modSp mod">
        <pc:chgData name="ananyasgh941@gmail.com" userId="94894c5fbbc77355" providerId="LiveId" clId="{757FABF4-66DD-4957-B60C-AB53C546EE03}" dt="2021-07-20T14:05:19.574" v="320" actId="14100"/>
        <pc:sldMkLst>
          <pc:docMk/>
          <pc:sldMk cId="3641094184" sldId="304"/>
        </pc:sldMkLst>
        <pc:picChg chg="del">
          <ac:chgData name="ananyasgh941@gmail.com" userId="94894c5fbbc77355" providerId="LiveId" clId="{757FABF4-66DD-4957-B60C-AB53C546EE03}" dt="2021-07-20T14:04:32.641" v="311" actId="478"/>
          <ac:picMkLst>
            <pc:docMk/>
            <pc:sldMk cId="3641094184" sldId="304"/>
            <ac:picMk id="3" creationId="{EEB2B8AD-D64A-4921-B629-57B4C255377A}"/>
          </ac:picMkLst>
        </pc:picChg>
        <pc:picChg chg="add mod">
          <ac:chgData name="ananyasgh941@gmail.com" userId="94894c5fbbc77355" providerId="LiveId" clId="{757FABF4-66DD-4957-B60C-AB53C546EE03}" dt="2021-07-20T14:05:19.574" v="320" actId="14100"/>
          <ac:picMkLst>
            <pc:docMk/>
            <pc:sldMk cId="3641094184" sldId="304"/>
            <ac:picMk id="5" creationId="{D5933D91-01B3-4C37-9270-FE851C68F07C}"/>
          </ac:picMkLst>
        </pc:picChg>
      </pc:sldChg>
      <pc:sldChg chg="modSp mod">
        <pc:chgData name="ananyasgh941@gmail.com" userId="94894c5fbbc77355" providerId="LiveId" clId="{757FABF4-66DD-4957-B60C-AB53C546EE03}" dt="2021-07-20T11:04:24.835" v="270" actId="20577"/>
        <pc:sldMkLst>
          <pc:docMk/>
          <pc:sldMk cId="2641521819" sldId="305"/>
        </pc:sldMkLst>
        <pc:spChg chg="mod">
          <ac:chgData name="ananyasgh941@gmail.com" userId="94894c5fbbc77355" providerId="LiveId" clId="{757FABF4-66DD-4957-B60C-AB53C546EE03}" dt="2021-07-20T11:04:24.835" v="270" actId="20577"/>
          <ac:spMkLst>
            <pc:docMk/>
            <pc:sldMk cId="2641521819" sldId="305"/>
            <ac:spMk id="964" creationId="{00000000-0000-0000-0000-000000000000}"/>
          </ac:spMkLst>
        </pc:spChg>
      </pc:sldChg>
      <pc:sldChg chg="addSp delSp modSp mod">
        <pc:chgData name="ananyasgh941@gmail.com" userId="94894c5fbbc77355" providerId="LiveId" clId="{757FABF4-66DD-4957-B60C-AB53C546EE03}" dt="2021-07-20T14:01:32.983" v="310" actId="14100"/>
        <pc:sldMkLst>
          <pc:docMk/>
          <pc:sldMk cId="3752714512" sldId="306"/>
        </pc:sldMkLst>
        <pc:picChg chg="del">
          <ac:chgData name="ananyasgh941@gmail.com" userId="94894c5fbbc77355" providerId="LiveId" clId="{757FABF4-66DD-4957-B60C-AB53C546EE03}" dt="2021-07-20T14:00:36.357" v="301" actId="478"/>
          <ac:picMkLst>
            <pc:docMk/>
            <pc:sldMk cId="3752714512" sldId="306"/>
            <ac:picMk id="2" creationId="{2F72699F-AB19-4A3E-88F9-91D6A8B8F3A3}"/>
          </ac:picMkLst>
        </pc:picChg>
        <pc:picChg chg="add mod">
          <ac:chgData name="ananyasgh941@gmail.com" userId="94894c5fbbc77355" providerId="LiveId" clId="{757FABF4-66DD-4957-B60C-AB53C546EE03}" dt="2021-07-20T14:01:32.983" v="310" actId="14100"/>
          <ac:picMkLst>
            <pc:docMk/>
            <pc:sldMk cId="3752714512" sldId="306"/>
            <ac:picMk id="6" creationId="{5860BAF4-0624-493F-AF71-EAE02C9EB619}"/>
          </ac:picMkLst>
        </pc:picChg>
      </pc:sldChg>
      <pc:sldChg chg="modSp add del mod">
        <pc:chgData name="ananyasgh941@gmail.com" userId="94894c5fbbc77355" providerId="LiveId" clId="{757FABF4-66DD-4957-B60C-AB53C546EE03}" dt="2021-07-20T14:14:42.848" v="479" actId="2696"/>
        <pc:sldMkLst>
          <pc:docMk/>
          <pc:sldMk cId="2226919722" sldId="307"/>
        </pc:sldMkLst>
        <pc:spChg chg="mod">
          <ac:chgData name="ananyasgh941@gmail.com" userId="94894c5fbbc77355" providerId="LiveId" clId="{757FABF4-66DD-4957-B60C-AB53C546EE03}" dt="2021-07-20T14:11:09.392" v="433"/>
          <ac:spMkLst>
            <pc:docMk/>
            <pc:sldMk cId="2226919722" sldId="307"/>
            <ac:spMk id="728" creationId="{00000000-0000-0000-0000-000000000000}"/>
          </ac:spMkLst>
        </pc:spChg>
        <pc:spChg chg="mod">
          <ac:chgData name="ananyasgh941@gmail.com" userId="94894c5fbbc77355" providerId="LiveId" clId="{757FABF4-66DD-4957-B60C-AB53C546EE03}" dt="2021-07-20T14:14:14.927" v="478" actId="20577"/>
          <ac:spMkLst>
            <pc:docMk/>
            <pc:sldMk cId="2226919722" sldId="307"/>
            <ac:spMk id="72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398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506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83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071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94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6472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450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243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785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360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ca7d6a32fc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ca7d6a32fc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325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ca7d6a32f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ca7d6a32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548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endParaRPr/>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5"/>
        </a:solidFill>
        <a:effectLst/>
      </p:bgPr>
    </p:bg>
    <p:spTree>
      <p:nvGrpSpPr>
        <p:cNvPr id="1" name="Shape 175"/>
        <p:cNvGrpSpPr/>
        <p:nvPr/>
      </p:nvGrpSpPr>
      <p:grpSpPr>
        <a:xfrm>
          <a:off x="0" y="0"/>
          <a:ext cx="0" cy="0"/>
          <a:chOff x="0" y="0"/>
          <a:chExt cx="0" cy="0"/>
        </a:xfrm>
      </p:grpSpPr>
      <p:grpSp>
        <p:nvGrpSpPr>
          <p:cNvPr id="176"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97"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02"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26"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31"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9" name="Google Shape;239;p4"/>
          <p:cNvSpPr txBox="1">
            <a:spLocks noGrp="1"/>
          </p:cNvSpPr>
          <p:nvPr>
            <p:ph type="body" idx="1"/>
          </p:nvPr>
        </p:nvSpPr>
        <p:spPr>
          <a:xfrm>
            <a:off x="2052200" y="1253925"/>
            <a:ext cx="5039700" cy="2675100"/>
          </a:xfrm>
          <a:prstGeom prst="rect">
            <a:avLst/>
          </a:prstGeom>
        </p:spPr>
        <p:txBody>
          <a:bodyPr spcFirstLastPara="1" wrap="square" lIns="0" tIns="0" rIns="0" bIns="0" anchor="t" anchorCtr="0">
            <a:noAutofit/>
          </a:bodyPr>
          <a:lstStyle>
            <a:lvl1pPr marL="457200" lvl="0"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1pPr>
            <a:lvl2pPr marL="914400" lvl="1"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2pPr>
            <a:lvl3pPr marL="1371600" lvl="2"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3pPr>
            <a:lvl4pPr marL="1828800" lvl="3"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4pPr>
            <a:lvl5pPr marL="2286000" lvl="4"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5pPr>
            <a:lvl6pPr marL="2743200" lvl="5"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6pPr>
            <a:lvl7pPr marL="3200400" lvl="6"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7pPr>
            <a:lvl8pPr marL="3657600" lvl="7"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8pPr>
            <a:lvl9pPr marL="4114800" lvl="8"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9pPr>
          </a:lstStyle>
          <a:p>
            <a:endParaRPr/>
          </a:p>
        </p:txBody>
      </p:sp>
      <p:sp>
        <p:nvSpPr>
          <p:cNvPr id="240" name="Google Shape;240;p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1"/>
        <p:cNvGrpSpPr/>
        <p:nvPr/>
      </p:nvGrpSpPr>
      <p:grpSpPr>
        <a:xfrm>
          <a:off x="0" y="0"/>
          <a:ext cx="0" cy="0"/>
          <a:chOff x="0" y="0"/>
          <a:chExt cx="0" cy="0"/>
        </a:xfrm>
      </p:grpSpPr>
      <p:grpSp>
        <p:nvGrpSpPr>
          <p:cNvPr id="24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8"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1"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2" name="Google Shape;302;p5"/>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3" name="Google Shape;303;p5"/>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04" name="Google Shape;304;p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0"/>
        <p:cNvGrpSpPr/>
        <p:nvPr/>
      </p:nvGrpSpPr>
      <p:grpSpPr>
        <a:xfrm>
          <a:off x="0" y="0"/>
          <a:ext cx="0" cy="0"/>
          <a:chOff x="0" y="0"/>
          <a:chExt cx="0" cy="0"/>
        </a:xfrm>
      </p:grpSpPr>
      <p:grpSp>
        <p:nvGrpSpPr>
          <p:cNvPr id="371" name="Google Shape;371;p7"/>
          <p:cNvGrpSpPr/>
          <p:nvPr/>
        </p:nvGrpSpPr>
        <p:grpSpPr>
          <a:xfrm>
            <a:off x="-45603" y="4341395"/>
            <a:ext cx="9272423" cy="910791"/>
            <a:chOff x="-45603" y="440026"/>
            <a:chExt cx="9272423" cy="910791"/>
          </a:xfrm>
        </p:grpSpPr>
        <p:sp>
          <p:nvSpPr>
            <p:cNvPr id="372" name="Google Shape;372;p7"/>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3" name="Google Shape;373;p7"/>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4" name="Google Shape;374;p7"/>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5" name="Google Shape;375;p7"/>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6" name="Google Shape;376;p7"/>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7" name="Google Shape;377;p7"/>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8" name="Google Shape;378;p7"/>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9" name="Google Shape;379;p7"/>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0" name="Google Shape;380;p7"/>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1" name="Google Shape;381;p7"/>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2" name="Google Shape;382;p7"/>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3" name="Google Shape;383;p7"/>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4" name="Google Shape;384;p7"/>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5" name="Google Shape;385;p7"/>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6" name="Google Shape;386;p7"/>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7" name="Google Shape;387;p7"/>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8" name="Google Shape;388;p7"/>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9" name="Google Shape;389;p7"/>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0" name="Google Shape;390;p7"/>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1" name="Google Shape;391;p7"/>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2" name="Google Shape;392;p7"/>
            <p:cNvGrpSpPr/>
            <p:nvPr/>
          </p:nvGrpSpPr>
          <p:grpSpPr>
            <a:xfrm rot="890855">
              <a:off x="3181660" y="515636"/>
              <a:ext cx="370663" cy="217580"/>
              <a:chOff x="1429156" y="1387535"/>
              <a:chExt cx="657769" cy="386112"/>
            </a:xfrm>
          </p:grpSpPr>
          <p:sp>
            <p:nvSpPr>
              <p:cNvPr id="393" name="Google Shape;393;p7"/>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4" name="Google Shape;394;p7"/>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95" name="Google Shape;395;p7"/>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6" name="Google Shape;396;p7"/>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7" name="Google Shape;397;p7"/>
            <p:cNvGrpSpPr/>
            <p:nvPr/>
          </p:nvGrpSpPr>
          <p:grpSpPr>
            <a:xfrm>
              <a:off x="3707787" y="505390"/>
              <a:ext cx="212392" cy="256778"/>
              <a:chOff x="1010452" y="1144365"/>
              <a:chExt cx="376916" cy="455685"/>
            </a:xfrm>
          </p:grpSpPr>
          <p:sp>
            <p:nvSpPr>
              <p:cNvPr id="398" name="Google Shape;398;p7"/>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9" name="Google Shape;399;p7"/>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00" name="Google Shape;400;p7"/>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1" name="Google Shape;401;p7"/>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2" name="Google Shape;402;p7"/>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3" name="Google Shape;403;p7"/>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4" name="Google Shape;404;p7"/>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5" name="Google Shape;405;p7"/>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6" name="Google Shape;406;p7"/>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7" name="Google Shape;407;p7"/>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8" name="Google Shape;408;p7"/>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9" name="Google Shape;409;p7"/>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0" name="Google Shape;410;p7"/>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1" name="Google Shape;411;p7"/>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2" name="Google Shape;412;p7"/>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3" name="Google Shape;413;p7"/>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4" name="Google Shape;414;p7"/>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5" name="Google Shape;415;p7"/>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6" name="Google Shape;416;p7"/>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7" name="Google Shape;417;p7"/>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8" name="Google Shape;418;p7"/>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9" name="Google Shape;419;p7"/>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20" name="Google Shape;420;p7"/>
            <p:cNvGrpSpPr/>
            <p:nvPr/>
          </p:nvGrpSpPr>
          <p:grpSpPr>
            <a:xfrm>
              <a:off x="7836651" y="987182"/>
              <a:ext cx="121750" cy="155749"/>
              <a:chOff x="6422295" y="3351500"/>
              <a:chExt cx="252856" cy="323399"/>
            </a:xfrm>
          </p:grpSpPr>
          <p:sp>
            <p:nvSpPr>
              <p:cNvPr id="421" name="Google Shape;421;p7"/>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2" name="Google Shape;422;p7"/>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3" name="Google Shape;423;p7"/>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4" name="Google Shape;424;p7"/>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25" name="Google Shape;425;p7"/>
            <p:cNvGrpSpPr/>
            <p:nvPr/>
          </p:nvGrpSpPr>
          <p:grpSpPr>
            <a:xfrm>
              <a:off x="3137402" y="1006079"/>
              <a:ext cx="129429" cy="165162"/>
              <a:chOff x="6793660" y="3322411"/>
              <a:chExt cx="268804" cy="342944"/>
            </a:xfrm>
          </p:grpSpPr>
          <p:sp>
            <p:nvSpPr>
              <p:cNvPr id="426" name="Google Shape;426;p7"/>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7" name="Google Shape;427;p7"/>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8" name="Google Shape;428;p7"/>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9" name="Google Shape;429;p7"/>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0" name="Google Shape;430;p7"/>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31" name="Google Shape;431;p7"/>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2" name="Google Shape;432;p7"/>
          <p:cNvSpPr txBox="1">
            <a:spLocks noGrp="1"/>
          </p:cNvSpPr>
          <p:nvPr>
            <p:ph type="body" idx="1"/>
          </p:nvPr>
        </p:nvSpPr>
        <p:spPr>
          <a:xfrm>
            <a:off x="1028375"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3" name="Google Shape;433;p7"/>
          <p:cNvSpPr txBox="1">
            <a:spLocks noGrp="1"/>
          </p:cNvSpPr>
          <p:nvPr>
            <p:ph type="body" idx="2"/>
          </p:nvPr>
        </p:nvSpPr>
        <p:spPr>
          <a:xfrm>
            <a:off x="3439718"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4" name="Google Shape;434;p7"/>
          <p:cNvSpPr txBox="1">
            <a:spLocks noGrp="1"/>
          </p:cNvSpPr>
          <p:nvPr>
            <p:ph type="body" idx="3"/>
          </p:nvPr>
        </p:nvSpPr>
        <p:spPr>
          <a:xfrm>
            <a:off x="5851061"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5" name="Google Shape;435;p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6"/>
        <p:cNvGrpSpPr/>
        <p:nvPr/>
      </p:nvGrpSpPr>
      <p:grpSpPr>
        <a:xfrm>
          <a:off x="0" y="0"/>
          <a:ext cx="0" cy="0"/>
          <a:chOff x="0" y="0"/>
          <a:chExt cx="0" cy="0"/>
        </a:xfrm>
      </p:grpSpPr>
      <p:grpSp>
        <p:nvGrpSpPr>
          <p:cNvPr id="437" name="Google Shape;437;p8"/>
          <p:cNvGrpSpPr/>
          <p:nvPr/>
        </p:nvGrpSpPr>
        <p:grpSpPr>
          <a:xfrm>
            <a:off x="-45603" y="4341395"/>
            <a:ext cx="9272423" cy="910791"/>
            <a:chOff x="-45603" y="440026"/>
            <a:chExt cx="9272423" cy="910791"/>
          </a:xfrm>
        </p:grpSpPr>
        <p:sp>
          <p:nvSpPr>
            <p:cNvPr id="438" name="Google Shape;438;p8"/>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9" name="Google Shape;439;p8"/>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0" name="Google Shape;440;p8"/>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1" name="Google Shape;441;p8"/>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2" name="Google Shape;442;p8"/>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3" name="Google Shape;443;p8"/>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4" name="Google Shape;444;p8"/>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5" name="Google Shape;445;p8"/>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6" name="Google Shape;446;p8"/>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7" name="Google Shape;447;p8"/>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8" name="Google Shape;448;p8"/>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9" name="Google Shape;449;p8"/>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0" name="Google Shape;450;p8"/>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1" name="Google Shape;451;p8"/>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2" name="Google Shape;452;p8"/>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3" name="Google Shape;453;p8"/>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4" name="Google Shape;454;p8"/>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5" name="Google Shape;455;p8"/>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6" name="Google Shape;456;p8"/>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7" name="Google Shape;457;p8"/>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58" name="Google Shape;458;p8"/>
            <p:cNvGrpSpPr/>
            <p:nvPr/>
          </p:nvGrpSpPr>
          <p:grpSpPr>
            <a:xfrm rot="890855">
              <a:off x="3181660" y="515636"/>
              <a:ext cx="370663" cy="217580"/>
              <a:chOff x="1429156" y="1387535"/>
              <a:chExt cx="657769" cy="386112"/>
            </a:xfrm>
          </p:grpSpPr>
          <p:sp>
            <p:nvSpPr>
              <p:cNvPr id="459" name="Google Shape;459;p8"/>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0" name="Google Shape;460;p8"/>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1" name="Google Shape;461;p8"/>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2" name="Google Shape;462;p8"/>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63" name="Google Shape;463;p8"/>
            <p:cNvGrpSpPr/>
            <p:nvPr/>
          </p:nvGrpSpPr>
          <p:grpSpPr>
            <a:xfrm>
              <a:off x="3707787" y="505390"/>
              <a:ext cx="212392" cy="256778"/>
              <a:chOff x="1010452" y="1144365"/>
              <a:chExt cx="376916" cy="455685"/>
            </a:xfrm>
          </p:grpSpPr>
          <p:sp>
            <p:nvSpPr>
              <p:cNvPr id="464" name="Google Shape;464;p8"/>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5" name="Google Shape;465;p8"/>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6" name="Google Shape;466;p8"/>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7" name="Google Shape;467;p8"/>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8" name="Google Shape;468;p8"/>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9" name="Google Shape;469;p8"/>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0" name="Google Shape;470;p8"/>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1" name="Google Shape;471;p8"/>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2" name="Google Shape;472;p8"/>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3" name="Google Shape;473;p8"/>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4" name="Google Shape;474;p8"/>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5" name="Google Shape;475;p8"/>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6" name="Google Shape;476;p8"/>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7" name="Google Shape;477;p8"/>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8" name="Google Shape;478;p8"/>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9" name="Google Shape;479;p8"/>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0" name="Google Shape;480;p8"/>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1" name="Google Shape;481;p8"/>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2" name="Google Shape;482;p8"/>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3" name="Google Shape;483;p8"/>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4" name="Google Shape;484;p8"/>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5" name="Google Shape;485;p8"/>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86" name="Google Shape;486;p8"/>
            <p:cNvGrpSpPr/>
            <p:nvPr/>
          </p:nvGrpSpPr>
          <p:grpSpPr>
            <a:xfrm>
              <a:off x="7836651" y="987182"/>
              <a:ext cx="121750" cy="155749"/>
              <a:chOff x="6422295" y="3351500"/>
              <a:chExt cx="252856" cy="323399"/>
            </a:xfrm>
          </p:grpSpPr>
          <p:sp>
            <p:nvSpPr>
              <p:cNvPr id="487" name="Google Shape;487;p8"/>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8" name="Google Shape;488;p8"/>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89" name="Google Shape;489;p8"/>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0" name="Google Shape;490;p8"/>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91" name="Google Shape;491;p8"/>
            <p:cNvGrpSpPr/>
            <p:nvPr/>
          </p:nvGrpSpPr>
          <p:grpSpPr>
            <a:xfrm>
              <a:off x="3137402" y="1006079"/>
              <a:ext cx="129429" cy="165162"/>
              <a:chOff x="6793660" y="3322411"/>
              <a:chExt cx="268804" cy="342944"/>
            </a:xfrm>
          </p:grpSpPr>
          <p:sp>
            <p:nvSpPr>
              <p:cNvPr id="492" name="Google Shape;492;p8"/>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3" name="Google Shape;493;p8"/>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4" name="Google Shape;494;p8"/>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5" name="Google Shape;495;p8"/>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6" name="Google Shape;496;p8"/>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7" name="Google Shape;497;p8"/>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8" name="Google Shape;498;p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with big pattern">
  <p:cSld name="BLANK_1_1">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628" name="Google Shape;628;p12"/>
          <p:cNvSpPr/>
          <p:nvPr/>
        </p:nvSpPr>
        <p:spPr>
          <a:xfrm>
            <a:off x="3877329" y="869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1">
              <a:alphaModFix/>
            </a:blip>
            <a:srcRect/>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www.gobookee.net/objective-type-questions-C++-language"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3"/>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  Quiz Game using C++</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2"/>
            <a:ext cx="7087200" cy="57756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964" name="Google Shape;964;p39"/>
          <p:cNvSpPr/>
          <p:nvPr/>
        </p:nvSpPr>
        <p:spPr>
          <a:xfrm>
            <a:off x="3469749" y="1202927"/>
            <a:ext cx="1993118" cy="393600"/>
          </a:xfrm>
          <a:prstGeom prst="homePlate">
            <a:avLst>
              <a:gd name="adj" fmla="val 32030"/>
            </a:avLst>
          </a:prstGeom>
          <a:solidFill>
            <a:schemeClr val="accent4">
              <a:lumMod val="60000"/>
              <a:lumOff val="40000"/>
            </a:schemeClr>
          </a:solidFill>
          <a:ln>
            <a:solidFill>
              <a:schemeClr val="tx2"/>
            </a:solid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tx1">
                    <a:lumMod val="50000"/>
                  </a:schemeClr>
                </a:solidFill>
                <a:latin typeface="Quicksand"/>
                <a:ea typeface="Quicksand"/>
                <a:cs typeface="Quicksand"/>
                <a:sym typeface="Quicksand"/>
              </a:rPr>
              <a:t>          </a:t>
            </a:r>
            <a:r>
              <a:rPr lang="en" sz="1000" b="1" dirty="0">
                <a:solidFill>
                  <a:schemeClr val="tx1">
                    <a:lumMod val="50000"/>
                  </a:schemeClr>
                </a:solidFill>
                <a:latin typeface="Quicksand"/>
                <a:ea typeface="Quicksand"/>
                <a:cs typeface="Quicksand"/>
                <a:sym typeface="Quicksand"/>
              </a:rPr>
              <a:t>SUBJECT CHOICES</a:t>
            </a:r>
            <a:r>
              <a:rPr lang="en-US" sz="1000" b="1" dirty="0">
                <a:solidFill>
                  <a:schemeClr val="tx1">
                    <a:lumMod val="50000"/>
                  </a:schemeClr>
                </a:solidFill>
                <a:latin typeface="Quicksand"/>
                <a:ea typeface="Quicksand"/>
                <a:cs typeface="Quicksand"/>
                <a:sym typeface="Quicksand"/>
              </a:rPr>
              <a:t> </a:t>
            </a:r>
            <a:endParaRPr sz="1000" b="1" dirty="0">
              <a:solidFill>
                <a:schemeClr val="tx1">
                  <a:lumMod val="50000"/>
                </a:schemeClr>
              </a:solidFill>
              <a:latin typeface="Quicksand"/>
              <a:ea typeface="Quicksand"/>
              <a:cs typeface="Quicksand"/>
              <a:sym typeface="Quicksand"/>
            </a:endParaRPr>
          </a:p>
        </p:txBody>
      </p:sp>
      <p:pic>
        <p:nvPicPr>
          <p:cNvPr id="5" name="Picture 4">
            <a:extLst>
              <a:ext uri="{FF2B5EF4-FFF2-40B4-BE49-F238E27FC236}">
                <a16:creationId xmlns:a16="http://schemas.microsoft.com/office/drawing/2014/main" id="{0EEDC59E-4088-4143-B57A-626F5E69E20D}"/>
              </a:ext>
            </a:extLst>
          </p:cNvPr>
          <p:cNvPicPr>
            <a:picLocks noChangeAspect="1"/>
          </p:cNvPicPr>
          <p:nvPr/>
        </p:nvPicPr>
        <p:blipFill>
          <a:blip r:embed="rId3"/>
          <a:stretch>
            <a:fillRect/>
          </a:stretch>
        </p:blipFill>
        <p:spPr>
          <a:xfrm>
            <a:off x="2426756" y="1161819"/>
            <a:ext cx="1664352" cy="463336"/>
          </a:xfrm>
          <a:prstGeom prst="rect">
            <a:avLst/>
          </a:prstGeom>
        </p:spPr>
      </p:pic>
      <p:pic>
        <p:nvPicPr>
          <p:cNvPr id="7" name="Picture 6">
            <a:extLst>
              <a:ext uri="{FF2B5EF4-FFF2-40B4-BE49-F238E27FC236}">
                <a16:creationId xmlns:a16="http://schemas.microsoft.com/office/drawing/2014/main" id="{94C7C0E1-E9E8-41AF-9879-0F1FC9F92FCA}"/>
              </a:ext>
            </a:extLst>
          </p:cNvPr>
          <p:cNvPicPr>
            <a:picLocks noChangeAspect="1"/>
          </p:cNvPicPr>
          <p:nvPr/>
        </p:nvPicPr>
        <p:blipFill>
          <a:blip r:embed="rId4"/>
          <a:stretch>
            <a:fillRect/>
          </a:stretch>
        </p:blipFill>
        <p:spPr>
          <a:xfrm>
            <a:off x="1295224" y="1161567"/>
            <a:ext cx="1513767" cy="463336"/>
          </a:xfrm>
          <a:prstGeom prst="rect">
            <a:avLst/>
          </a:prstGeom>
        </p:spPr>
      </p:pic>
      <p:pic>
        <p:nvPicPr>
          <p:cNvPr id="8" name="Picture 7">
            <a:extLst>
              <a:ext uri="{FF2B5EF4-FFF2-40B4-BE49-F238E27FC236}">
                <a16:creationId xmlns:a16="http://schemas.microsoft.com/office/drawing/2014/main" id="{B76EF31B-11A0-401A-B129-4FBFEF89DDC4}"/>
              </a:ext>
            </a:extLst>
          </p:cNvPr>
          <p:cNvPicPr>
            <a:picLocks noChangeAspect="1"/>
          </p:cNvPicPr>
          <p:nvPr/>
        </p:nvPicPr>
        <p:blipFill>
          <a:blip r:embed="rId5"/>
          <a:stretch>
            <a:fillRect/>
          </a:stretch>
        </p:blipFill>
        <p:spPr>
          <a:xfrm>
            <a:off x="0" y="1165011"/>
            <a:ext cx="1505843" cy="469433"/>
          </a:xfrm>
          <a:prstGeom prst="rect">
            <a:avLst/>
          </a:prstGeom>
        </p:spPr>
      </p:pic>
      <p:pic>
        <p:nvPicPr>
          <p:cNvPr id="6" name="Picture 5">
            <a:extLst>
              <a:ext uri="{FF2B5EF4-FFF2-40B4-BE49-F238E27FC236}">
                <a16:creationId xmlns:a16="http://schemas.microsoft.com/office/drawing/2014/main" id="{FE26FFA4-4EAB-42FA-9CE9-811ED0560476}"/>
              </a:ext>
            </a:extLst>
          </p:cNvPr>
          <p:cNvPicPr>
            <a:picLocks noChangeAspect="1"/>
          </p:cNvPicPr>
          <p:nvPr/>
        </p:nvPicPr>
        <p:blipFill>
          <a:blip r:embed="rId6"/>
          <a:stretch>
            <a:fillRect/>
          </a:stretch>
        </p:blipFill>
        <p:spPr>
          <a:xfrm>
            <a:off x="2165351" y="1732554"/>
            <a:ext cx="4991099" cy="25409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248408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1"/>
            <a:ext cx="7087200" cy="586149"/>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964" name="Google Shape;964;p39"/>
          <p:cNvSpPr/>
          <p:nvPr/>
        </p:nvSpPr>
        <p:spPr>
          <a:xfrm>
            <a:off x="5071444" y="1190078"/>
            <a:ext cx="1778387" cy="393600"/>
          </a:xfrm>
          <a:prstGeom prst="homePlate">
            <a:avLst>
              <a:gd name="adj" fmla="val 32030"/>
            </a:avLst>
          </a:prstGeom>
          <a:solidFill>
            <a:schemeClr val="accent1">
              <a:lumMod val="60000"/>
              <a:lumOff val="40000"/>
            </a:schemeClr>
          </a:solidFill>
          <a:ln>
            <a:solidFill>
              <a:schemeClr val="tx2"/>
            </a:solid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tx1">
                    <a:lumMod val="50000"/>
                  </a:schemeClr>
                </a:solidFill>
                <a:latin typeface="Quicksand"/>
                <a:ea typeface="Quicksand"/>
                <a:cs typeface="Quicksand"/>
                <a:sym typeface="Quicksand"/>
              </a:rPr>
              <a:t>     </a:t>
            </a:r>
            <a:r>
              <a:rPr lang="en" sz="1000" b="1" dirty="0">
                <a:solidFill>
                  <a:schemeClr val="tx1">
                    <a:lumMod val="50000"/>
                  </a:schemeClr>
                </a:solidFill>
                <a:latin typeface="Quicksand"/>
                <a:ea typeface="Quicksand"/>
                <a:cs typeface="Quicksand"/>
                <a:sym typeface="Quicksand"/>
              </a:rPr>
              <a:t>CORRECT ANSWER</a:t>
            </a:r>
            <a:endParaRPr sz="1000" b="1" dirty="0">
              <a:solidFill>
                <a:schemeClr val="tx1">
                  <a:lumMod val="50000"/>
                </a:schemeClr>
              </a:solidFill>
              <a:latin typeface="Quicksand"/>
              <a:ea typeface="Quicksand"/>
              <a:cs typeface="Quicksand"/>
              <a:sym typeface="Quicksand"/>
            </a:endParaRPr>
          </a:p>
        </p:txBody>
      </p:sp>
      <p:sp>
        <p:nvSpPr>
          <p:cNvPr id="965" name="Google Shape;965;p39"/>
          <p:cNvSpPr/>
          <p:nvPr/>
        </p:nvSpPr>
        <p:spPr>
          <a:xfrm>
            <a:off x="3859306" y="1190078"/>
            <a:ext cx="1586751" cy="393600"/>
          </a:xfrm>
          <a:prstGeom prst="homePlate">
            <a:avLst>
              <a:gd name="adj" fmla="val 32030"/>
            </a:avLst>
          </a:prstGeom>
          <a:solidFill>
            <a:schemeClr val="accent6">
              <a:lumMod val="60000"/>
              <a:lumOff val="40000"/>
            </a:schemeClr>
          </a:solidFill>
          <a:ln>
            <a:solidFill>
              <a:schemeClr val="tx2"/>
            </a:solid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000" b="1" dirty="0">
                <a:solidFill>
                  <a:schemeClr val="dk1"/>
                </a:solidFill>
                <a:latin typeface="Quicksand" panose="020B0604020202020204" charset="0"/>
                <a:sym typeface="Wingdings" panose="05000000000000000000" pitchFamily="2" charset="2"/>
              </a:rPr>
              <a:t>    QUIZ BEGINS </a:t>
            </a:r>
            <a:endParaRPr sz="1000" b="1" dirty="0">
              <a:solidFill>
                <a:schemeClr val="dk1"/>
              </a:solidFill>
              <a:latin typeface="Quicksand" panose="020B0604020202020204" charset="0"/>
            </a:endParaRPr>
          </a:p>
        </p:txBody>
      </p:sp>
      <p:pic>
        <p:nvPicPr>
          <p:cNvPr id="3" name="Picture 2">
            <a:extLst>
              <a:ext uri="{FF2B5EF4-FFF2-40B4-BE49-F238E27FC236}">
                <a16:creationId xmlns:a16="http://schemas.microsoft.com/office/drawing/2014/main" id="{EA3FD6D9-4ADC-4AA6-83E6-BC5D69672CBF}"/>
              </a:ext>
            </a:extLst>
          </p:cNvPr>
          <p:cNvPicPr>
            <a:picLocks noChangeAspect="1"/>
          </p:cNvPicPr>
          <p:nvPr/>
        </p:nvPicPr>
        <p:blipFill>
          <a:blip r:embed="rId3"/>
          <a:stretch>
            <a:fillRect/>
          </a:stretch>
        </p:blipFill>
        <p:spPr>
          <a:xfrm>
            <a:off x="2117912" y="1721224"/>
            <a:ext cx="5069540" cy="249443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FF139AAD-1C4E-4118-9D9D-DBFCAE945CD0}"/>
              </a:ext>
            </a:extLst>
          </p:cNvPr>
          <p:cNvPicPr>
            <a:picLocks noChangeAspect="1"/>
          </p:cNvPicPr>
          <p:nvPr/>
        </p:nvPicPr>
        <p:blipFill>
          <a:blip r:embed="rId4"/>
          <a:stretch>
            <a:fillRect/>
          </a:stretch>
        </p:blipFill>
        <p:spPr>
          <a:xfrm>
            <a:off x="2429820" y="1155210"/>
            <a:ext cx="1778387" cy="463336"/>
          </a:xfrm>
          <a:prstGeom prst="rect">
            <a:avLst/>
          </a:prstGeom>
        </p:spPr>
      </p:pic>
      <p:pic>
        <p:nvPicPr>
          <p:cNvPr id="8" name="Picture 7">
            <a:extLst>
              <a:ext uri="{FF2B5EF4-FFF2-40B4-BE49-F238E27FC236}">
                <a16:creationId xmlns:a16="http://schemas.microsoft.com/office/drawing/2014/main" id="{204DFA76-B6D2-4CC6-83B3-289F2E3E2575}"/>
              </a:ext>
            </a:extLst>
          </p:cNvPr>
          <p:cNvPicPr>
            <a:picLocks noChangeAspect="1"/>
          </p:cNvPicPr>
          <p:nvPr/>
        </p:nvPicPr>
        <p:blipFill>
          <a:blip r:embed="rId5"/>
          <a:stretch>
            <a:fillRect/>
          </a:stretch>
        </p:blipFill>
        <p:spPr>
          <a:xfrm>
            <a:off x="1280460" y="1152162"/>
            <a:ext cx="1586751" cy="463336"/>
          </a:xfrm>
          <a:prstGeom prst="rect">
            <a:avLst/>
          </a:prstGeom>
        </p:spPr>
      </p:pic>
      <p:pic>
        <p:nvPicPr>
          <p:cNvPr id="9" name="Picture 8">
            <a:extLst>
              <a:ext uri="{FF2B5EF4-FFF2-40B4-BE49-F238E27FC236}">
                <a16:creationId xmlns:a16="http://schemas.microsoft.com/office/drawing/2014/main" id="{A23A161A-AF90-4ACB-9FC9-35940C146BA4}"/>
              </a:ext>
            </a:extLst>
          </p:cNvPr>
          <p:cNvPicPr>
            <a:picLocks noChangeAspect="1"/>
          </p:cNvPicPr>
          <p:nvPr/>
        </p:nvPicPr>
        <p:blipFill>
          <a:blip r:embed="rId6"/>
          <a:stretch>
            <a:fillRect/>
          </a:stretch>
        </p:blipFill>
        <p:spPr>
          <a:xfrm>
            <a:off x="0" y="1152162"/>
            <a:ext cx="1506071" cy="469433"/>
          </a:xfrm>
          <a:prstGeom prst="rect">
            <a:avLst/>
          </a:prstGeom>
        </p:spPr>
      </p:pic>
    </p:spTree>
    <p:extLst>
      <p:ext uri="{BB962C8B-B14F-4D97-AF65-F5344CB8AC3E}">
        <p14:creationId xmlns:p14="http://schemas.microsoft.com/office/powerpoint/2010/main" val="338421478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2"/>
            <a:ext cx="7087200" cy="57756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964" name="Google Shape;964;p39"/>
          <p:cNvSpPr/>
          <p:nvPr/>
        </p:nvSpPr>
        <p:spPr>
          <a:xfrm>
            <a:off x="4784199" y="1202927"/>
            <a:ext cx="1993118" cy="393600"/>
          </a:xfrm>
          <a:prstGeom prst="homePlate">
            <a:avLst>
              <a:gd name="adj" fmla="val 32030"/>
            </a:avLst>
          </a:prstGeom>
          <a:solidFill>
            <a:schemeClr val="accent4">
              <a:lumMod val="60000"/>
              <a:lumOff val="40000"/>
            </a:schemeClr>
          </a:solidFill>
          <a:ln>
            <a:solidFill>
              <a:schemeClr val="tx2"/>
            </a:solid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tx1">
                    <a:lumMod val="50000"/>
                  </a:schemeClr>
                </a:solidFill>
                <a:latin typeface="Quicksand"/>
                <a:ea typeface="Quicksand"/>
                <a:cs typeface="Quicksand"/>
                <a:sym typeface="Quicksand"/>
              </a:rPr>
              <a:t>          </a:t>
            </a:r>
            <a:r>
              <a:rPr lang="en" sz="1000" b="1" dirty="0">
                <a:solidFill>
                  <a:schemeClr val="tx1">
                    <a:lumMod val="50000"/>
                  </a:schemeClr>
                </a:solidFill>
                <a:latin typeface="Quicksand"/>
                <a:ea typeface="Quicksand"/>
                <a:cs typeface="Quicksand"/>
                <a:sym typeface="Quicksand"/>
              </a:rPr>
              <a:t>WRONG </a:t>
            </a:r>
            <a:r>
              <a:rPr lang="en-US" sz="1000" b="1" dirty="0">
                <a:solidFill>
                  <a:schemeClr val="tx1">
                    <a:lumMod val="50000"/>
                  </a:schemeClr>
                </a:solidFill>
                <a:latin typeface="Quicksand"/>
                <a:ea typeface="Quicksand"/>
                <a:cs typeface="Quicksand"/>
                <a:sym typeface="Quicksand"/>
              </a:rPr>
              <a:t>ANSWER </a:t>
            </a:r>
            <a:endParaRPr sz="1000" b="1" dirty="0">
              <a:solidFill>
                <a:schemeClr val="tx1">
                  <a:lumMod val="50000"/>
                </a:schemeClr>
              </a:solidFill>
              <a:latin typeface="Quicksand"/>
              <a:ea typeface="Quicksand"/>
              <a:cs typeface="Quicksand"/>
              <a:sym typeface="Quicksand"/>
            </a:endParaRPr>
          </a:p>
        </p:txBody>
      </p:sp>
      <p:pic>
        <p:nvPicPr>
          <p:cNvPr id="2" name="Picture 1">
            <a:extLst>
              <a:ext uri="{FF2B5EF4-FFF2-40B4-BE49-F238E27FC236}">
                <a16:creationId xmlns:a16="http://schemas.microsoft.com/office/drawing/2014/main" id="{C23DE4F0-F905-47BA-8BF2-760FD9D4315B}"/>
              </a:ext>
            </a:extLst>
          </p:cNvPr>
          <p:cNvPicPr>
            <a:picLocks noChangeAspect="1"/>
          </p:cNvPicPr>
          <p:nvPr/>
        </p:nvPicPr>
        <p:blipFill>
          <a:blip r:embed="rId3"/>
          <a:stretch>
            <a:fillRect/>
          </a:stretch>
        </p:blipFill>
        <p:spPr>
          <a:xfrm>
            <a:off x="2144807" y="1732554"/>
            <a:ext cx="5116606" cy="2509992"/>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EB1ACC3D-1C5B-42F2-B39E-4D20327FBCD9}"/>
              </a:ext>
            </a:extLst>
          </p:cNvPr>
          <p:cNvPicPr>
            <a:picLocks noChangeAspect="1"/>
          </p:cNvPicPr>
          <p:nvPr/>
        </p:nvPicPr>
        <p:blipFill>
          <a:blip r:embed="rId4"/>
          <a:stretch>
            <a:fillRect/>
          </a:stretch>
        </p:blipFill>
        <p:spPr>
          <a:xfrm>
            <a:off x="3729904" y="1165011"/>
            <a:ext cx="1664352" cy="469433"/>
          </a:xfrm>
          <a:prstGeom prst="rect">
            <a:avLst/>
          </a:prstGeom>
        </p:spPr>
      </p:pic>
      <p:pic>
        <p:nvPicPr>
          <p:cNvPr id="5" name="Picture 4">
            <a:extLst>
              <a:ext uri="{FF2B5EF4-FFF2-40B4-BE49-F238E27FC236}">
                <a16:creationId xmlns:a16="http://schemas.microsoft.com/office/drawing/2014/main" id="{0EEDC59E-4088-4143-B57A-626F5E69E20D}"/>
              </a:ext>
            </a:extLst>
          </p:cNvPr>
          <p:cNvPicPr>
            <a:picLocks noChangeAspect="1"/>
          </p:cNvPicPr>
          <p:nvPr/>
        </p:nvPicPr>
        <p:blipFill>
          <a:blip r:embed="rId5"/>
          <a:stretch>
            <a:fillRect/>
          </a:stretch>
        </p:blipFill>
        <p:spPr>
          <a:xfrm>
            <a:off x="2426756" y="1161819"/>
            <a:ext cx="1664352" cy="463336"/>
          </a:xfrm>
          <a:prstGeom prst="rect">
            <a:avLst/>
          </a:prstGeom>
        </p:spPr>
      </p:pic>
      <p:pic>
        <p:nvPicPr>
          <p:cNvPr id="7" name="Picture 6">
            <a:extLst>
              <a:ext uri="{FF2B5EF4-FFF2-40B4-BE49-F238E27FC236}">
                <a16:creationId xmlns:a16="http://schemas.microsoft.com/office/drawing/2014/main" id="{94C7C0E1-E9E8-41AF-9879-0F1FC9F92FCA}"/>
              </a:ext>
            </a:extLst>
          </p:cNvPr>
          <p:cNvPicPr>
            <a:picLocks noChangeAspect="1"/>
          </p:cNvPicPr>
          <p:nvPr/>
        </p:nvPicPr>
        <p:blipFill>
          <a:blip r:embed="rId6"/>
          <a:stretch>
            <a:fillRect/>
          </a:stretch>
        </p:blipFill>
        <p:spPr>
          <a:xfrm>
            <a:off x="1295224" y="1161567"/>
            <a:ext cx="1513767" cy="463336"/>
          </a:xfrm>
          <a:prstGeom prst="rect">
            <a:avLst/>
          </a:prstGeom>
        </p:spPr>
      </p:pic>
      <p:pic>
        <p:nvPicPr>
          <p:cNvPr id="8" name="Picture 7">
            <a:extLst>
              <a:ext uri="{FF2B5EF4-FFF2-40B4-BE49-F238E27FC236}">
                <a16:creationId xmlns:a16="http://schemas.microsoft.com/office/drawing/2014/main" id="{B76EF31B-11A0-401A-B129-4FBFEF89DDC4}"/>
              </a:ext>
            </a:extLst>
          </p:cNvPr>
          <p:cNvPicPr>
            <a:picLocks noChangeAspect="1"/>
          </p:cNvPicPr>
          <p:nvPr/>
        </p:nvPicPr>
        <p:blipFill>
          <a:blip r:embed="rId7"/>
          <a:stretch>
            <a:fillRect/>
          </a:stretch>
        </p:blipFill>
        <p:spPr>
          <a:xfrm>
            <a:off x="0" y="1165011"/>
            <a:ext cx="1505843" cy="469433"/>
          </a:xfrm>
          <a:prstGeom prst="rect">
            <a:avLst/>
          </a:prstGeom>
        </p:spPr>
      </p:pic>
    </p:spTree>
    <p:extLst>
      <p:ext uri="{BB962C8B-B14F-4D97-AF65-F5344CB8AC3E}">
        <p14:creationId xmlns:p14="http://schemas.microsoft.com/office/powerpoint/2010/main" val="181842461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2"/>
            <a:ext cx="7087200" cy="57756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964" name="Google Shape;964;p39"/>
          <p:cNvSpPr/>
          <p:nvPr/>
        </p:nvSpPr>
        <p:spPr>
          <a:xfrm>
            <a:off x="4784199" y="1202927"/>
            <a:ext cx="1993118" cy="393600"/>
          </a:xfrm>
          <a:prstGeom prst="homePlate">
            <a:avLst>
              <a:gd name="adj" fmla="val 32030"/>
            </a:avLst>
          </a:prstGeom>
          <a:solidFill>
            <a:schemeClr val="accent4">
              <a:lumMod val="60000"/>
              <a:lumOff val="40000"/>
            </a:schemeClr>
          </a:solidFill>
          <a:ln>
            <a:solidFill>
              <a:schemeClr val="tx2"/>
            </a:solid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tx1">
                    <a:lumMod val="50000"/>
                  </a:schemeClr>
                </a:solidFill>
                <a:latin typeface="Quicksand"/>
                <a:ea typeface="Quicksand"/>
                <a:cs typeface="Quicksand"/>
                <a:sym typeface="Quicksand"/>
              </a:rPr>
              <a:t>             </a:t>
            </a:r>
            <a:r>
              <a:rPr lang="en" sz="1000" b="1" dirty="0">
                <a:solidFill>
                  <a:schemeClr val="tx1">
                    <a:lumMod val="50000"/>
                  </a:schemeClr>
                </a:solidFill>
                <a:latin typeface="Quicksand"/>
                <a:ea typeface="Quicksand"/>
                <a:cs typeface="Quicksand"/>
                <a:sym typeface="Quicksand"/>
              </a:rPr>
              <a:t>SKIP QUESTION</a:t>
            </a:r>
            <a:r>
              <a:rPr lang="en-US" sz="1000" b="1" dirty="0">
                <a:solidFill>
                  <a:schemeClr val="tx1">
                    <a:lumMod val="50000"/>
                  </a:schemeClr>
                </a:solidFill>
                <a:latin typeface="Quicksand"/>
                <a:ea typeface="Quicksand"/>
                <a:cs typeface="Quicksand"/>
                <a:sym typeface="Quicksand"/>
              </a:rPr>
              <a:t> </a:t>
            </a:r>
            <a:endParaRPr sz="1000" b="1" dirty="0">
              <a:solidFill>
                <a:schemeClr val="tx1">
                  <a:lumMod val="50000"/>
                </a:schemeClr>
              </a:solidFill>
              <a:latin typeface="Quicksand"/>
              <a:ea typeface="Quicksand"/>
              <a:cs typeface="Quicksand"/>
              <a:sym typeface="Quicksand"/>
            </a:endParaRPr>
          </a:p>
        </p:txBody>
      </p:sp>
      <p:pic>
        <p:nvPicPr>
          <p:cNvPr id="4" name="Picture 3">
            <a:extLst>
              <a:ext uri="{FF2B5EF4-FFF2-40B4-BE49-F238E27FC236}">
                <a16:creationId xmlns:a16="http://schemas.microsoft.com/office/drawing/2014/main" id="{EB1ACC3D-1C5B-42F2-B39E-4D20327FBCD9}"/>
              </a:ext>
            </a:extLst>
          </p:cNvPr>
          <p:cNvPicPr>
            <a:picLocks noChangeAspect="1"/>
          </p:cNvPicPr>
          <p:nvPr/>
        </p:nvPicPr>
        <p:blipFill>
          <a:blip r:embed="rId3"/>
          <a:stretch>
            <a:fillRect/>
          </a:stretch>
        </p:blipFill>
        <p:spPr>
          <a:xfrm>
            <a:off x="3729904" y="1165011"/>
            <a:ext cx="1664352" cy="469433"/>
          </a:xfrm>
          <a:prstGeom prst="rect">
            <a:avLst/>
          </a:prstGeom>
        </p:spPr>
      </p:pic>
      <p:pic>
        <p:nvPicPr>
          <p:cNvPr id="5" name="Picture 4">
            <a:extLst>
              <a:ext uri="{FF2B5EF4-FFF2-40B4-BE49-F238E27FC236}">
                <a16:creationId xmlns:a16="http://schemas.microsoft.com/office/drawing/2014/main" id="{0EEDC59E-4088-4143-B57A-626F5E69E20D}"/>
              </a:ext>
            </a:extLst>
          </p:cNvPr>
          <p:cNvPicPr>
            <a:picLocks noChangeAspect="1"/>
          </p:cNvPicPr>
          <p:nvPr/>
        </p:nvPicPr>
        <p:blipFill>
          <a:blip r:embed="rId4"/>
          <a:stretch>
            <a:fillRect/>
          </a:stretch>
        </p:blipFill>
        <p:spPr>
          <a:xfrm>
            <a:off x="2426756" y="1161819"/>
            <a:ext cx="1664352" cy="463336"/>
          </a:xfrm>
          <a:prstGeom prst="rect">
            <a:avLst/>
          </a:prstGeom>
        </p:spPr>
      </p:pic>
      <p:pic>
        <p:nvPicPr>
          <p:cNvPr id="7" name="Picture 6">
            <a:extLst>
              <a:ext uri="{FF2B5EF4-FFF2-40B4-BE49-F238E27FC236}">
                <a16:creationId xmlns:a16="http://schemas.microsoft.com/office/drawing/2014/main" id="{94C7C0E1-E9E8-41AF-9879-0F1FC9F92FCA}"/>
              </a:ext>
            </a:extLst>
          </p:cNvPr>
          <p:cNvPicPr>
            <a:picLocks noChangeAspect="1"/>
          </p:cNvPicPr>
          <p:nvPr/>
        </p:nvPicPr>
        <p:blipFill>
          <a:blip r:embed="rId5"/>
          <a:stretch>
            <a:fillRect/>
          </a:stretch>
        </p:blipFill>
        <p:spPr>
          <a:xfrm>
            <a:off x="1295224" y="1161567"/>
            <a:ext cx="1513767" cy="463336"/>
          </a:xfrm>
          <a:prstGeom prst="rect">
            <a:avLst/>
          </a:prstGeom>
        </p:spPr>
      </p:pic>
      <p:pic>
        <p:nvPicPr>
          <p:cNvPr id="8" name="Picture 7">
            <a:extLst>
              <a:ext uri="{FF2B5EF4-FFF2-40B4-BE49-F238E27FC236}">
                <a16:creationId xmlns:a16="http://schemas.microsoft.com/office/drawing/2014/main" id="{B76EF31B-11A0-401A-B129-4FBFEF89DDC4}"/>
              </a:ext>
            </a:extLst>
          </p:cNvPr>
          <p:cNvPicPr>
            <a:picLocks noChangeAspect="1"/>
          </p:cNvPicPr>
          <p:nvPr/>
        </p:nvPicPr>
        <p:blipFill>
          <a:blip r:embed="rId6"/>
          <a:stretch>
            <a:fillRect/>
          </a:stretch>
        </p:blipFill>
        <p:spPr>
          <a:xfrm>
            <a:off x="0" y="1165011"/>
            <a:ext cx="1505843" cy="469433"/>
          </a:xfrm>
          <a:prstGeom prst="rect">
            <a:avLst/>
          </a:prstGeom>
        </p:spPr>
      </p:pic>
      <p:pic>
        <p:nvPicPr>
          <p:cNvPr id="6" name="Picture 5">
            <a:extLst>
              <a:ext uri="{FF2B5EF4-FFF2-40B4-BE49-F238E27FC236}">
                <a16:creationId xmlns:a16="http://schemas.microsoft.com/office/drawing/2014/main" id="{3B060DC3-BFF4-4EDB-A613-1640BAF2CB93}"/>
              </a:ext>
            </a:extLst>
          </p:cNvPr>
          <p:cNvPicPr>
            <a:picLocks noChangeAspect="1"/>
          </p:cNvPicPr>
          <p:nvPr/>
        </p:nvPicPr>
        <p:blipFill>
          <a:blip r:embed="rId7"/>
          <a:stretch>
            <a:fillRect/>
          </a:stretch>
        </p:blipFill>
        <p:spPr>
          <a:xfrm>
            <a:off x="2142499" y="1732554"/>
            <a:ext cx="5039212" cy="25390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67061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2"/>
            <a:ext cx="7087200" cy="57756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964" name="Google Shape;964;p39"/>
          <p:cNvSpPr/>
          <p:nvPr/>
        </p:nvSpPr>
        <p:spPr>
          <a:xfrm>
            <a:off x="4784199" y="1202927"/>
            <a:ext cx="1993118" cy="393600"/>
          </a:xfrm>
          <a:prstGeom prst="homePlate">
            <a:avLst>
              <a:gd name="adj" fmla="val 32030"/>
            </a:avLst>
          </a:prstGeom>
          <a:solidFill>
            <a:schemeClr val="tx1">
              <a:lumMod val="20000"/>
              <a:lumOff val="80000"/>
            </a:schemeClr>
          </a:solidFill>
          <a:ln>
            <a:solidFill>
              <a:schemeClr val="tx2"/>
            </a:solid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tx1">
                    <a:lumMod val="50000"/>
                  </a:schemeClr>
                </a:solidFill>
                <a:latin typeface="Quicksand"/>
                <a:ea typeface="Quicksand"/>
                <a:cs typeface="Quicksand"/>
                <a:sym typeface="Quicksand"/>
              </a:rPr>
              <a:t>          </a:t>
            </a:r>
            <a:r>
              <a:rPr lang="en" sz="1000" b="1" dirty="0">
                <a:solidFill>
                  <a:schemeClr val="tx1">
                    <a:lumMod val="50000"/>
                  </a:schemeClr>
                </a:solidFill>
                <a:latin typeface="Quicksand"/>
                <a:ea typeface="Quicksand"/>
                <a:cs typeface="Quicksand"/>
                <a:sym typeface="Quicksand"/>
              </a:rPr>
              <a:t>CASE OF TIME - UP</a:t>
            </a:r>
            <a:r>
              <a:rPr lang="en-US" sz="1000" b="1" dirty="0">
                <a:solidFill>
                  <a:schemeClr val="tx1">
                    <a:lumMod val="50000"/>
                  </a:schemeClr>
                </a:solidFill>
                <a:latin typeface="Quicksand"/>
                <a:ea typeface="Quicksand"/>
                <a:cs typeface="Quicksand"/>
                <a:sym typeface="Quicksand"/>
              </a:rPr>
              <a:t> </a:t>
            </a:r>
            <a:endParaRPr sz="1000" b="1" dirty="0">
              <a:solidFill>
                <a:schemeClr val="tx1">
                  <a:lumMod val="50000"/>
                </a:schemeClr>
              </a:solidFill>
              <a:latin typeface="Quicksand"/>
              <a:ea typeface="Quicksand"/>
              <a:cs typeface="Quicksand"/>
              <a:sym typeface="Quicksand"/>
            </a:endParaRPr>
          </a:p>
        </p:txBody>
      </p:sp>
      <p:pic>
        <p:nvPicPr>
          <p:cNvPr id="4" name="Picture 3">
            <a:extLst>
              <a:ext uri="{FF2B5EF4-FFF2-40B4-BE49-F238E27FC236}">
                <a16:creationId xmlns:a16="http://schemas.microsoft.com/office/drawing/2014/main" id="{EB1ACC3D-1C5B-42F2-B39E-4D20327FBCD9}"/>
              </a:ext>
            </a:extLst>
          </p:cNvPr>
          <p:cNvPicPr>
            <a:picLocks noChangeAspect="1"/>
          </p:cNvPicPr>
          <p:nvPr/>
        </p:nvPicPr>
        <p:blipFill>
          <a:blip r:embed="rId3"/>
          <a:stretch>
            <a:fillRect/>
          </a:stretch>
        </p:blipFill>
        <p:spPr>
          <a:xfrm>
            <a:off x="3729904" y="1165011"/>
            <a:ext cx="1664352" cy="469433"/>
          </a:xfrm>
          <a:prstGeom prst="rect">
            <a:avLst/>
          </a:prstGeom>
        </p:spPr>
      </p:pic>
      <p:pic>
        <p:nvPicPr>
          <p:cNvPr id="5" name="Picture 4">
            <a:extLst>
              <a:ext uri="{FF2B5EF4-FFF2-40B4-BE49-F238E27FC236}">
                <a16:creationId xmlns:a16="http://schemas.microsoft.com/office/drawing/2014/main" id="{0EEDC59E-4088-4143-B57A-626F5E69E20D}"/>
              </a:ext>
            </a:extLst>
          </p:cNvPr>
          <p:cNvPicPr>
            <a:picLocks noChangeAspect="1"/>
          </p:cNvPicPr>
          <p:nvPr/>
        </p:nvPicPr>
        <p:blipFill>
          <a:blip r:embed="rId4"/>
          <a:stretch>
            <a:fillRect/>
          </a:stretch>
        </p:blipFill>
        <p:spPr>
          <a:xfrm>
            <a:off x="2426756" y="1161819"/>
            <a:ext cx="1664352" cy="463336"/>
          </a:xfrm>
          <a:prstGeom prst="rect">
            <a:avLst/>
          </a:prstGeom>
        </p:spPr>
      </p:pic>
      <p:pic>
        <p:nvPicPr>
          <p:cNvPr id="7" name="Picture 6">
            <a:extLst>
              <a:ext uri="{FF2B5EF4-FFF2-40B4-BE49-F238E27FC236}">
                <a16:creationId xmlns:a16="http://schemas.microsoft.com/office/drawing/2014/main" id="{94C7C0E1-E9E8-41AF-9879-0F1FC9F92FCA}"/>
              </a:ext>
            </a:extLst>
          </p:cNvPr>
          <p:cNvPicPr>
            <a:picLocks noChangeAspect="1"/>
          </p:cNvPicPr>
          <p:nvPr/>
        </p:nvPicPr>
        <p:blipFill>
          <a:blip r:embed="rId5"/>
          <a:stretch>
            <a:fillRect/>
          </a:stretch>
        </p:blipFill>
        <p:spPr>
          <a:xfrm>
            <a:off x="1295224" y="1161567"/>
            <a:ext cx="1513767" cy="463336"/>
          </a:xfrm>
          <a:prstGeom prst="rect">
            <a:avLst/>
          </a:prstGeom>
        </p:spPr>
      </p:pic>
      <p:pic>
        <p:nvPicPr>
          <p:cNvPr id="8" name="Picture 7">
            <a:extLst>
              <a:ext uri="{FF2B5EF4-FFF2-40B4-BE49-F238E27FC236}">
                <a16:creationId xmlns:a16="http://schemas.microsoft.com/office/drawing/2014/main" id="{B76EF31B-11A0-401A-B129-4FBFEF89DDC4}"/>
              </a:ext>
            </a:extLst>
          </p:cNvPr>
          <p:cNvPicPr>
            <a:picLocks noChangeAspect="1"/>
          </p:cNvPicPr>
          <p:nvPr/>
        </p:nvPicPr>
        <p:blipFill>
          <a:blip r:embed="rId6"/>
          <a:stretch>
            <a:fillRect/>
          </a:stretch>
        </p:blipFill>
        <p:spPr>
          <a:xfrm>
            <a:off x="0" y="1165011"/>
            <a:ext cx="1505843" cy="469433"/>
          </a:xfrm>
          <a:prstGeom prst="rect">
            <a:avLst/>
          </a:prstGeom>
        </p:spPr>
      </p:pic>
      <p:pic>
        <p:nvPicPr>
          <p:cNvPr id="6" name="Picture 5">
            <a:extLst>
              <a:ext uri="{FF2B5EF4-FFF2-40B4-BE49-F238E27FC236}">
                <a16:creationId xmlns:a16="http://schemas.microsoft.com/office/drawing/2014/main" id="{C692F6A9-F693-4620-99B3-AFA6F9123DAC}"/>
              </a:ext>
            </a:extLst>
          </p:cNvPr>
          <p:cNvPicPr>
            <a:picLocks noChangeAspect="1"/>
          </p:cNvPicPr>
          <p:nvPr/>
        </p:nvPicPr>
        <p:blipFill>
          <a:blip r:embed="rId7"/>
          <a:stretch>
            <a:fillRect/>
          </a:stretch>
        </p:blipFill>
        <p:spPr>
          <a:xfrm>
            <a:off x="2222499" y="1742095"/>
            <a:ext cx="4946651" cy="25251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4152181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2"/>
            <a:ext cx="7087200" cy="57756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964" name="Google Shape;964;p39"/>
          <p:cNvSpPr/>
          <p:nvPr/>
        </p:nvSpPr>
        <p:spPr>
          <a:xfrm>
            <a:off x="4784199" y="1202927"/>
            <a:ext cx="2395247" cy="393600"/>
          </a:xfrm>
          <a:prstGeom prst="homePlate">
            <a:avLst>
              <a:gd name="adj" fmla="val 32030"/>
            </a:avLst>
          </a:prstGeom>
          <a:solidFill>
            <a:schemeClr val="accent1">
              <a:lumMod val="40000"/>
              <a:lumOff val="60000"/>
            </a:schemeClr>
          </a:solidFill>
          <a:ln>
            <a:solidFill>
              <a:schemeClr val="tx2"/>
            </a:solid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tx1">
                    <a:lumMod val="50000"/>
                  </a:schemeClr>
                </a:solidFill>
                <a:latin typeface="Quicksand"/>
                <a:ea typeface="Quicksand"/>
                <a:cs typeface="Quicksand"/>
                <a:sym typeface="Quicksand"/>
              </a:rPr>
              <a:t>          </a:t>
            </a:r>
            <a:r>
              <a:rPr lang="en" sz="1000" b="1" dirty="0">
                <a:solidFill>
                  <a:schemeClr val="tx1">
                    <a:lumMod val="50000"/>
                  </a:schemeClr>
                </a:solidFill>
                <a:latin typeface="Quicksand"/>
                <a:ea typeface="Quicksand"/>
                <a:cs typeface="Quicksand"/>
                <a:sym typeface="Quicksand"/>
              </a:rPr>
              <a:t>END OF QUIZ</a:t>
            </a:r>
            <a:r>
              <a:rPr lang="en" sz="1000" b="1" dirty="0">
                <a:solidFill>
                  <a:schemeClr val="tx1">
                    <a:lumMod val="50000"/>
                  </a:schemeClr>
                </a:solidFill>
                <a:latin typeface="Quicksand"/>
                <a:ea typeface="Quicksand"/>
                <a:cs typeface="Quicksand"/>
                <a:sym typeface="Wingdings" panose="05000000000000000000" pitchFamily="2" charset="2"/>
              </a:rPr>
              <a:t></a:t>
            </a:r>
            <a:r>
              <a:rPr lang="en" sz="1000" b="1" dirty="0">
                <a:solidFill>
                  <a:schemeClr val="tx1">
                    <a:lumMod val="50000"/>
                  </a:schemeClr>
                </a:solidFill>
                <a:latin typeface="Quicksand"/>
                <a:ea typeface="Quicksand"/>
                <a:cs typeface="Quicksand"/>
                <a:sym typeface="Quicksand"/>
              </a:rPr>
              <a:t> RESULTS</a:t>
            </a:r>
            <a:r>
              <a:rPr lang="en-US" sz="1000" b="1" dirty="0">
                <a:solidFill>
                  <a:schemeClr val="tx1">
                    <a:lumMod val="50000"/>
                  </a:schemeClr>
                </a:solidFill>
                <a:latin typeface="Quicksand"/>
                <a:ea typeface="Quicksand"/>
                <a:cs typeface="Quicksand"/>
                <a:sym typeface="Quicksand"/>
              </a:rPr>
              <a:t> </a:t>
            </a:r>
            <a:endParaRPr sz="1000" b="1" dirty="0">
              <a:solidFill>
                <a:schemeClr val="tx1">
                  <a:lumMod val="50000"/>
                </a:schemeClr>
              </a:solidFill>
              <a:latin typeface="Quicksand"/>
              <a:ea typeface="Quicksand"/>
              <a:cs typeface="Quicksand"/>
              <a:sym typeface="Quicksand"/>
            </a:endParaRPr>
          </a:p>
        </p:txBody>
      </p:sp>
      <p:pic>
        <p:nvPicPr>
          <p:cNvPr id="4" name="Picture 3">
            <a:extLst>
              <a:ext uri="{FF2B5EF4-FFF2-40B4-BE49-F238E27FC236}">
                <a16:creationId xmlns:a16="http://schemas.microsoft.com/office/drawing/2014/main" id="{EB1ACC3D-1C5B-42F2-B39E-4D20327FBCD9}"/>
              </a:ext>
            </a:extLst>
          </p:cNvPr>
          <p:cNvPicPr>
            <a:picLocks noChangeAspect="1"/>
          </p:cNvPicPr>
          <p:nvPr/>
        </p:nvPicPr>
        <p:blipFill>
          <a:blip r:embed="rId3"/>
          <a:stretch>
            <a:fillRect/>
          </a:stretch>
        </p:blipFill>
        <p:spPr>
          <a:xfrm>
            <a:off x="3729904" y="1165011"/>
            <a:ext cx="1664352" cy="469433"/>
          </a:xfrm>
          <a:prstGeom prst="rect">
            <a:avLst/>
          </a:prstGeom>
        </p:spPr>
      </p:pic>
      <p:pic>
        <p:nvPicPr>
          <p:cNvPr id="5" name="Picture 4">
            <a:extLst>
              <a:ext uri="{FF2B5EF4-FFF2-40B4-BE49-F238E27FC236}">
                <a16:creationId xmlns:a16="http://schemas.microsoft.com/office/drawing/2014/main" id="{0EEDC59E-4088-4143-B57A-626F5E69E20D}"/>
              </a:ext>
            </a:extLst>
          </p:cNvPr>
          <p:cNvPicPr>
            <a:picLocks noChangeAspect="1"/>
          </p:cNvPicPr>
          <p:nvPr/>
        </p:nvPicPr>
        <p:blipFill>
          <a:blip r:embed="rId4"/>
          <a:stretch>
            <a:fillRect/>
          </a:stretch>
        </p:blipFill>
        <p:spPr>
          <a:xfrm>
            <a:off x="2426756" y="1161819"/>
            <a:ext cx="1664352" cy="463336"/>
          </a:xfrm>
          <a:prstGeom prst="rect">
            <a:avLst/>
          </a:prstGeom>
        </p:spPr>
      </p:pic>
      <p:pic>
        <p:nvPicPr>
          <p:cNvPr id="7" name="Picture 6">
            <a:extLst>
              <a:ext uri="{FF2B5EF4-FFF2-40B4-BE49-F238E27FC236}">
                <a16:creationId xmlns:a16="http://schemas.microsoft.com/office/drawing/2014/main" id="{94C7C0E1-E9E8-41AF-9879-0F1FC9F92FCA}"/>
              </a:ext>
            </a:extLst>
          </p:cNvPr>
          <p:cNvPicPr>
            <a:picLocks noChangeAspect="1"/>
          </p:cNvPicPr>
          <p:nvPr/>
        </p:nvPicPr>
        <p:blipFill>
          <a:blip r:embed="rId5"/>
          <a:stretch>
            <a:fillRect/>
          </a:stretch>
        </p:blipFill>
        <p:spPr>
          <a:xfrm>
            <a:off x="1295224" y="1161567"/>
            <a:ext cx="1513767" cy="463336"/>
          </a:xfrm>
          <a:prstGeom prst="rect">
            <a:avLst/>
          </a:prstGeom>
        </p:spPr>
      </p:pic>
      <p:pic>
        <p:nvPicPr>
          <p:cNvPr id="8" name="Picture 7">
            <a:extLst>
              <a:ext uri="{FF2B5EF4-FFF2-40B4-BE49-F238E27FC236}">
                <a16:creationId xmlns:a16="http://schemas.microsoft.com/office/drawing/2014/main" id="{B76EF31B-11A0-401A-B129-4FBFEF89DDC4}"/>
              </a:ext>
            </a:extLst>
          </p:cNvPr>
          <p:cNvPicPr>
            <a:picLocks noChangeAspect="1"/>
          </p:cNvPicPr>
          <p:nvPr/>
        </p:nvPicPr>
        <p:blipFill>
          <a:blip r:embed="rId6"/>
          <a:stretch>
            <a:fillRect/>
          </a:stretch>
        </p:blipFill>
        <p:spPr>
          <a:xfrm>
            <a:off x="0" y="1165011"/>
            <a:ext cx="1505843" cy="469433"/>
          </a:xfrm>
          <a:prstGeom prst="rect">
            <a:avLst/>
          </a:prstGeom>
        </p:spPr>
      </p:pic>
      <p:pic>
        <p:nvPicPr>
          <p:cNvPr id="6" name="Picture 5">
            <a:extLst>
              <a:ext uri="{FF2B5EF4-FFF2-40B4-BE49-F238E27FC236}">
                <a16:creationId xmlns:a16="http://schemas.microsoft.com/office/drawing/2014/main" id="{5860BAF4-0624-493F-AF71-EAE02C9EB619}"/>
              </a:ext>
            </a:extLst>
          </p:cNvPr>
          <p:cNvPicPr>
            <a:picLocks noChangeAspect="1"/>
          </p:cNvPicPr>
          <p:nvPr/>
        </p:nvPicPr>
        <p:blipFill>
          <a:blip r:embed="rId7"/>
          <a:stretch>
            <a:fillRect/>
          </a:stretch>
        </p:blipFill>
        <p:spPr>
          <a:xfrm>
            <a:off x="2106070" y="1732554"/>
            <a:ext cx="5197331" cy="25562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271451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2"/>
            <a:ext cx="7087200" cy="58376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965" name="Google Shape;965;p39"/>
          <p:cNvSpPr/>
          <p:nvPr/>
        </p:nvSpPr>
        <p:spPr>
          <a:xfrm>
            <a:off x="1311090" y="1198518"/>
            <a:ext cx="2057399" cy="373738"/>
          </a:xfrm>
          <a:prstGeom prst="homePlate">
            <a:avLst>
              <a:gd name="adj" fmla="val 32030"/>
            </a:avLst>
          </a:prstGeom>
          <a:solidFill>
            <a:schemeClr val="accent4">
              <a:lumMod val="40000"/>
              <a:lumOff val="60000"/>
            </a:schemeClr>
          </a:solidFill>
          <a:ln>
            <a:solidFill>
              <a:schemeClr val="tx2"/>
            </a:solid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000" b="1" dirty="0">
                <a:solidFill>
                  <a:schemeClr val="dk1"/>
                </a:solidFill>
                <a:latin typeface="Quicksand" panose="020B0604020202020204" charset="0"/>
                <a:sym typeface="Wingdings" panose="05000000000000000000" pitchFamily="2" charset="2"/>
              </a:rPr>
              <a:t>2 INSTRUCTION MANUAL </a:t>
            </a:r>
            <a:endParaRPr sz="1000" b="1" dirty="0">
              <a:solidFill>
                <a:schemeClr val="dk1"/>
              </a:solidFill>
              <a:latin typeface="Quicksand" panose="020B0604020202020204" charset="0"/>
            </a:endParaRPr>
          </a:p>
        </p:txBody>
      </p:sp>
      <p:pic>
        <p:nvPicPr>
          <p:cNvPr id="4" name="Picture 3">
            <a:extLst>
              <a:ext uri="{FF2B5EF4-FFF2-40B4-BE49-F238E27FC236}">
                <a16:creationId xmlns:a16="http://schemas.microsoft.com/office/drawing/2014/main" id="{ACBCB380-226D-42D5-95E6-022C48D5C5E6}"/>
              </a:ext>
            </a:extLst>
          </p:cNvPr>
          <p:cNvPicPr>
            <a:picLocks noChangeAspect="1"/>
          </p:cNvPicPr>
          <p:nvPr/>
        </p:nvPicPr>
        <p:blipFill>
          <a:blip r:embed="rId3"/>
          <a:stretch>
            <a:fillRect/>
          </a:stretch>
        </p:blipFill>
        <p:spPr>
          <a:xfrm>
            <a:off x="0" y="1149724"/>
            <a:ext cx="1505843" cy="472166"/>
          </a:xfrm>
          <a:prstGeom prst="rect">
            <a:avLst/>
          </a:prstGeom>
        </p:spPr>
      </p:pic>
      <p:pic>
        <p:nvPicPr>
          <p:cNvPr id="3" name="Picture 2">
            <a:extLst>
              <a:ext uri="{FF2B5EF4-FFF2-40B4-BE49-F238E27FC236}">
                <a16:creationId xmlns:a16="http://schemas.microsoft.com/office/drawing/2014/main" id="{F2111501-DE61-4AAB-BD57-B0112287399F}"/>
              </a:ext>
            </a:extLst>
          </p:cNvPr>
          <p:cNvPicPr>
            <a:picLocks noChangeAspect="1"/>
          </p:cNvPicPr>
          <p:nvPr/>
        </p:nvPicPr>
        <p:blipFill>
          <a:blip r:embed="rId4"/>
          <a:stretch>
            <a:fillRect/>
          </a:stretch>
        </p:blipFill>
        <p:spPr>
          <a:xfrm>
            <a:off x="2223654" y="1669295"/>
            <a:ext cx="5022274" cy="25355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132898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2"/>
            <a:ext cx="7087200" cy="578222"/>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965" name="Google Shape;965;p39"/>
          <p:cNvSpPr/>
          <p:nvPr/>
        </p:nvSpPr>
        <p:spPr>
          <a:xfrm>
            <a:off x="1223684" y="1218502"/>
            <a:ext cx="1916204" cy="393600"/>
          </a:xfrm>
          <a:prstGeom prst="homePlate">
            <a:avLst>
              <a:gd name="adj" fmla="val 32030"/>
            </a:avLst>
          </a:prstGeom>
          <a:solidFill>
            <a:schemeClr val="accent6">
              <a:lumMod val="60000"/>
              <a:lumOff val="40000"/>
            </a:schemeClr>
          </a:solidFill>
          <a:ln>
            <a:solidFill>
              <a:schemeClr val="tx2"/>
            </a:solid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000" b="1" dirty="0">
                <a:solidFill>
                  <a:schemeClr val="dk1"/>
                </a:solidFill>
                <a:latin typeface="Quicksand" panose="020B0604020202020204" charset="0"/>
                <a:sym typeface="Wingdings" panose="05000000000000000000" pitchFamily="2" charset="2"/>
              </a:rPr>
              <a:t>3 RESULT RECORD </a:t>
            </a:r>
            <a:endParaRPr sz="1000" b="1" dirty="0">
              <a:solidFill>
                <a:schemeClr val="dk1"/>
              </a:solidFill>
              <a:latin typeface="Quicksand" panose="020B0604020202020204" charset="0"/>
            </a:endParaRPr>
          </a:p>
        </p:txBody>
      </p:sp>
      <p:pic>
        <p:nvPicPr>
          <p:cNvPr id="2" name="Picture 1">
            <a:extLst>
              <a:ext uri="{FF2B5EF4-FFF2-40B4-BE49-F238E27FC236}">
                <a16:creationId xmlns:a16="http://schemas.microsoft.com/office/drawing/2014/main" id="{1E188180-9EF0-4C43-A6B6-6641DF4A8EA3}"/>
              </a:ext>
            </a:extLst>
          </p:cNvPr>
          <p:cNvPicPr>
            <a:picLocks noChangeAspect="1"/>
          </p:cNvPicPr>
          <p:nvPr/>
        </p:nvPicPr>
        <p:blipFill>
          <a:blip r:embed="rId3"/>
          <a:stretch>
            <a:fillRect/>
          </a:stretch>
        </p:blipFill>
        <p:spPr>
          <a:xfrm>
            <a:off x="0" y="1180586"/>
            <a:ext cx="1505843" cy="469433"/>
          </a:xfrm>
          <a:prstGeom prst="rect">
            <a:avLst/>
          </a:prstGeom>
        </p:spPr>
      </p:pic>
      <p:pic>
        <p:nvPicPr>
          <p:cNvPr id="5" name="Picture 4">
            <a:extLst>
              <a:ext uri="{FF2B5EF4-FFF2-40B4-BE49-F238E27FC236}">
                <a16:creationId xmlns:a16="http://schemas.microsoft.com/office/drawing/2014/main" id="{D5933D91-01B3-4C37-9270-FE851C68F07C}"/>
              </a:ext>
            </a:extLst>
          </p:cNvPr>
          <p:cNvPicPr>
            <a:picLocks noChangeAspect="1"/>
          </p:cNvPicPr>
          <p:nvPr/>
        </p:nvPicPr>
        <p:blipFill>
          <a:blip r:embed="rId4"/>
          <a:stretch>
            <a:fillRect/>
          </a:stretch>
        </p:blipFill>
        <p:spPr>
          <a:xfrm>
            <a:off x="2082472" y="1753297"/>
            <a:ext cx="5085244" cy="24529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4109418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2"/>
            <a:ext cx="7087200" cy="62479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964" name="Google Shape;964;p39"/>
          <p:cNvSpPr/>
          <p:nvPr/>
        </p:nvSpPr>
        <p:spPr>
          <a:xfrm>
            <a:off x="1247202" y="1142509"/>
            <a:ext cx="1650638" cy="393600"/>
          </a:xfrm>
          <a:prstGeom prst="homePlate">
            <a:avLst>
              <a:gd name="adj" fmla="val 32030"/>
            </a:avLst>
          </a:prstGeom>
          <a:solidFill>
            <a:schemeClr val="accent5">
              <a:lumMod val="40000"/>
              <a:lumOff val="60000"/>
            </a:schemeClr>
          </a:solidFill>
          <a:ln>
            <a:solidFill>
              <a:schemeClr val="tx2"/>
            </a:solid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tx1">
                    <a:lumMod val="50000"/>
                  </a:schemeClr>
                </a:solidFill>
                <a:latin typeface="Quicksand"/>
                <a:ea typeface="Quicksand"/>
                <a:cs typeface="Quicksand"/>
                <a:sym typeface="Quicksand"/>
              </a:rPr>
              <a:t>     </a:t>
            </a:r>
            <a:r>
              <a:rPr lang="en" sz="1000" b="1" dirty="0">
                <a:solidFill>
                  <a:schemeClr val="tx1">
                    <a:lumMod val="50000"/>
                  </a:schemeClr>
                </a:solidFill>
                <a:latin typeface="Quicksand"/>
                <a:ea typeface="Quicksand"/>
                <a:cs typeface="Quicksand"/>
                <a:sym typeface="Quicksand"/>
              </a:rPr>
              <a:t>INVALID CHOICE</a:t>
            </a:r>
            <a:endParaRPr sz="1000" b="1" dirty="0">
              <a:solidFill>
                <a:schemeClr val="tx1">
                  <a:lumMod val="50000"/>
                </a:schemeClr>
              </a:solidFill>
              <a:latin typeface="Quicksand"/>
              <a:ea typeface="Quicksand"/>
              <a:cs typeface="Quicksand"/>
              <a:sym typeface="Quicksand"/>
            </a:endParaRPr>
          </a:p>
        </p:txBody>
      </p:sp>
      <p:sp>
        <p:nvSpPr>
          <p:cNvPr id="965" name="Google Shape;965;p39"/>
          <p:cNvSpPr/>
          <p:nvPr/>
        </p:nvSpPr>
        <p:spPr>
          <a:xfrm>
            <a:off x="2" y="1142509"/>
            <a:ext cx="1586751" cy="393600"/>
          </a:xfrm>
          <a:prstGeom prst="homePlate">
            <a:avLst>
              <a:gd name="adj" fmla="val 32030"/>
            </a:avLst>
          </a:prstGeom>
          <a:solidFill>
            <a:schemeClr val="accent2">
              <a:lumMod val="60000"/>
              <a:lumOff val="40000"/>
            </a:schemeClr>
          </a:solidFill>
          <a:ln>
            <a:solidFill>
              <a:schemeClr val="tx2"/>
            </a:solid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000" b="1" dirty="0">
                <a:solidFill>
                  <a:schemeClr val="dk1"/>
                </a:solidFill>
                <a:latin typeface="Quicksand" panose="020B0604020202020204" charset="0"/>
              </a:rPr>
              <a:t>OPTION MENU</a:t>
            </a:r>
            <a:endParaRPr sz="1000" b="1" dirty="0">
              <a:solidFill>
                <a:schemeClr val="dk1"/>
              </a:solidFill>
              <a:latin typeface="Quicksand" panose="020B0604020202020204" charset="0"/>
            </a:endParaRPr>
          </a:p>
        </p:txBody>
      </p:sp>
      <p:pic>
        <p:nvPicPr>
          <p:cNvPr id="4" name="Picture 3">
            <a:extLst>
              <a:ext uri="{FF2B5EF4-FFF2-40B4-BE49-F238E27FC236}">
                <a16:creationId xmlns:a16="http://schemas.microsoft.com/office/drawing/2014/main" id="{F562B75A-6647-4DA1-8865-5A425A3D8FAA}"/>
              </a:ext>
            </a:extLst>
          </p:cNvPr>
          <p:cNvPicPr>
            <a:picLocks noChangeAspect="1"/>
          </p:cNvPicPr>
          <p:nvPr/>
        </p:nvPicPr>
        <p:blipFill>
          <a:blip r:embed="rId3"/>
          <a:stretch>
            <a:fillRect/>
          </a:stretch>
        </p:blipFill>
        <p:spPr>
          <a:xfrm>
            <a:off x="2097742" y="1631577"/>
            <a:ext cx="5432611" cy="26356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200075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21"/>
          <p:cNvSpPr txBox="1">
            <a:spLocks noGrp="1"/>
          </p:cNvSpPr>
          <p:nvPr>
            <p:ph type="title"/>
          </p:nvPr>
        </p:nvSpPr>
        <p:spPr>
          <a:xfrm>
            <a:off x="1028375" y="662026"/>
            <a:ext cx="7087200" cy="447356"/>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CONCLUSION </a:t>
            </a:r>
            <a:endParaRPr dirty="0"/>
          </a:p>
        </p:txBody>
      </p:sp>
      <p:sp>
        <p:nvSpPr>
          <p:cNvPr id="755" name="Google Shape;755;p21"/>
          <p:cNvSpPr txBox="1">
            <a:spLocks noGrp="1"/>
          </p:cNvSpPr>
          <p:nvPr>
            <p:ph type="body" idx="1"/>
          </p:nvPr>
        </p:nvSpPr>
        <p:spPr>
          <a:xfrm>
            <a:off x="1028374" y="1181100"/>
            <a:ext cx="7255013" cy="3390900"/>
          </a:xfrm>
          <a:prstGeom prst="rect">
            <a:avLst/>
          </a:prstGeom>
        </p:spPr>
        <p:txBody>
          <a:bodyPr spcFirstLastPara="1" wrap="square" lIns="0" tIns="0" rIns="0" bIns="0" anchor="t" anchorCtr="0">
            <a:noAutofit/>
          </a:bodyPr>
          <a:lstStyle/>
          <a:p>
            <a:pPr marL="254000" marR="798195" indent="0">
              <a:lnSpc>
                <a:spcPct val="150000"/>
              </a:lnSpc>
              <a:spcBef>
                <a:spcPts val="5"/>
              </a:spcBef>
              <a:spcAft>
                <a:spcPts val="0"/>
              </a:spcAft>
              <a:buNone/>
            </a:pPr>
            <a:r>
              <a:rPr lang="en-US" sz="2000" baseline="-25000" dirty="0">
                <a:effectLst/>
                <a:latin typeface="Quicksand" panose="020B0604020202020204" charset="0"/>
                <a:ea typeface="Times New Roman" panose="02020603050405020304" pitchFamily="18" charset="0"/>
              </a:rPr>
              <a:t>        The Quiz Game designed is very interactive, user friendly and easy to play. </a:t>
            </a:r>
            <a:endParaRPr lang="en-IN" sz="2000" dirty="0">
              <a:effectLst/>
              <a:latin typeface="Quicksand" panose="020B0604020202020204" charset="0"/>
              <a:ea typeface="Times New Roman" panose="02020603050405020304" pitchFamily="18" charset="0"/>
            </a:endParaRPr>
          </a:p>
          <a:p>
            <a:pPr algn="just">
              <a:buFont typeface="Wingdings" panose="05000000000000000000" pitchFamily="2" charset="2"/>
              <a:buChar char="q"/>
            </a:pPr>
            <a:r>
              <a:rPr lang="en-US" sz="2000" baseline="-25000" dirty="0">
                <a:effectLst/>
                <a:latin typeface="Quicksand" panose="020B0604020202020204" charset="0"/>
                <a:ea typeface="Times New Roman" panose="02020603050405020304" pitchFamily="18" charset="0"/>
              </a:rPr>
              <a:t>Recommendations are more and more games like these should be designed as it improves the knowledge and  at the same time test your IQ level. Quiz games should be designed in a more interactive and friendly way so that more people can play, enjoy and at the same time improve, enhance and test their</a:t>
            </a:r>
            <a:r>
              <a:rPr lang="en-US" sz="2000" spc="-10" baseline="-25000" dirty="0">
                <a:effectLst/>
                <a:latin typeface="Quicksand" panose="020B0604020202020204" charset="0"/>
                <a:ea typeface="Times New Roman" panose="02020603050405020304" pitchFamily="18" charset="0"/>
              </a:rPr>
              <a:t> </a:t>
            </a:r>
            <a:r>
              <a:rPr lang="en-US" sz="2000" baseline="-25000" dirty="0">
                <a:effectLst/>
                <a:latin typeface="Quicksand" panose="020B0604020202020204" charset="0"/>
                <a:ea typeface="Times New Roman" panose="02020603050405020304" pitchFamily="18" charset="0"/>
              </a:rPr>
              <a:t>knowledge on various subjects.</a:t>
            </a:r>
          </a:p>
          <a:p>
            <a:pPr algn="just">
              <a:buFont typeface="Wingdings" panose="05000000000000000000" pitchFamily="2" charset="2"/>
              <a:buChar char="q"/>
            </a:pPr>
            <a:r>
              <a:rPr lang="en-US" sz="1300" dirty="0">
                <a:latin typeface="Quicksand" panose="020B0604020202020204" charset="0"/>
              </a:rPr>
              <a:t>The “Quiz game using C++” is to facilitate the user friendly environment to all users and reduce the manual effort. The proposed system is highly error free and mistake proof as no information has to be entered manually thus reducing the human prone errors. Database of the user is stored in a record file. In comparison to the previous system, the proposed system will be less time consuming and is more efficient.</a:t>
            </a:r>
            <a:endParaRPr lang="en-IN" sz="1300" dirty="0">
              <a:latin typeface="Quicksand" panose="020B0604020202020204" charset="0"/>
            </a:endParaRPr>
          </a:p>
          <a:p>
            <a:pPr algn="just">
              <a:buFont typeface="Wingdings" panose="05000000000000000000" pitchFamily="2" charset="2"/>
              <a:buChar char="q"/>
            </a:pPr>
            <a:endParaRPr lang="en-IN" sz="2000" dirty="0">
              <a:effectLst/>
              <a:latin typeface="Quicksand" panose="020B0604020202020204" charset="0"/>
              <a:ea typeface="Times New Roman" panose="02020603050405020304" pitchFamily="18" charset="0"/>
            </a:endParaRPr>
          </a:p>
        </p:txBody>
      </p:sp>
      <p:sp>
        <p:nvSpPr>
          <p:cNvPr id="758" name="Google Shape;758;p21"/>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15"/>
          <p:cNvSpPr txBox="1">
            <a:spLocks noGrp="1"/>
          </p:cNvSpPr>
          <p:nvPr>
            <p:ph type="ctrTitle" idx="4294967295"/>
          </p:nvPr>
        </p:nvSpPr>
        <p:spPr>
          <a:xfrm>
            <a:off x="1392600" y="1008529"/>
            <a:ext cx="6593700" cy="60511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6000" dirty="0">
                <a:solidFill>
                  <a:schemeClr val="tx1"/>
                </a:solidFill>
              </a:rPr>
              <a:t>contents</a:t>
            </a:r>
            <a:endParaRPr sz="6000" dirty="0">
              <a:solidFill>
                <a:schemeClr val="tx1"/>
              </a:solidFill>
            </a:endParaRPr>
          </a:p>
        </p:txBody>
      </p:sp>
      <p:sp>
        <p:nvSpPr>
          <p:cNvPr id="709" name="Google Shape;709;p15"/>
          <p:cNvSpPr txBox="1">
            <a:spLocks noGrp="1"/>
          </p:cNvSpPr>
          <p:nvPr>
            <p:ph type="subTitle" idx="4294967295"/>
          </p:nvPr>
        </p:nvSpPr>
        <p:spPr>
          <a:xfrm>
            <a:off x="1392600" y="1674159"/>
            <a:ext cx="6593700" cy="2857499"/>
          </a:xfrm>
          <a:prstGeom prst="rect">
            <a:avLst/>
          </a:prstGeom>
        </p:spPr>
        <p:txBody>
          <a:bodyPr spcFirstLastPara="1" wrap="square" lIns="0" tIns="0" rIns="0" bIns="0" anchor="t" anchorCtr="0">
            <a:noAutofit/>
          </a:bodyPr>
          <a:lstStyle/>
          <a:p>
            <a:pPr>
              <a:buFont typeface="Wingdings" panose="05000000000000000000" pitchFamily="2" charset="2"/>
              <a:buChar char="q"/>
            </a:pPr>
            <a:r>
              <a:rPr lang="en-US" sz="2000" baseline="-25000" dirty="0">
                <a:latin typeface="Quicksand" panose="020B0604020202020204" charset="0"/>
                <a:cs typeface="Times New Roman"/>
              </a:rPr>
              <a:t>Introduction to the Project</a:t>
            </a:r>
          </a:p>
          <a:p>
            <a:pPr>
              <a:buFont typeface="Wingdings" panose="05000000000000000000" pitchFamily="2" charset="2"/>
              <a:buChar char="q"/>
            </a:pPr>
            <a:r>
              <a:rPr lang="en-US" sz="2000" baseline="-25000" dirty="0">
                <a:latin typeface="Quicksand" panose="020B0604020202020204" charset="0"/>
                <a:cs typeface="Times New Roman"/>
              </a:rPr>
              <a:t>Problem Formulation</a:t>
            </a:r>
          </a:p>
          <a:p>
            <a:pPr>
              <a:buFont typeface="Wingdings" panose="05000000000000000000" pitchFamily="2" charset="2"/>
              <a:buChar char="q"/>
            </a:pPr>
            <a:r>
              <a:rPr lang="en-US" sz="2000" baseline="-25000" dirty="0">
                <a:latin typeface="Quicksand" panose="020B0604020202020204" charset="0"/>
                <a:cs typeface="Times New Roman"/>
              </a:rPr>
              <a:t>Objectives of the work </a:t>
            </a:r>
          </a:p>
          <a:p>
            <a:pPr>
              <a:buFont typeface="Wingdings" panose="05000000000000000000" pitchFamily="2" charset="2"/>
              <a:buChar char="q"/>
            </a:pPr>
            <a:r>
              <a:rPr lang="en-US" sz="2000" baseline="-25000" dirty="0">
                <a:latin typeface="Quicksand" panose="020B0604020202020204" charset="0"/>
                <a:cs typeface="Times New Roman"/>
              </a:rPr>
              <a:t>Methodology used</a:t>
            </a:r>
          </a:p>
          <a:p>
            <a:pPr>
              <a:buFont typeface="Wingdings" panose="05000000000000000000" pitchFamily="2" charset="2"/>
              <a:buChar char="q"/>
            </a:pPr>
            <a:r>
              <a:rPr lang="en-US" sz="2000" spc="-10" baseline="-25000" dirty="0">
                <a:latin typeface="Quicksand" panose="020B0604020202020204" charset="0"/>
                <a:cs typeface="Times New Roman"/>
              </a:rPr>
              <a:t>Results and Outputs</a:t>
            </a:r>
          </a:p>
          <a:p>
            <a:pPr>
              <a:buFont typeface="Wingdings" panose="05000000000000000000" pitchFamily="2" charset="2"/>
              <a:buChar char="q"/>
            </a:pPr>
            <a:r>
              <a:rPr lang="en-US" sz="2000" spc="-10" baseline="-25000" dirty="0">
                <a:latin typeface="Quicksand" panose="020B0604020202020204" charset="0"/>
                <a:cs typeface="Times New Roman"/>
              </a:rPr>
              <a:t>Conclusion</a:t>
            </a:r>
          </a:p>
          <a:p>
            <a:pPr>
              <a:buFont typeface="Wingdings" panose="05000000000000000000" pitchFamily="2" charset="2"/>
              <a:buChar char="q"/>
            </a:pPr>
            <a:r>
              <a:rPr lang="en-US" sz="2000" baseline="-25000" dirty="0">
                <a:latin typeface="Quicksand" panose="020B0604020202020204" charset="0"/>
                <a:cs typeface="Times New Roman"/>
              </a:rPr>
              <a:t>Future Scope</a:t>
            </a:r>
          </a:p>
          <a:p>
            <a:pPr>
              <a:buFont typeface="Wingdings" panose="05000000000000000000" pitchFamily="2" charset="2"/>
              <a:buChar char="q"/>
            </a:pPr>
            <a:r>
              <a:rPr lang="en-US" sz="2000" baseline="-25000" dirty="0">
                <a:latin typeface="Quicksand" panose="020B0604020202020204" charset="0"/>
                <a:cs typeface="Times New Roman"/>
              </a:rPr>
              <a:t>References</a:t>
            </a:r>
            <a:endParaRPr lang="en-US" sz="2000" baseline="-25000" dirty="0">
              <a:latin typeface="Quicksand" panose="020B0604020202020204" charset="0"/>
            </a:endParaRPr>
          </a:p>
          <a:p>
            <a:pPr marL="0" lvl="0" indent="0" algn="ctr" rtl="0">
              <a:spcBef>
                <a:spcPts val="0"/>
              </a:spcBef>
              <a:spcAft>
                <a:spcPts val="0"/>
              </a:spcAft>
              <a:buNone/>
            </a:pPr>
            <a:endParaRPr sz="1800" b="1" baseline="-25000" dirty="0"/>
          </a:p>
        </p:txBody>
      </p:sp>
      <p:sp>
        <p:nvSpPr>
          <p:cNvPr id="711" name="Google Shape;711;p1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36"/>
          <p:cNvSpPr txBox="1">
            <a:spLocks noGrp="1"/>
          </p:cNvSpPr>
          <p:nvPr>
            <p:ph type="title"/>
          </p:nvPr>
        </p:nvSpPr>
        <p:spPr>
          <a:xfrm>
            <a:off x="1028375" y="662026"/>
            <a:ext cx="7087200" cy="470322"/>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FUTURE SCOPE</a:t>
            </a:r>
            <a:endParaRPr dirty="0"/>
          </a:p>
        </p:txBody>
      </p:sp>
      <p:sp>
        <p:nvSpPr>
          <p:cNvPr id="931" name="Google Shape;931;p36"/>
          <p:cNvSpPr txBox="1">
            <a:spLocks noGrp="1"/>
          </p:cNvSpPr>
          <p:nvPr>
            <p:ph type="body" idx="1"/>
          </p:nvPr>
        </p:nvSpPr>
        <p:spPr>
          <a:xfrm>
            <a:off x="1028375" y="1079500"/>
            <a:ext cx="7087200" cy="3575050"/>
          </a:xfrm>
          <a:prstGeom prst="rect">
            <a:avLst/>
          </a:prstGeom>
        </p:spPr>
        <p:txBody>
          <a:bodyPr spcFirstLastPara="1" wrap="square" lIns="0" tIns="0" rIns="0" bIns="0" anchor="t" anchorCtr="0">
            <a:noAutofit/>
          </a:bodyPr>
          <a:lstStyle/>
          <a:p>
            <a:pPr marL="342900" lvl="0" algn="just" rtl="0">
              <a:spcBef>
                <a:spcPts val="600"/>
              </a:spcBef>
              <a:spcAft>
                <a:spcPts val="0"/>
              </a:spcAft>
              <a:buFont typeface="Wingdings" panose="05000000000000000000" pitchFamily="2" charset="2"/>
              <a:buChar char="q"/>
            </a:pPr>
            <a:r>
              <a:rPr lang="en-US" baseline="-25000" dirty="0"/>
              <a:t>Scope to launch the quiz game on a website to make it more welcoming to users.</a:t>
            </a:r>
          </a:p>
          <a:p>
            <a:pPr marL="342900" lvl="0" algn="just" rtl="0">
              <a:spcBef>
                <a:spcPts val="600"/>
              </a:spcBef>
              <a:spcAft>
                <a:spcPts val="0"/>
              </a:spcAft>
              <a:buFont typeface="Wingdings" panose="05000000000000000000" pitchFamily="2" charset="2"/>
              <a:buChar char="q"/>
            </a:pPr>
            <a:r>
              <a:rPr lang="en-US" baseline="-25000" dirty="0"/>
              <a:t>Scope to broaden the field of testing skills of the users by adding more question series to the game on various subjects.</a:t>
            </a:r>
          </a:p>
          <a:p>
            <a:pPr marL="342900" lvl="0" algn="just" rtl="0">
              <a:spcBef>
                <a:spcPts val="600"/>
              </a:spcBef>
              <a:spcAft>
                <a:spcPts val="0"/>
              </a:spcAft>
              <a:buFont typeface="Wingdings" panose="05000000000000000000" pitchFamily="2" charset="2"/>
              <a:buChar char="q"/>
            </a:pPr>
            <a:r>
              <a:rPr lang="en-US" sz="1600" dirty="0"/>
              <a:t>Scope to add camera support for remotely taking this test in proctored mode. </a:t>
            </a:r>
          </a:p>
          <a:p>
            <a:pPr marL="342900" lvl="0" algn="just" rtl="0">
              <a:spcBef>
                <a:spcPts val="600"/>
              </a:spcBef>
              <a:spcAft>
                <a:spcPts val="0"/>
              </a:spcAft>
              <a:buFont typeface="Wingdings" panose="05000000000000000000" pitchFamily="2" charset="2"/>
              <a:buChar char="q"/>
            </a:pPr>
            <a:r>
              <a:rPr lang="en-US" sz="1600" dirty="0"/>
              <a:t>Use of AI Plugins for further strengthening the security and robustness.</a:t>
            </a:r>
          </a:p>
          <a:p>
            <a:pPr marL="342900" lvl="0" algn="just" rtl="0">
              <a:spcBef>
                <a:spcPts val="600"/>
              </a:spcBef>
              <a:spcAft>
                <a:spcPts val="0"/>
              </a:spcAft>
              <a:buFont typeface="Wingdings" panose="05000000000000000000" pitchFamily="2" charset="2"/>
              <a:buChar char="q"/>
            </a:pPr>
            <a:r>
              <a:rPr lang="en-US" sz="1600" dirty="0"/>
              <a:t>Scope to connect to cloud server for smooth data storage and easy automated result calculations.</a:t>
            </a:r>
          </a:p>
          <a:p>
            <a:pPr marL="342900" lvl="0" algn="just" rtl="0">
              <a:spcBef>
                <a:spcPts val="600"/>
              </a:spcBef>
              <a:spcAft>
                <a:spcPts val="0"/>
              </a:spcAft>
              <a:buFont typeface="Wingdings" panose="05000000000000000000" pitchFamily="2" charset="2"/>
              <a:buChar char="q"/>
            </a:pPr>
            <a:r>
              <a:rPr lang="en-US" sz="1600" dirty="0"/>
              <a:t>Scope to implement in educational field to maintain student performance records.</a:t>
            </a:r>
          </a:p>
          <a:p>
            <a:pPr marL="342900" lvl="0" algn="just" rtl="0">
              <a:spcBef>
                <a:spcPts val="600"/>
              </a:spcBef>
              <a:spcAft>
                <a:spcPts val="0"/>
              </a:spcAft>
              <a:buFont typeface="Wingdings" panose="05000000000000000000" pitchFamily="2" charset="2"/>
              <a:buChar char="q"/>
            </a:pPr>
            <a:endParaRPr lang="en-US" sz="1600" dirty="0"/>
          </a:p>
          <a:p>
            <a:pPr marL="342900" lvl="0" algn="l" rtl="0">
              <a:spcBef>
                <a:spcPts val="600"/>
              </a:spcBef>
              <a:spcAft>
                <a:spcPts val="0"/>
              </a:spcAft>
              <a:buFont typeface="Wingdings" panose="05000000000000000000" pitchFamily="2" charset="2"/>
              <a:buChar char="q"/>
            </a:pPr>
            <a:endParaRPr lang="en-US" sz="1600" dirty="0"/>
          </a:p>
          <a:p>
            <a:pPr marL="342900" lvl="0" algn="l" rtl="0">
              <a:spcBef>
                <a:spcPts val="600"/>
              </a:spcBef>
              <a:spcAft>
                <a:spcPts val="0"/>
              </a:spcAft>
              <a:buFont typeface="Wingdings" panose="05000000000000000000" pitchFamily="2" charset="2"/>
              <a:buChar char="q"/>
            </a:pPr>
            <a:endParaRPr lang="en-US" sz="1600" dirty="0"/>
          </a:p>
          <a:p>
            <a:pPr marL="342900" lvl="0" algn="l" rtl="0">
              <a:spcBef>
                <a:spcPts val="600"/>
              </a:spcBef>
              <a:spcAft>
                <a:spcPts val="0"/>
              </a:spcAft>
              <a:buFont typeface="Wingdings" panose="05000000000000000000" pitchFamily="2" charset="2"/>
              <a:buChar char="q"/>
            </a:pPr>
            <a:endParaRPr lang="en-IN" sz="1600" dirty="0"/>
          </a:p>
        </p:txBody>
      </p:sp>
      <p:sp>
        <p:nvSpPr>
          <p:cNvPr id="932" name="Google Shape;932;p3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23454435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37"/>
          <p:cNvSpPr txBox="1">
            <a:spLocks noGrp="1"/>
          </p:cNvSpPr>
          <p:nvPr>
            <p:ph type="title"/>
          </p:nvPr>
        </p:nvSpPr>
        <p:spPr>
          <a:xfrm>
            <a:off x="1028375" y="662026"/>
            <a:ext cx="7087200" cy="470322"/>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REFERENCES </a:t>
            </a:r>
            <a:endParaRPr dirty="0"/>
          </a:p>
        </p:txBody>
      </p:sp>
      <p:sp>
        <p:nvSpPr>
          <p:cNvPr id="938" name="Google Shape;938;p37"/>
          <p:cNvSpPr txBox="1">
            <a:spLocks noGrp="1"/>
          </p:cNvSpPr>
          <p:nvPr>
            <p:ph type="body" idx="1"/>
          </p:nvPr>
        </p:nvSpPr>
        <p:spPr>
          <a:xfrm>
            <a:off x="1203187" y="1334675"/>
            <a:ext cx="7087200" cy="2683200"/>
          </a:xfrm>
          <a:prstGeom prst="rect">
            <a:avLst/>
          </a:prstGeom>
        </p:spPr>
        <p:txBody>
          <a:bodyPr spcFirstLastPara="1" wrap="square" lIns="0" tIns="0" rIns="0" bIns="0" anchor="t" anchorCtr="0">
            <a:noAutofit/>
          </a:bodyPr>
          <a:lstStyle/>
          <a:p>
            <a:pPr marL="114300" indent="0">
              <a:buNone/>
            </a:pPr>
            <a:r>
              <a:rPr lang="en-US" sz="1400" dirty="0"/>
              <a:t>[1] “LET US C++” by Yashwant </a:t>
            </a:r>
            <a:r>
              <a:rPr lang="en-US" sz="1400" dirty="0" err="1"/>
              <a:t>Kanetkar</a:t>
            </a:r>
            <a:r>
              <a:rPr lang="en-US" sz="1400" dirty="0"/>
              <a:t> </a:t>
            </a:r>
          </a:p>
          <a:p>
            <a:pPr marL="114300" indent="0">
              <a:buNone/>
            </a:pPr>
            <a:r>
              <a:rPr lang="en-US" sz="1400" dirty="0"/>
              <a:t>[2] </a:t>
            </a:r>
            <a:r>
              <a:rPr lang="en-US" sz="1400" dirty="0">
                <a:hlinkClick r:id="rId3"/>
              </a:rPr>
              <a:t>www.gobookee.net/objective-type-questions-C++-language</a:t>
            </a:r>
            <a:endParaRPr lang="en-US" sz="1400" dirty="0"/>
          </a:p>
          <a:p>
            <a:pPr marL="114300" indent="0">
              <a:buNone/>
            </a:pPr>
            <a:r>
              <a:rPr lang="en-US" sz="1400" dirty="0"/>
              <a:t>[3] </a:t>
            </a:r>
            <a:r>
              <a:rPr lang="en-US" sz="1400" u="sng" dirty="0"/>
              <a:t>www.gobookee.net objective-type-questions-and-answers-in-</a:t>
            </a:r>
            <a:r>
              <a:rPr lang="en-US" sz="1400" u="sng" dirty="0" err="1"/>
              <a:t>dbms</a:t>
            </a:r>
            <a:endParaRPr lang="en-US" sz="1400" u="sng" dirty="0"/>
          </a:p>
          <a:p>
            <a:pPr marL="114300" indent="0">
              <a:buNone/>
            </a:pPr>
            <a:r>
              <a:rPr lang="en-US" sz="1400" dirty="0"/>
              <a:t>[4</a:t>
            </a:r>
            <a:r>
              <a:rPr lang="en-US" sz="1400" u="sng" dirty="0"/>
              <a:t>] www.gobookee.net objective-type-questions-and-answers-in-c </a:t>
            </a:r>
          </a:p>
          <a:p>
            <a:pPr marL="114300" indent="0">
              <a:buNone/>
            </a:pPr>
            <a:r>
              <a:rPr lang="en-US" sz="1400" dirty="0"/>
              <a:t>[5] “ The C++ Programming Language” by Bjarne </a:t>
            </a:r>
            <a:r>
              <a:rPr lang="en-US" sz="1400" dirty="0" err="1"/>
              <a:t>Stroupstup</a:t>
            </a:r>
            <a:r>
              <a:rPr lang="en-US" sz="1400" dirty="0"/>
              <a:t> </a:t>
            </a:r>
          </a:p>
          <a:p>
            <a:pPr marL="114300" indent="0">
              <a:buNone/>
            </a:pPr>
            <a:r>
              <a:rPr lang="en-US" sz="1400" dirty="0"/>
              <a:t>[6] “ Modern C++ Design” by Andrei </a:t>
            </a:r>
            <a:r>
              <a:rPr lang="en-US" sz="1400" dirty="0" err="1"/>
              <a:t>Alexandrescu</a:t>
            </a:r>
            <a:r>
              <a:rPr lang="en-US" sz="1400" dirty="0"/>
              <a:t> </a:t>
            </a:r>
          </a:p>
          <a:p>
            <a:pPr marL="114300" indent="0">
              <a:buNone/>
            </a:pPr>
            <a:r>
              <a:rPr lang="en-US" sz="1400" dirty="0"/>
              <a:t>[7] “Effective C++” by Scott Meyers</a:t>
            </a:r>
          </a:p>
          <a:p>
            <a:pPr marL="0" lvl="0" indent="0" algn="l" rtl="0">
              <a:lnSpc>
                <a:spcPct val="115000"/>
              </a:lnSpc>
              <a:spcBef>
                <a:spcPts val="600"/>
              </a:spcBef>
              <a:spcAft>
                <a:spcPts val="0"/>
              </a:spcAft>
              <a:buNone/>
            </a:pPr>
            <a:endParaRPr sz="1800" baseline="-25000" dirty="0"/>
          </a:p>
        </p:txBody>
      </p:sp>
      <p:sp>
        <p:nvSpPr>
          <p:cNvPr id="940" name="Google Shape;940;p3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8"/>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br>
              <a:rPr lang="en" dirty="0"/>
            </a:br>
            <a:r>
              <a:rPr lang="en" sz="6000" dirty="0"/>
              <a:t>THANK YOU!</a:t>
            </a:r>
            <a:endParaRPr sz="600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2052150" y="1055593"/>
            <a:ext cx="5039700" cy="786653"/>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 introduction</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2" name="TextBox 1">
            <a:extLst>
              <a:ext uri="{FF2B5EF4-FFF2-40B4-BE49-F238E27FC236}">
                <a16:creationId xmlns:a16="http://schemas.microsoft.com/office/drawing/2014/main" id="{AF804A33-D94B-466B-80F5-CA657C1FF13B}"/>
              </a:ext>
            </a:extLst>
          </p:cNvPr>
          <p:cNvSpPr txBox="1"/>
          <p:nvPr/>
        </p:nvSpPr>
        <p:spPr>
          <a:xfrm>
            <a:off x="1595718" y="1650625"/>
            <a:ext cx="6015317" cy="2246769"/>
          </a:xfrm>
          <a:prstGeom prst="rect">
            <a:avLst/>
          </a:prstGeom>
          <a:noFill/>
        </p:spPr>
        <p:txBody>
          <a:bodyPr wrap="square" rtlCol="0">
            <a:spAutoFit/>
          </a:bodyPr>
          <a:lstStyle/>
          <a:p>
            <a:pPr algn="just"/>
            <a:r>
              <a:rPr lang="en-US" sz="2100" baseline="-25000" dirty="0">
                <a:latin typeface="Quicksand" panose="020B0604020202020204" charset="0"/>
              </a:rPr>
              <a:t>In the past days, Quiz was conducted manually. It was difficult to manage records of participant’s  performance in the quiz. Moreover, time management was a typical task.</a:t>
            </a:r>
          </a:p>
          <a:p>
            <a:pPr algn="just"/>
            <a:endParaRPr lang="en-US" sz="2100" baseline="-25000" dirty="0">
              <a:latin typeface="Quicksand" panose="020B0604020202020204" charset="0"/>
            </a:endParaRPr>
          </a:p>
          <a:p>
            <a:pPr algn="just"/>
            <a:r>
              <a:rPr lang="en-US" sz="2100" baseline="-25000" dirty="0">
                <a:latin typeface="Quicksand" panose="020B0604020202020204" charset="0"/>
              </a:rPr>
              <a:t>The “Quiz game using C++” is to facilitate the user friendly environment to all users and reduce the manual effort. The proposed system is highly error free and mistake proof as no information has to be entered manually thus reducing the human prone errors. Database of the user is stored in a record file. In comparison to the previous system, the proposed system will be less time consuming and is more efficient.</a:t>
            </a:r>
            <a:endParaRPr lang="en-IN" sz="2100" baseline="-25000" dirty="0">
              <a:latin typeface="Quicksand" panose="020B0604020202020204"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375" y="662026"/>
            <a:ext cx="7087200" cy="423455"/>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dirty="0"/>
              <a:t>P</a:t>
            </a:r>
            <a:r>
              <a:rPr lang="en" dirty="0"/>
              <a:t>roject formulation</a:t>
            </a:r>
            <a:endParaRPr dirty="0"/>
          </a:p>
        </p:txBody>
      </p:sp>
      <p:sp>
        <p:nvSpPr>
          <p:cNvPr id="729" name="Google Shape;729;p18"/>
          <p:cNvSpPr txBox="1">
            <a:spLocks noGrp="1"/>
          </p:cNvSpPr>
          <p:nvPr>
            <p:ph type="body" idx="1"/>
          </p:nvPr>
        </p:nvSpPr>
        <p:spPr>
          <a:xfrm>
            <a:off x="1398170" y="1307782"/>
            <a:ext cx="6501978" cy="2683200"/>
          </a:xfrm>
          <a:prstGeom prst="rect">
            <a:avLst/>
          </a:prstGeom>
        </p:spPr>
        <p:txBody>
          <a:bodyPr spcFirstLastPara="1" wrap="square" lIns="0" tIns="0" rIns="0" bIns="0" anchor="t" anchorCtr="0">
            <a:noAutofit/>
          </a:bodyPr>
          <a:lstStyle/>
          <a:p>
            <a:pPr marL="0" indent="0" algn="just">
              <a:buNone/>
            </a:pPr>
            <a:r>
              <a:rPr lang="en-US" sz="1400" dirty="0"/>
              <a:t>Quiz Game is a vital game in todays world. We have already witnessed major quiz games like KBC, The Chase and many others ran by influential celebrities for culturing of knowledge and reward people handsomely.</a:t>
            </a:r>
          </a:p>
          <a:p>
            <a:pPr marL="0" indent="0" algn="just">
              <a:buNone/>
            </a:pPr>
            <a:r>
              <a:rPr lang="en-US" sz="1400" dirty="0"/>
              <a:t>Through the proposed project of Quiz Game, we can judge a person’s problem solving skills as well as his time consumption per question and also grade him at the end for his evaluation which also can be used as a platform for taking the examinations of students also.</a:t>
            </a:r>
          </a:p>
          <a:p>
            <a:pPr marL="0" indent="0">
              <a:buNone/>
            </a:pPr>
            <a:r>
              <a:rPr lang="en-US" sz="1400" dirty="0"/>
              <a:t>It will also enhance the students problem solving skills with keeping the running time in mind, further broadening their knowledge on various subjects. The final result can be displayed and updated in the database </a:t>
            </a:r>
          </a:p>
          <a:p>
            <a:pPr marL="114300" lvl="0" indent="0" algn="l" rtl="0">
              <a:spcBef>
                <a:spcPts val="600"/>
              </a:spcBef>
              <a:spcAft>
                <a:spcPts val="0"/>
              </a:spcAft>
              <a:buSzPts val="1800"/>
              <a:buNone/>
            </a:pPr>
            <a:endParaRPr baseline="-25000" dirty="0"/>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5" name="Google Shape;735;p19"/>
          <p:cNvSpPr txBox="1">
            <a:spLocks noGrp="1"/>
          </p:cNvSpPr>
          <p:nvPr>
            <p:ph type="subTitle" idx="4294967295"/>
          </p:nvPr>
        </p:nvSpPr>
        <p:spPr>
          <a:xfrm>
            <a:off x="1498200" y="3411552"/>
            <a:ext cx="6883800" cy="784800"/>
          </a:xfrm>
          <a:prstGeom prst="rect">
            <a:avLst/>
          </a:prstGeom>
        </p:spPr>
        <p:txBody>
          <a:bodyPr spcFirstLastPara="1" wrap="square" lIns="0" tIns="0" rIns="0" bIns="0" anchor="t" anchorCtr="0">
            <a:noAutofit/>
          </a:bodyPr>
          <a:lstStyle/>
          <a:p>
            <a:pPr marL="0" indent="0">
              <a:buNone/>
            </a:pPr>
            <a:r>
              <a:rPr lang="en-US" sz="2000" baseline="-25000" dirty="0"/>
              <a:t>✓ IMPLEMENTATION OF INTERACTIVE QUIZ GAME WITH REDUCED MANUAL EFFORT </a:t>
            </a:r>
          </a:p>
          <a:p>
            <a:pPr marL="0" indent="0">
              <a:buNone/>
            </a:pPr>
            <a:r>
              <a:rPr lang="en-US" sz="2000" baseline="-25000" dirty="0"/>
              <a:t>✓ PRESERVED AND ACCURATE RECORDS </a:t>
            </a:r>
          </a:p>
          <a:p>
            <a:pPr marL="0" indent="0">
              <a:buNone/>
            </a:pPr>
            <a:r>
              <a:rPr lang="en-US" sz="2000" baseline="-25000" dirty="0"/>
              <a:t>✓ TIME MANAGEMENT </a:t>
            </a:r>
          </a:p>
          <a:p>
            <a:pPr marL="0" indent="0">
              <a:buNone/>
            </a:pPr>
            <a:r>
              <a:rPr lang="en-US" sz="2000" baseline="-25000" dirty="0"/>
              <a:t>✓ KNOWLEDGE ENHANCEMENT </a:t>
            </a:r>
          </a:p>
          <a:p>
            <a:pPr marL="0" lvl="0" indent="0" algn="ctr" rtl="0">
              <a:spcBef>
                <a:spcPts val="600"/>
              </a:spcBef>
              <a:spcAft>
                <a:spcPts val="0"/>
              </a:spcAft>
              <a:buNone/>
            </a:pPr>
            <a:endParaRPr lang="en-US" baseline="-25000" dirty="0">
              <a:solidFill>
                <a:schemeClr val="lt1"/>
              </a:solidFill>
            </a:endParaRPr>
          </a:p>
        </p:txBody>
      </p:sp>
      <p:sp>
        <p:nvSpPr>
          <p:cNvPr id="736" name="Google Shape;736;p19"/>
          <p:cNvSpPr/>
          <p:nvPr/>
        </p:nvSpPr>
        <p:spPr>
          <a:xfrm>
            <a:off x="4572908" y="558817"/>
            <a:ext cx="1628410" cy="147696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7" name="Google Shape;737;p19"/>
          <p:cNvSpPr/>
          <p:nvPr/>
        </p:nvSpPr>
        <p:spPr>
          <a:xfrm rot="1473006">
            <a:off x="3149261" y="1377037"/>
            <a:ext cx="985202" cy="80878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741" name="Google Shape;741;p19"/>
          <p:cNvSpPr txBox="1">
            <a:spLocks noGrp="1"/>
          </p:cNvSpPr>
          <p:nvPr>
            <p:ph type="ctrTitle" idx="4294967295"/>
          </p:nvPr>
        </p:nvSpPr>
        <p:spPr>
          <a:xfrm>
            <a:off x="1553134" y="2743199"/>
            <a:ext cx="6092665" cy="663366"/>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solidFill>
                  <a:schemeClr val="lt1"/>
                </a:solidFill>
              </a:rPr>
              <a:t>objectives</a:t>
            </a:r>
            <a:endParaRPr sz="6000" dirty="0">
              <a:solidFill>
                <a:schemeClr val="lt1"/>
              </a:solidFill>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375" y="662026"/>
            <a:ext cx="7087200" cy="423455"/>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METHODOLOGY USED</a:t>
            </a:r>
            <a:endParaRPr dirty="0"/>
          </a:p>
        </p:txBody>
      </p:sp>
      <p:sp>
        <p:nvSpPr>
          <p:cNvPr id="729" name="Google Shape;729;p18"/>
          <p:cNvSpPr txBox="1">
            <a:spLocks noGrp="1"/>
          </p:cNvSpPr>
          <p:nvPr>
            <p:ph type="body" idx="1"/>
          </p:nvPr>
        </p:nvSpPr>
        <p:spPr>
          <a:xfrm>
            <a:off x="1111250" y="1206500"/>
            <a:ext cx="6788898" cy="3274974"/>
          </a:xfrm>
          <a:prstGeom prst="rect">
            <a:avLst/>
          </a:prstGeom>
        </p:spPr>
        <p:txBody>
          <a:bodyPr spcFirstLastPara="1" wrap="square" lIns="0" tIns="0" rIns="0" bIns="0" anchor="t" anchorCtr="0">
            <a:noAutofit/>
          </a:bodyPr>
          <a:lstStyle/>
          <a:p>
            <a:pPr marL="114300" lvl="0" indent="0" algn="just" rtl="0">
              <a:spcBef>
                <a:spcPts val="600"/>
              </a:spcBef>
              <a:spcAft>
                <a:spcPts val="0"/>
              </a:spcAft>
              <a:buSzPts val="1800"/>
              <a:buNone/>
            </a:pPr>
            <a:r>
              <a:rPr lang="en-US" sz="2200" baseline="-25000" dirty="0"/>
              <a:t>Our methodology is to develop an interactive quiz game and to reduce manual efforts. The quiz game is developed to conduct any quiz based on time constraints.</a:t>
            </a:r>
          </a:p>
          <a:p>
            <a:pPr marL="114300" lvl="0" indent="0" algn="just" rtl="0">
              <a:spcBef>
                <a:spcPts val="600"/>
              </a:spcBef>
              <a:spcAft>
                <a:spcPts val="0"/>
              </a:spcAft>
              <a:buSzPts val="1800"/>
              <a:buNone/>
            </a:pPr>
            <a:r>
              <a:rPr lang="en-US" sz="2200" baseline="-25000" dirty="0"/>
              <a:t>The users has an option to choose amongst various subjects to test his/her skill. As soon as the user attempts the question, it is immediately informed if the question has been answered correctly or not. If user answers the question wrongly, the correct answer is displayed on the console which helps in knowledge enhancement. The final score will be displayed and updated in the database namely result records.</a:t>
            </a:r>
            <a:endParaRPr sz="2200" baseline="-25000" dirty="0"/>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48361211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7" name="Google Shape;747;p20"/>
          <p:cNvSpPr txBox="1">
            <a:spLocks noGrp="1"/>
          </p:cNvSpPr>
          <p:nvPr>
            <p:ph type="title"/>
          </p:nvPr>
        </p:nvSpPr>
        <p:spPr>
          <a:xfrm>
            <a:off x="1028375" y="662026"/>
            <a:ext cx="7087200" cy="426826"/>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dirty="0"/>
              <a:t> Game Flow</a:t>
            </a:r>
            <a:endParaRPr dirty="0"/>
          </a:p>
        </p:txBody>
      </p:sp>
      <p:sp>
        <p:nvSpPr>
          <p:cNvPr id="748" name="Google Shape;748;p20"/>
          <p:cNvSpPr txBox="1">
            <a:spLocks noGrp="1"/>
          </p:cNvSpPr>
          <p:nvPr>
            <p:ph type="body" idx="2"/>
          </p:nvPr>
        </p:nvSpPr>
        <p:spPr>
          <a:xfrm>
            <a:off x="2749925" y="1149364"/>
            <a:ext cx="3200400" cy="412743"/>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dirty="0"/>
              <a:t>                  </a:t>
            </a:r>
            <a:r>
              <a:rPr lang="en-US" sz="1600" dirty="0"/>
              <a:t>Welcome Screen</a:t>
            </a:r>
          </a:p>
          <a:p>
            <a:pPr marL="0" lvl="0" indent="0" algn="l" rtl="0">
              <a:spcBef>
                <a:spcPts val="600"/>
              </a:spcBef>
              <a:spcAft>
                <a:spcPts val="0"/>
              </a:spcAft>
              <a:buNone/>
            </a:pPr>
            <a:r>
              <a:rPr lang="en-US" dirty="0"/>
              <a:t>                    </a:t>
            </a:r>
            <a:r>
              <a:rPr lang="en-US" sz="1600" dirty="0"/>
              <a:t>Option Menu</a:t>
            </a:r>
          </a:p>
          <a:p>
            <a:pPr marL="0" lvl="0" indent="0" algn="l" rtl="0">
              <a:spcBef>
                <a:spcPts val="600"/>
              </a:spcBef>
              <a:spcAft>
                <a:spcPts val="0"/>
              </a:spcAft>
              <a:buNone/>
            </a:pPr>
            <a:endParaRPr lang="en-US" dirty="0"/>
          </a:p>
          <a:p>
            <a:pPr marL="0" lvl="0" indent="0" algn="l" rtl="0">
              <a:spcBef>
                <a:spcPts val="600"/>
              </a:spcBef>
              <a:spcAft>
                <a:spcPts val="0"/>
              </a:spcAft>
              <a:buNone/>
            </a:pPr>
            <a:r>
              <a:rPr lang="en-US" dirty="0"/>
              <a:t>                            </a:t>
            </a:r>
          </a:p>
          <a:p>
            <a:pPr marL="0" lvl="0" indent="0" algn="l" rtl="0">
              <a:spcBef>
                <a:spcPts val="600"/>
              </a:spcBef>
              <a:spcAft>
                <a:spcPts val="0"/>
              </a:spcAft>
              <a:buNone/>
            </a:pPr>
            <a:r>
              <a:rPr lang="en-US" dirty="0"/>
              <a:t>                              </a:t>
            </a:r>
            <a:endParaRPr dirty="0"/>
          </a:p>
        </p:txBody>
      </p:sp>
      <p:sp>
        <p:nvSpPr>
          <p:cNvPr id="749" name="Google Shape;749;p2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cxnSp>
        <p:nvCxnSpPr>
          <p:cNvPr id="7" name="Connector: Elbow 6">
            <a:extLst>
              <a:ext uri="{FF2B5EF4-FFF2-40B4-BE49-F238E27FC236}">
                <a16:creationId xmlns:a16="http://schemas.microsoft.com/office/drawing/2014/main" id="{DC655C37-0ADF-4651-BFB7-5D139B5436DC}"/>
              </a:ext>
            </a:extLst>
          </p:cNvPr>
          <p:cNvCxnSpPr>
            <a:cxnSpLocks/>
          </p:cNvCxnSpPr>
          <p:nvPr/>
        </p:nvCxnSpPr>
        <p:spPr>
          <a:xfrm rot="10800000" flipV="1">
            <a:off x="2796991" y="1838706"/>
            <a:ext cx="1089211" cy="3049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0D6939C-8D55-44B2-8550-9FA3CA8B613F}"/>
              </a:ext>
            </a:extLst>
          </p:cNvPr>
          <p:cNvCxnSpPr>
            <a:cxnSpLocks/>
          </p:cNvCxnSpPr>
          <p:nvPr/>
        </p:nvCxnSpPr>
        <p:spPr>
          <a:xfrm>
            <a:off x="5365376" y="1837776"/>
            <a:ext cx="1028701" cy="3049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BB5A6D7-05C0-415C-B28D-8C8774FBC8B5}"/>
              </a:ext>
            </a:extLst>
          </p:cNvPr>
          <p:cNvSpPr txBox="1"/>
          <p:nvPr/>
        </p:nvSpPr>
        <p:spPr>
          <a:xfrm>
            <a:off x="1324535" y="1825898"/>
            <a:ext cx="1425390" cy="523220"/>
          </a:xfrm>
          <a:prstGeom prst="rect">
            <a:avLst/>
          </a:prstGeom>
          <a:noFill/>
        </p:spPr>
        <p:txBody>
          <a:bodyPr wrap="square" rtlCol="0">
            <a:spAutoFit/>
          </a:bodyPr>
          <a:lstStyle/>
          <a:p>
            <a:r>
              <a:rPr lang="en-US" dirty="0">
                <a:latin typeface="Quicksand" panose="020B0604020202020204" charset="0"/>
              </a:rPr>
              <a:t>  NEW GAME</a:t>
            </a:r>
          </a:p>
          <a:p>
            <a:r>
              <a:rPr lang="en-US" dirty="0">
                <a:latin typeface="Quicksand" panose="020B0604020202020204" charset="0"/>
              </a:rPr>
              <a:t>     (Press 1)</a:t>
            </a:r>
            <a:endParaRPr lang="en-IN" dirty="0">
              <a:latin typeface="Quicksand" panose="020B0604020202020204" charset="0"/>
            </a:endParaRPr>
          </a:p>
        </p:txBody>
      </p:sp>
      <p:sp>
        <p:nvSpPr>
          <p:cNvPr id="14" name="TextBox 13">
            <a:extLst>
              <a:ext uri="{FF2B5EF4-FFF2-40B4-BE49-F238E27FC236}">
                <a16:creationId xmlns:a16="http://schemas.microsoft.com/office/drawing/2014/main" id="{13AB7F86-BD7B-4B6F-9153-1D73019D1684}"/>
              </a:ext>
            </a:extLst>
          </p:cNvPr>
          <p:cNvSpPr txBox="1"/>
          <p:nvPr/>
        </p:nvSpPr>
        <p:spPr>
          <a:xfrm>
            <a:off x="6434418" y="1855693"/>
            <a:ext cx="1963270" cy="523220"/>
          </a:xfrm>
          <a:prstGeom prst="rect">
            <a:avLst/>
          </a:prstGeom>
          <a:noFill/>
        </p:spPr>
        <p:txBody>
          <a:bodyPr wrap="square" rtlCol="0">
            <a:spAutoFit/>
          </a:bodyPr>
          <a:lstStyle/>
          <a:p>
            <a:r>
              <a:rPr lang="en-US" dirty="0">
                <a:latin typeface="Quicksand" panose="020B0604020202020204" charset="0"/>
              </a:rPr>
              <a:t>RESULTS RECORD</a:t>
            </a:r>
          </a:p>
          <a:p>
            <a:r>
              <a:rPr lang="en-US" dirty="0">
                <a:latin typeface="Quicksand" panose="020B0604020202020204" charset="0"/>
              </a:rPr>
              <a:t>        (Press 3</a:t>
            </a:r>
            <a:r>
              <a:rPr lang="en-IN" dirty="0">
                <a:latin typeface="Quicksand" panose="020B0604020202020204" charset="0"/>
              </a:rPr>
              <a:t>)</a:t>
            </a:r>
            <a:endParaRPr lang="en-US" dirty="0">
              <a:latin typeface="Quicksand" panose="020B0604020202020204" charset="0"/>
            </a:endParaRPr>
          </a:p>
        </p:txBody>
      </p:sp>
      <p:cxnSp>
        <p:nvCxnSpPr>
          <p:cNvPr id="16" name="Straight Arrow Connector 15">
            <a:extLst>
              <a:ext uri="{FF2B5EF4-FFF2-40B4-BE49-F238E27FC236}">
                <a16:creationId xmlns:a16="http://schemas.microsoft.com/office/drawing/2014/main" id="{EB0C7866-118F-4B10-AD08-39C3C84CC7CF}"/>
              </a:ext>
            </a:extLst>
          </p:cNvPr>
          <p:cNvCxnSpPr>
            <a:cxnSpLocks/>
          </p:cNvCxnSpPr>
          <p:nvPr/>
        </p:nvCxnSpPr>
        <p:spPr>
          <a:xfrm>
            <a:off x="4645959" y="1936376"/>
            <a:ext cx="0" cy="41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6150CEA-35FC-4D75-82F7-9D17A027B193}"/>
              </a:ext>
            </a:extLst>
          </p:cNvPr>
          <p:cNvSpPr txBox="1"/>
          <p:nvPr/>
        </p:nvSpPr>
        <p:spPr>
          <a:xfrm>
            <a:off x="3583642" y="2349118"/>
            <a:ext cx="2359956" cy="523220"/>
          </a:xfrm>
          <a:prstGeom prst="rect">
            <a:avLst/>
          </a:prstGeom>
          <a:noFill/>
        </p:spPr>
        <p:txBody>
          <a:bodyPr wrap="square" rtlCol="0">
            <a:spAutoFit/>
          </a:bodyPr>
          <a:lstStyle/>
          <a:p>
            <a:r>
              <a:rPr lang="en-US" dirty="0"/>
              <a:t> </a:t>
            </a:r>
            <a:r>
              <a:rPr lang="en-US" dirty="0">
                <a:latin typeface="Quicksand" panose="020B0604020202020204" charset="0"/>
              </a:rPr>
              <a:t>INSTRUCTION MANUAL</a:t>
            </a:r>
          </a:p>
          <a:p>
            <a:r>
              <a:rPr lang="en-US" dirty="0">
                <a:latin typeface="Quicksand" panose="020B0604020202020204" charset="0"/>
              </a:rPr>
              <a:t>             (Press 2) </a:t>
            </a:r>
            <a:endParaRPr lang="en-IN" dirty="0">
              <a:latin typeface="Quicksand" panose="020B0604020202020204" charset="0"/>
            </a:endParaRPr>
          </a:p>
        </p:txBody>
      </p:sp>
      <p:cxnSp>
        <p:nvCxnSpPr>
          <p:cNvPr id="20" name="Straight Arrow Connector 19">
            <a:extLst>
              <a:ext uri="{FF2B5EF4-FFF2-40B4-BE49-F238E27FC236}">
                <a16:creationId xmlns:a16="http://schemas.microsoft.com/office/drawing/2014/main" id="{F46F3A63-0E4D-4CE4-9954-A52579F8691E}"/>
              </a:ext>
            </a:extLst>
          </p:cNvPr>
          <p:cNvCxnSpPr/>
          <p:nvPr/>
        </p:nvCxnSpPr>
        <p:spPr>
          <a:xfrm>
            <a:off x="7268135" y="2378913"/>
            <a:ext cx="0" cy="700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5F1463D-D824-45B8-83E4-F436FC9F9928}"/>
              </a:ext>
            </a:extLst>
          </p:cNvPr>
          <p:cNvSpPr txBox="1"/>
          <p:nvPr/>
        </p:nvSpPr>
        <p:spPr>
          <a:xfrm>
            <a:off x="6817659" y="3139888"/>
            <a:ext cx="1250574" cy="316006"/>
          </a:xfrm>
          <a:prstGeom prst="rect">
            <a:avLst/>
          </a:prstGeom>
          <a:noFill/>
        </p:spPr>
        <p:txBody>
          <a:bodyPr wrap="square" rtlCol="0">
            <a:spAutoFit/>
          </a:bodyPr>
          <a:lstStyle/>
          <a:p>
            <a:r>
              <a:rPr lang="en-US" dirty="0"/>
              <a:t>   </a:t>
            </a:r>
            <a:r>
              <a:rPr lang="en-US" dirty="0">
                <a:latin typeface="Quicksand" panose="020B0604020202020204" charset="0"/>
              </a:rPr>
              <a:t>DBMS</a:t>
            </a:r>
            <a:endParaRPr lang="en-IN" dirty="0">
              <a:latin typeface="Quicksand" panose="020B0604020202020204" charset="0"/>
            </a:endParaRPr>
          </a:p>
        </p:txBody>
      </p:sp>
      <p:cxnSp>
        <p:nvCxnSpPr>
          <p:cNvPr id="23" name="Straight Arrow Connector 22">
            <a:extLst>
              <a:ext uri="{FF2B5EF4-FFF2-40B4-BE49-F238E27FC236}">
                <a16:creationId xmlns:a16="http://schemas.microsoft.com/office/drawing/2014/main" id="{A2893582-09A4-4784-B4C5-F715DA9055EE}"/>
              </a:ext>
            </a:extLst>
          </p:cNvPr>
          <p:cNvCxnSpPr>
            <a:cxnSpLocks/>
            <a:stCxn id="13" idx="2"/>
          </p:cNvCxnSpPr>
          <p:nvPr/>
        </p:nvCxnSpPr>
        <p:spPr>
          <a:xfrm>
            <a:off x="2037230" y="2349118"/>
            <a:ext cx="0" cy="320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8A7DAA7-D93A-4868-B25A-F7E1EBA09848}"/>
              </a:ext>
            </a:extLst>
          </p:cNvPr>
          <p:cNvSpPr txBox="1"/>
          <p:nvPr/>
        </p:nvSpPr>
        <p:spPr>
          <a:xfrm>
            <a:off x="1311092" y="2669241"/>
            <a:ext cx="1721219" cy="307777"/>
          </a:xfrm>
          <a:prstGeom prst="rect">
            <a:avLst/>
          </a:prstGeom>
          <a:noFill/>
        </p:spPr>
        <p:txBody>
          <a:bodyPr wrap="square" rtlCol="0">
            <a:spAutoFit/>
          </a:bodyPr>
          <a:lstStyle/>
          <a:p>
            <a:r>
              <a:rPr lang="en-US" dirty="0">
                <a:latin typeface="Quicksand" panose="020B0604020202020204" charset="0"/>
              </a:rPr>
              <a:t>User Information </a:t>
            </a:r>
            <a:endParaRPr lang="en-IN" dirty="0">
              <a:latin typeface="Quicksand" panose="020B0604020202020204" charset="0"/>
            </a:endParaRPr>
          </a:p>
        </p:txBody>
      </p:sp>
      <p:cxnSp>
        <p:nvCxnSpPr>
          <p:cNvPr id="26" name="Straight Arrow Connector 25">
            <a:extLst>
              <a:ext uri="{FF2B5EF4-FFF2-40B4-BE49-F238E27FC236}">
                <a16:creationId xmlns:a16="http://schemas.microsoft.com/office/drawing/2014/main" id="{8B9C6E36-2FE1-4FF8-AF4C-96BABF60818A}"/>
              </a:ext>
            </a:extLst>
          </p:cNvPr>
          <p:cNvCxnSpPr/>
          <p:nvPr/>
        </p:nvCxnSpPr>
        <p:spPr>
          <a:xfrm>
            <a:off x="2037230" y="2977019"/>
            <a:ext cx="0" cy="316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CF8DCE0-4741-42C5-A7AA-8D0BDE10C883}"/>
              </a:ext>
            </a:extLst>
          </p:cNvPr>
          <p:cNvSpPr txBox="1"/>
          <p:nvPr/>
        </p:nvSpPr>
        <p:spPr>
          <a:xfrm>
            <a:off x="1311092" y="3304529"/>
            <a:ext cx="1438831" cy="307777"/>
          </a:xfrm>
          <a:prstGeom prst="rect">
            <a:avLst/>
          </a:prstGeom>
          <a:noFill/>
        </p:spPr>
        <p:txBody>
          <a:bodyPr wrap="square" rtlCol="0">
            <a:spAutoFit/>
          </a:bodyPr>
          <a:lstStyle/>
          <a:p>
            <a:r>
              <a:rPr lang="en-US" dirty="0">
                <a:latin typeface="Quicksand" panose="020B0604020202020204" charset="0"/>
              </a:rPr>
              <a:t>Subject Choice</a:t>
            </a:r>
            <a:r>
              <a:rPr lang="en-US" dirty="0"/>
              <a:t>  </a:t>
            </a:r>
            <a:endParaRPr lang="en-IN" dirty="0"/>
          </a:p>
        </p:txBody>
      </p:sp>
      <p:cxnSp>
        <p:nvCxnSpPr>
          <p:cNvPr id="27" name="Straight Connector 26">
            <a:extLst>
              <a:ext uri="{FF2B5EF4-FFF2-40B4-BE49-F238E27FC236}">
                <a16:creationId xmlns:a16="http://schemas.microsoft.com/office/drawing/2014/main" id="{603D68B9-C110-42A3-BEA8-BFDD4514D4D2}"/>
              </a:ext>
            </a:extLst>
          </p:cNvPr>
          <p:cNvCxnSpPr>
            <a:cxnSpLocks/>
          </p:cNvCxnSpPr>
          <p:nvPr/>
        </p:nvCxnSpPr>
        <p:spPr>
          <a:xfrm flipV="1">
            <a:off x="4645959" y="1498600"/>
            <a:ext cx="0" cy="196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E8267883-DDAC-46CA-B42D-3631B6B9C570}"/>
              </a:ext>
            </a:extLst>
          </p:cNvPr>
          <p:cNvCxnSpPr/>
          <p:nvPr/>
        </p:nvCxnSpPr>
        <p:spPr>
          <a:xfrm rot="10800000" flipV="1">
            <a:off x="1311093" y="3628910"/>
            <a:ext cx="437321" cy="2698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E1D300-765C-4FF6-BE28-BF474A56B058}"/>
              </a:ext>
            </a:extLst>
          </p:cNvPr>
          <p:cNvCxnSpPr>
            <a:cxnSpLocks/>
          </p:cNvCxnSpPr>
          <p:nvPr/>
        </p:nvCxnSpPr>
        <p:spPr>
          <a:xfrm>
            <a:off x="2023785" y="3612306"/>
            <a:ext cx="0" cy="386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B4CE0D5-E977-4829-A437-18C21CA23FBE}"/>
              </a:ext>
            </a:extLst>
          </p:cNvPr>
          <p:cNvCxnSpPr/>
          <p:nvPr/>
        </p:nvCxnSpPr>
        <p:spPr>
          <a:xfrm>
            <a:off x="2301073" y="3612306"/>
            <a:ext cx="495917" cy="2864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4F23D6A-4FAA-4F4E-89C1-BFC61AC915E9}"/>
              </a:ext>
            </a:extLst>
          </p:cNvPr>
          <p:cNvSpPr txBox="1"/>
          <p:nvPr/>
        </p:nvSpPr>
        <p:spPr>
          <a:xfrm>
            <a:off x="200967" y="3898759"/>
            <a:ext cx="984738" cy="523220"/>
          </a:xfrm>
          <a:prstGeom prst="rect">
            <a:avLst/>
          </a:prstGeom>
          <a:noFill/>
        </p:spPr>
        <p:txBody>
          <a:bodyPr wrap="square" rtlCol="0">
            <a:spAutoFit/>
          </a:bodyPr>
          <a:lstStyle/>
          <a:p>
            <a:r>
              <a:rPr lang="en-US" dirty="0"/>
              <a:t>    </a:t>
            </a:r>
            <a:r>
              <a:rPr lang="en-US" dirty="0">
                <a:latin typeface="Quicksand" panose="020B0604020202020204" charset="0"/>
              </a:rPr>
              <a:t>GK (Press 1) </a:t>
            </a:r>
            <a:endParaRPr lang="en-IN" dirty="0">
              <a:latin typeface="Quicksand" panose="020B0604020202020204" charset="0"/>
            </a:endParaRPr>
          </a:p>
        </p:txBody>
      </p:sp>
      <p:sp>
        <p:nvSpPr>
          <p:cNvPr id="31" name="TextBox 30">
            <a:extLst>
              <a:ext uri="{FF2B5EF4-FFF2-40B4-BE49-F238E27FC236}">
                <a16:creationId xmlns:a16="http://schemas.microsoft.com/office/drawing/2014/main" id="{107A9A2D-A05A-4D4F-8090-62C672703C88}"/>
              </a:ext>
            </a:extLst>
          </p:cNvPr>
          <p:cNvSpPr txBox="1"/>
          <p:nvPr/>
        </p:nvSpPr>
        <p:spPr>
          <a:xfrm>
            <a:off x="1337979" y="4099727"/>
            <a:ext cx="1411944" cy="523220"/>
          </a:xfrm>
          <a:prstGeom prst="rect">
            <a:avLst/>
          </a:prstGeom>
          <a:noFill/>
        </p:spPr>
        <p:txBody>
          <a:bodyPr wrap="square" rtlCol="0">
            <a:spAutoFit/>
          </a:bodyPr>
          <a:lstStyle/>
          <a:p>
            <a:r>
              <a:rPr lang="en-US" dirty="0">
                <a:latin typeface="Quicksand" panose="020B0604020202020204" charset="0"/>
              </a:rPr>
              <a:t> Programming</a:t>
            </a:r>
          </a:p>
          <a:p>
            <a:r>
              <a:rPr lang="en-IN" dirty="0">
                <a:latin typeface="Quicksand" panose="020B0604020202020204" charset="0"/>
              </a:rPr>
              <a:t>    (Press 2) </a:t>
            </a:r>
          </a:p>
        </p:txBody>
      </p:sp>
      <p:sp>
        <p:nvSpPr>
          <p:cNvPr id="33" name="TextBox 32">
            <a:extLst>
              <a:ext uri="{FF2B5EF4-FFF2-40B4-BE49-F238E27FC236}">
                <a16:creationId xmlns:a16="http://schemas.microsoft.com/office/drawing/2014/main" id="{8F9EEF5D-5496-49A4-A115-99D9C07024BB}"/>
              </a:ext>
            </a:extLst>
          </p:cNvPr>
          <p:cNvSpPr txBox="1"/>
          <p:nvPr/>
        </p:nvSpPr>
        <p:spPr>
          <a:xfrm>
            <a:off x="2955689" y="3919719"/>
            <a:ext cx="1255906" cy="523220"/>
          </a:xfrm>
          <a:prstGeom prst="rect">
            <a:avLst/>
          </a:prstGeom>
          <a:noFill/>
        </p:spPr>
        <p:txBody>
          <a:bodyPr wrap="square" rtlCol="0">
            <a:spAutoFit/>
          </a:bodyPr>
          <a:lstStyle/>
          <a:p>
            <a:r>
              <a:rPr lang="en-US" dirty="0">
                <a:latin typeface="Quicksand" panose="020B0604020202020204" charset="0"/>
              </a:rPr>
              <a:t>Literature (Press 3)</a:t>
            </a:r>
            <a:endParaRPr lang="en-IN" dirty="0">
              <a:latin typeface="Quicksand" panose="020B0604020202020204" charset="0"/>
            </a:endParaRPr>
          </a:p>
        </p:txBody>
      </p:sp>
      <p:sp>
        <p:nvSpPr>
          <p:cNvPr id="43" name="TextBox 42">
            <a:extLst>
              <a:ext uri="{FF2B5EF4-FFF2-40B4-BE49-F238E27FC236}">
                <a16:creationId xmlns:a16="http://schemas.microsoft.com/office/drawing/2014/main" id="{5D9BD085-EACF-4616-82E7-BADC8FA633CE}"/>
              </a:ext>
            </a:extLst>
          </p:cNvPr>
          <p:cNvSpPr txBox="1"/>
          <p:nvPr/>
        </p:nvSpPr>
        <p:spPr>
          <a:xfrm>
            <a:off x="1474749" y="4843305"/>
            <a:ext cx="1117726" cy="307777"/>
          </a:xfrm>
          <a:prstGeom prst="rect">
            <a:avLst/>
          </a:prstGeom>
          <a:noFill/>
        </p:spPr>
        <p:txBody>
          <a:bodyPr wrap="square" rtlCol="0">
            <a:spAutoFit/>
          </a:bodyPr>
          <a:lstStyle/>
          <a:p>
            <a:r>
              <a:rPr lang="en-US" dirty="0"/>
              <a:t>    </a:t>
            </a:r>
            <a:r>
              <a:rPr lang="en-US" dirty="0">
                <a:latin typeface="Quicksand" panose="020B0604020202020204" charset="0"/>
              </a:rPr>
              <a:t>Result</a:t>
            </a:r>
            <a:endParaRPr lang="en-IN" dirty="0">
              <a:latin typeface="Quicksand" panose="020B0604020202020204" charset="0"/>
            </a:endParaRPr>
          </a:p>
        </p:txBody>
      </p:sp>
      <p:cxnSp>
        <p:nvCxnSpPr>
          <p:cNvPr id="47" name="Straight Arrow Connector 46">
            <a:extLst>
              <a:ext uri="{FF2B5EF4-FFF2-40B4-BE49-F238E27FC236}">
                <a16:creationId xmlns:a16="http://schemas.microsoft.com/office/drawing/2014/main" id="{F55D09F8-42D6-4EB9-8DD4-D72352277CFB}"/>
              </a:ext>
            </a:extLst>
          </p:cNvPr>
          <p:cNvCxnSpPr>
            <a:cxnSpLocks/>
            <a:stCxn id="31" idx="2"/>
            <a:endCxn id="43" idx="0"/>
          </p:cNvCxnSpPr>
          <p:nvPr/>
        </p:nvCxnSpPr>
        <p:spPr>
          <a:xfrm flipH="1">
            <a:off x="2033612" y="4622947"/>
            <a:ext cx="10339" cy="22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1652A02-D146-4732-A938-58CC98352BBE}"/>
              </a:ext>
            </a:extLst>
          </p:cNvPr>
          <p:cNvCxnSpPr/>
          <p:nvPr/>
        </p:nvCxnSpPr>
        <p:spPr>
          <a:xfrm>
            <a:off x="602901" y="4442939"/>
            <a:ext cx="0" cy="58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497B3CE-45F5-4E6A-B2F1-0F3DD88C72B3}"/>
              </a:ext>
            </a:extLst>
          </p:cNvPr>
          <p:cNvCxnSpPr/>
          <p:nvPr/>
        </p:nvCxnSpPr>
        <p:spPr>
          <a:xfrm>
            <a:off x="602901" y="5026750"/>
            <a:ext cx="1145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01DFD45-1BAA-4F6B-877A-46A673DCAD38}"/>
              </a:ext>
            </a:extLst>
          </p:cNvPr>
          <p:cNvCxnSpPr>
            <a:cxnSpLocks/>
          </p:cNvCxnSpPr>
          <p:nvPr/>
        </p:nvCxnSpPr>
        <p:spPr>
          <a:xfrm>
            <a:off x="3583642" y="4521757"/>
            <a:ext cx="0" cy="47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4" name="Straight Arrow Connector 703">
            <a:extLst>
              <a:ext uri="{FF2B5EF4-FFF2-40B4-BE49-F238E27FC236}">
                <a16:creationId xmlns:a16="http://schemas.microsoft.com/office/drawing/2014/main" id="{5D183C1D-77D6-42BA-ADDD-E6061054D35C}"/>
              </a:ext>
            </a:extLst>
          </p:cNvPr>
          <p:cNvCxnSpPr/>
          <p:nvPr/>
        </p:nvCxnSpPr>
        <p:spPr>
          <a:xfrm flipH="1">
            <a:off x="2301073" y="5026750"/>
            <a:ext cx="12825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8" name="Straight Connector 707">
            <a:extLst>
              <a:ext uri="{FF2B5EF4-FFF2-40B4-BE49-F238E27FC236}">
                <a16:creationId xmlns:a16="http://schemas.microsoft.com/office/drawing/2014/main" id="{7CE0515F-9457-40B9-A548-769D9DF61A1F}"/>
              </a:ext>
            </a:extLst>
          </p:cNvPr>
          <p:cNvCxnSpPr/>
          <p:nvPr/>
        </p:nvCxnSpPr>
        <p:spPr>
          <a:xfrm>
            <a:off x="4645959" y="2872338"/>
            <a:ext cx="0" cy="1126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0" name="Straight Connector 709">
            <a:extLst>
              <a:ext uri="{FF2B5EF4-FFF2-40B4-BE49-F238E27FC236}">
                <a16:creationId xmlns:a16="http://schemas.microsoft.com/office/drawing/2014/main" id="{DF981F22-6FD5-4CE0-9E88-5C7C8C208DBA}"/>
              </a:ext>
            </a:extLst>
          </p:cNvPr>
          <p:cNvCxnSpPr/>
          <p:nvPr/>
        </p:nvCxnSpPr>
        <p:spPr>
          <a:xfrm>
            <a:off x="4645959" y="3999244"/>
            <a:ext cx="42769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2" name="Straight Connector 711">
            <a:extLst>
              <a:ext uri="{FF2B5EF4-FFF2-40B4-BE49-F238E27FC236}">
                <a16:creationId xmlns:a16="http://schemas.microsoft.com/office/drawing/2014/main" id="{E36823CF-FEF5-47B0-9D68-7C57F3D4726F}"/>
              </a:ext>
            </a:extLst>
          </p:cNvPr>
          <p:cNvCxnSpPr>
            <a:cxnSpLocks/>
          </p:cNvCxnSpPr>
          <p:nvPr/>
        </p:nvCxnSpPr>
        <p:spPr>
          <a:xfrm flipV="1">
            <a:off x="8922936" y="1336431"/>
            <a:ext cx="0" cy="266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5" name="Straight Arrow Connector 714">
            <a:extLst>
              <a:ext uri="{FF2B5EF4-FFF2-40B4-BE49-F238E27FC236}">
                <a16:creationId xmlns:a16="http://schemas.microsoft.com/office/drawing/2014/main" id="{4F9FAE92-E402-4DF6-B5AB-B24F8F13C7CA}"/>
              </a:ext>
            </a:extLst>
          </p:cNvPr>
          <p:cNvCxnSpPr/>
          <p:nvPr/>
        </p:nvCxnSpPr>
        <p:spPr>
          <a:xfrm flipH="1">
            <a:off x="5496448" y="1336431"/>
            <a:ext cx="3426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7" name="Straight Connector 716">
            <a:extLst>
              <a:ext uri="{FF2B5EF4-FFF2-40B4-BE49-F238E27FC236}">
                <a16:creationId xmlns:a16="http://schemas.microsoft.com/office/drawing/2014/main" id="{59CE54B5-51E6-47FD-8337-C8EC4B3FD2A7}"/>
              </a:ext>
            </a:extLst>
          </p:cNvPr>
          <p:cNvCxnSpPr/>
          <p:nvPr/>
        </p:nvCxnSpPr>
        <p:spPr>
          <a:xfrm>
            <a:off x="7268135" y="3455894"/>
            <a:ext cx="0" cy="312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9" name="Straight Connector 718">
            <a:extLst>
              <a:ext uri="{FF2B5EF4-FFF2-40B4-BE49-F238E27FC236}">
                <a16:creationId xmlns:a16="http://schemas.microsoft.com/office/drawing/2014/main" id="{86A52DF4-B0B7-4B37-8CA7-154751CF52EB}"/>
              </a:ext>
            </a:extLst>
          </p:cNvPr>
          <p:cNvCxnSpPr/>
          <p:nvPr/>
        </p:nvCxnSpPr>
        <p:spPr>
          <a:xfrm>
            <a:off x="7268135" y="3768132"/>
            <a:ext cx="1343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1" name="Straight Connector 720">
            <a:extLst>
              <a:ext uri="{FF2B5EF4-FFF2-40B4-BE49-F238E27FC236}">
                <a16:creationId xmlns:a16="http://schemas.microsoft.com/office/drawing/2014/main" id="{3636A814-E25C-4334-8DA6-A90872E269C6}"/>
              </a:ext>
            </a:extLst>
          </p:cNvPr>
          <p:cNvCxnSpPr/>
          <p:nvPr/>
        </p:nvCxnSpPr>
        <p:spPr>
          <a:xfrm flipV="1">
            <a:off x="8611437" y="1336431"/>
            <a:ext cx="0" cy="2431701"/>
          </a:xfrm>
          <a:prstGeom prst="line">
            <a:avLst/>
          </a:prstGeom>
        </p:spPr>
        <p:style>
          <a:lnRef idx="1">
            <a:schemeClr val="accent1"/>
          </a:lnRef>
          <a:fillRef idx="0">
            <a:schemeClr val="accent1"/>
          </a:fillRef>
          <a:effectRef idx="0">
            <a:schemeClr val="accent1"/>
          </a:effectRef>
          <a:fontRef idx="minor">
            <a:schemeClr val="tx1"/>
          </a:fontRef>
        </p:style>
      </p:cxnSp>
      <p:sp>
        <p:nvSpPr>
          <p:cNvPr id="722" name="TextBox 721">
            <a:extLst>
              <a:ext uri="{FF2B5EF4-FFF2-40B4-BE49-F238E27FC236}">
                <a16:creationId xmlns:a16="http://schemas.microsoft.com/office/drawing/2014/main" id="{4F0C8888-01C8-4226-92FE-9D0E55BAD9B4}"/>
              </a:ext>
            </a:extLst>
          </p:cNvPr>
          <p:cNvSpPr txBox="1"/>
          <p:nvPr/>
        </p:nvSpPr>
        <p:spPr>
          <a:xfrm>
            <a:off x="4932408" y="4270549"/>
            <a:ext cx="3679028" cy="307777"/>
          </a:xfrm>
          <a:prstGeom prst="rect">
            <a:avLst/>
          </a:prstGeom>
          <a:noFill/>
        </p:spPr>
        <p:txBody>
          <a:bodyPr wrap="square" rtlCol="0">
            <a:spAutoFit/>
          </a:bodyPr>
          <a:lstStyle/>
          <a:p>
            <a:r>
              <a:rPr lang="en-US" dirty="0">
                <a:latin typeface="Quicksand" panose="020B0604020202020204" charset="0"/>
              </a:rPr>
              <a:t>(Press Enter to return to Welcome Screen)</a:t>
            </a:r>
            <a:endParaRPr lang="en-IN" dirty="0">
              <a:latin typeface="Quicksand" panose="020B0604020202020204" charset="0"/>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2"/>
            <a:ext cx="7087200" cy="62479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964" name="Google Shape;964;p39"/>
          <p:cNvSpPr/>
          <p:nvPr/>
        </p:nvSpPr>
        <p:spPr>
          <a:xfrm>
            <a:off x="1247202" y="1142509"/>
            <a:ext cx="1650638" cy="393600"/>
          </a:xfrm>
          <a:prstGeom prst="homePlate">
            <a:avLst>
              <a:gd name="adj" fmla="val 32030"/>
            </a:avLst>
          </a:prstGeom>
          <a:solidFill>
            <a:schemeClr val="accent2">
              <a:lumMod val="60000"/>
              <a:lumOff val="40000"/>
            </a:schemeClr>
          </a:solidFill>
          <a:ln>
            <a:solidFill>
              <a:schemeClr val="tx2"/>
            </a:solid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tx1">
                    <a:lumMod val="50000"/>
                  </a:schemeClr>
                </a:solidFill>
                <a:latin typeface="Quicksand"/>
                <a:ea typeface="Quicksand"/>
                <a:cs typeface="Quicksand"/>
                <a:sym typeface="Quicksand"/>
              </a:rPr>
              <a:t>     </a:t>
            </a:r>
            <a:r>
              <a:rPr lang="en" sz="1000" b="1" dirty="0">
                <a:solidFill>
                  <a:schemeClr val="tx1">
                    <a:lumMod val="50000"/>
                  </a:schemeClr>
                </a:solidFill>
                <a:latin typeface="Quicksand"/>
                <a:ea typeface="Quicksand"/>
                <a:cs typeface="Quicksand"/>
                <a:sym typeface="Quicksand"/>
              </a:rPr>
              <a:t>OPTION MENU</a:t>
            </a:r>
            <a:endParaRPr sz="1000" b="1" dirty="0">
              <a:solidFill>
                <a:schemeClr val="tx1">
                  <a:lumMod val="50000"/>
                </a:schemeClr>
              </a:solidFill>
              <a:latin typeface="Quicksand"/>
              <a:ea typeface="Quicksand"/>
              <a:cs typeface="Quicksand"/>
              <a:sym typeface="Quicksand"/>
            </a:endParaRPr>
          </a:p>
        </p:txBody>
      </p:sp>
      <p:sp>
        <p:nvSpPr>
          <p:cNvPr id="965" name="Google Shape;965;p39"/>
          <p:cNvSpPr/>
          <p:nvPr/>
        </p:nvSpPr>
        <p:spPr>
          <a:xfrm>
            <a:off x="2" y="1142509"/>
            <a:ext cx="1586751" cy="393600"/>
          </a:xfrm>
          <a:prstGeom prst="homePlate">
            <a:avLst>
              <a:gd name="adj" fmla="val 32030"/>
            </a:avLst>
          </a:prstGeom>
          <a:solidFill>
            <a:schemeClr val="accent6">
              <a:lumMod val="40000"/>
              <a:lumOff val="60000"/>
            </a:schemeClr>
          </a:solidFill>
          <a:ln>
            <a:solidFill>
              <a:schemeClr val="tx2"/>
            </a:solid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000" b="1" dirty="0">
                <a:solidFill>
                  <a:schemeClr val="dk1"/>
                </a:solidFill>
                <a:latin typeface="Quicksand" panose="020B0604020202020204" charset="0"/>
              </a:rPr>
              <a:t>WELCOME SCREEN</a:t>
            </a:r>
            <a:endParaRPr sz="1000" b="1" dirty="0">
              <a:solidFill>
                <a:schemeClr val="dk1"/>
              </a:solidFill>
              <a:latin typeface="Quicksand" panose="020B0604020202020204" charset="0"/>
            </a:endParaRPr>
          </a:p>
        </p:txBody>
      </p:sp>
      <p:pic>
        <p:nvPicPr>
          <p:cNvPr id="3" name="Picture 2">
            <a:extLst>
              <a:ext uri="{FF2B5EF4-FFF2-40B4-BE49-F238E27FC236}">
                <a16:creationId xmlns:a16="http://schemas.microsoft.com/office/drawing/2014/main" id="{B020D7F0-9091-46B0-AC69-29D3645BA39B}"/>
              </a:ext>
            </a:extLst>
          </p:cNvPr>
          <p:cNvPicPr>
            <a:picLocks noChangeAspect="1"/>
          </p:cNvPicPr>
          <p:nvPr/>
        </p:nvPicPr>
        <p:blipFill>
          <a:blip r:embed="rId3"/>
          <a:stretch>
            <a:fillRect/>
          </a:stretch>
        </p:blipFill>
        <p:spPr>
          <a:xfrm>
            <a:off x="2072521" y="1609726"/>
            <a:ext cx="5502655" cy="271126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9"/>
          <p:cNvSpPr txBox="1">
            <a:spLocks noGrp="1"/>
          </p:cNvSpPr>
          <p:nvPr>
            <p:ph type="title"/>
          </p:nvPr>
        </p:nvSpPr>
        <p:spPr>
          <a:xfrm>
            <a:off x="1028375" y="517712"/>
            <a:ext cx="7087200" cy="60165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 RESULTS AND OUTCOME</a:t>
            </a:r>
            <a:endParaRPr dirty="0"/>
          </a:p>
        </p:txBody>
      </p:sp>
      <p:sp>
        <p:nvSpPr>
          <p:cNvPr id="952" name="Google Shape;952;p3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964" name="Google Shape;964;p39"/>
          <p:cNvSpPr/>
          <p:nvPr/>
        </p:nvSpPr>
        <p:spPr>
          <a:xfrm>
            <a:off x="2433593" y="1157282"/>
            <a:ext cx="1892687" cy="393600"/>
          </a:xfrm>
          <a:prstGeom prst="homePlate">
            <a:avLst>
              <a:gd name="adj" fmla="val 32030"/>
            </a:avLst>
          </a:prstGeom>
          <a:solidFill>
            <a:schemeClr val="accent5">
              <a:lumMod val="60000"/>
              <a:lumOff val="40000"/>
            </a:schemeClr>
          </a:solidFill>
          <a:ln>
            <a:solidFill>
              <a:schemeClr val="tx2"/>
            </a:solid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tx1">
                    <a:lumMod val="50000"/>
                  </a:schemeClr>
                </a:solidFill>
                <a:latin typeface="Quicksand"/>
                <a:ea typeface="Quicksand"/>
                <a:cs typeface="Quicksand"/>
                <a:sym typeface="Quicksand"/>
              </a:rPr>
              <a:t>     </a:t>
            </a:r>
            <a:r>
              <a:rPr lang="en" sz="1000" b="1" dirty="0">
                <a:solidFill>
                  <a:schemeClr val="tx1">
                    <a:lumMod val="50000"/>
                  </a:schemeClr>
                </a:solidFill>
                <a:latin typeface="Quicksand"/>
                <a:ea typeface="Quicksand"/>
                <a:cs typeface="Quicksand"/>
                <a:sym typeface="Quicksand"/>
              </a:rPr>
              <a:t>USER </a:t>
            </a:r>
            <a:r>
              <a:rPr lang="en-US" sz="1000" b="1" dirty="0">
                <a:solidFill>
                  <a:schemeClr val="tx1">
                    <a:lumMod val="50000"/>
                  </a:schemeClr>
                </a:solidFill>
                <a:latin typeface="Quicksand"/>
                <a:ea typeface="Quicksand"/>
                <a:cs typeface="Quicksand"/>
                <a:sym typeface="Quicksand"/>
              </a:rPr>
              <a:t>INFORMATION </a:t>
            </a:r>
            <a:endParaRPr sz="1000" b="1" dirty="0">
              <a:solidFill>
                <a:schemeClr val="tx1">
                  <a:lumMod val="50000"/>
                </a:schemeClr>
              </a:solidFill>
              <a:latin typeface="Quicksand"/>
              <a:ea typeface="Quicksand"/>
              <a:cs typeface="Quicksand"/>
              <a:sym typeface="Quicksand"/>
            </a:endParaRPr>
          </a:p>
        </p:txBody>
      </p:sp>
      <p:sp>
        <p:nvSpPr>
          <p:cNvPr id="965" name="Google Shape;965;p39"/>
          <p:cNvSpPr/>
          <p:nvPr/>
        </p:nvSpPr>
        <p:spPr>
          <a:xfrm>
            <a:off x="1223358" y="1157282"/>
            <a:ext cx="1586751" cy="393600"/>
          </a:xfrm>
          <a:prstGeom prst="homePlate">
            <a:avLst>
              <a:gd name="adj" fmla="val 32030"/>
            </a:avLst>
          </a:prstGeom>
          <a:solidFill>
            <a:schemeClr val="accent3">
              <a:lumMod val="60000"/>
              <a:lumOff val="40000"/>
            </a:schemeClr>
          </a:solidFill>
          <a:ln>
            <a:solidFill>
              <a:schemeClr val="tx2"/>
            </a:solid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000" b="1" dirty="0">
                <a:solidFill>
                  <a:schemeClr val="dk1"/>
                </a:solidFill>
                <a:latin typeface="Quicksand" panose="020B0604020202020204" charset="0"/>
              </a:rPr>
              <a:t>1</a:t>
            </a:r>
            <a:r>
              <a:rPr lang="en-US" sz="1000" b="1" dirty="0">
                <a:solidFill>
                  <a:schemeClr val="dk1"/>
                </a:solidFill>
                <a:latin typeface="Quicksand" panose="020B0604020202020204" charset="0"/>
                <a:sym typeface="Wingdings" panose="05000000000000000000" pitchFamily="2" charset="2"/>
              </a:rPr>
              <a:t> NEW GAME</a:t>
            </a:r>
            <a:endParaRPr sz="1000" b="1" dirty="0">
              <a:solidFill>
                <a:schemeClr val="dk1"/>
              </a:solidFill>
              <a:latin typeface="Quicksand" panose="020B0604020202020204" charset="0"/>
            </a:endParaRPr>
          </a:p>
        </p:txBody>
      </p:sp>
      <p:pic>
        <p:nvPicPr>
          <p:cNvPr id="7" name="Picture 6">
            <a:extLst>
              <a:ext uri="{FF2B5EF4-FFF2-40B4-BE49-F238E27FC236}">
                <a16:creationId xmlns:a16="http://schemas.microsoft.com/office/drawing/2014/main" id="{E54F8196-4766-4524-BCDC-8A7DDBCF14E2}"/>
              </a:ext>
            </a:extLst>
          </p:cNvPr>
          <p:cNvPicPr>
            <a:picLocks noChangeAspect="1"/>
          </p:cNvPicPr>
          <p:nvPr/>
        </p:nvPicPr>
        <p:blipFill>
          <a:blip r:embed="rId3"/>
          <a:stretch>
            <a:fillRect/>
          </a:stretch>
        </p:blipFill>
        <p:spPr>
          <a:xfrm>
            <a:off x="0" y="1119366"/>
            <a:ext cx="1438835" cy="469433"/>
          </a:xfrm>
          <a:prstGeom prst="rect">
            <a:avLst/>
          </a:prstGeom>
        </p:spPr>
      </p:pic>
      <p:pic>
        <p:nvPicPr>
          <p:cNvPr id="6" name="Picture 5">
            <a:extLst>
              <a:ext uri="{FF2B5EF4-FFF2-40B4-BE49-F238E27FC236}">
                <a16:creationId xmlns:a16="http://schemas.microsoft.com/office/drawing/2014/main" id="{BA95E257-B920-43B3-B1E3-F50207F82D8F}"/>
              </a:ext>
            </a:extLst>
          </p:cNvPr>
          <p:cNvPicPr>
            <a:picLocks noChangeAspect="1"/>
          </p:cNvPicPr>
          <p:nvPr/>
        </p:nvPicPr>
        <p:blipFill>
          <a:blip r:embed="rId4"/>
          <a:stretch>
            <a:fillRect/>
          </a:stretch>
        </p:blipFill>
        <p:spPr>
          <a:xfrm>
            <a:off x="2080043" y="1718009"/>
            <a:ext cx="5219700" cy="2600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1220882"/>
      </p:ext>
    </p:extLst>
  </p:cSld>
  <p:clrMapOvr>
    <a:masterClrMapping/>
  </p:clrMapOvr>
  <p:transition spd="slow">
    <p:push dir="u"/>
  </p:transition>
</p:sld>
</file>

<file path=ppt/theme/theme1.xml><?xml version="1.0" encoding="utf-8"?>
<a:theme xmlns:a="http://schemas.openxmlformats.org/drawingml/2006/main"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1182</TotalTime>
  <Words>915</Words>
  <Application>Microsoft Office PowerPoint</Application>
  <PresentationFormat>On-screen Show (16:9)</PresentationFormat>
  <Paragraphs>115</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Short Stack</vt:lpstr>
      <vt:lpstr>Arial</vt:lpstr>
      <vt:lpstr>Quicksand</vt:lpstr>
      <vt:lpstr>Wingdings</vt:lpstr>
      <vt:lpstr>Amatic SC</vt:lpstr>
      <vt:lpstr>Knight template</vt:lpstr>
      <vt:lpstr>  Quiz Game using C++</vt:lpstr>
      <vt:lpstr>contents</vt:lpstr>
      <vt:lpstr>PowerPoint Presentation</vt:lpstr>
      <vt:lpstr>Project formulation</vt:lpstr>
      <vt:lpstr>objectives</vt:lpstr>
      <vt:lpstr>METHODOLOGY USED</vt:lpstr>
      <vt:lpstr> Game Flow</vt:lpstr>
      <vt:lpstr> RESULTS AND OUTCOME</vt:lpstr>
      <vt:lpstr> RESULTS AND OUTCOME</vt:lpstr>
      <vt:lpstr> RESULTS AND OUTCOME</vt:lpstr>
      <vt:lpstr> RESULTS AND OUTCOME</vt:lpstr>
      <vt:lpstr> RESULTS AND OUTCOME</vt:lpstr>
      <vt:lpstr> RESULTS AND OUTCOME</vt:lpstr>
      <vt:lpstr> RESULTS AND OUTCOME</vt:lpstr>
      <vt:lpstr> RESULTS AND OUTCOME</vt:lpstr>
      <vt:lpstr> RESULTS AND OUTCOME</vt:lpstr>
      <vt:lpstr> RESULTS AND OUTCOME</vt:lpstr>
      <vt:lpstr> RESULTS AND OUTCOME</vt:lpstr>
      <vt:lpstr>CONCLUSION </vt:lpstr>
      <vt:lpstr>FUTURE SCOPE</vt:lpstr>
      <vt:lpstr>REFERENCES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Game Project</dc:title>
  <dc:creator>Ananya Singh</dc:creator>
  <cp:lastModifiedBy>ananyasgh941@gmail.com</cp:lastModifiedBy>
  <cp:revision>72</cp:revision>
  <dcterms:modified xsi:type="dcterms:W3CDTF">2021-07-27T12:54:10Z</dcterms:modified>
</cp:coreProperties>
</file>