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03" r:id="rId4"/>
  </p:sldMasterIdLst>
  <p:notesMasterIdLst>
    <p:notesMasterId r:id="rId15"/>
  </p:notesMasterIdLst>
  <p:sldIdLst>
    <p:sldId id="299" r:id="rId5"/>
    <p:sldId id="300" r:id="rId6"/>
    <p:sldId id="313" r:id="rId7"/>
    <p:sldId id="307" r:id="rId8"/>
    <p:sldId id="308" r:id="rId9"/>
    <p:sldId id="309" r:id="rId10"/>
    <p:sldId id="310" r:id="rId11"/>
    <p:sldId id="311" r:id="rId12"/>
    <p:sldId id="301" r:id="rId13"/>
    <p:sldId id="31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FFF"/>
    <a:srgbClr val="00FFFF"/>
    <a:srgbClr val="362795"/>
    <a:srgbClr val="10103D"/>
    <a:srgbClr val="D4D0E9"/>
    <a:srgbClr val="FFFFFF"/>
    <a:srgbClr val="439EB7"/>
    <a:srgbClr val="000000"/>
    <a:srgbClr val="2121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6357" autoAdjust="0"/>
  </p:normalViewPr>
  <p:slideViewPr>
    <p:cSldViewPr snapToGrid="0">
      <p:cViewPr varScale="1">
        <p:scale>
          <a:sx n="70" d="100"/>
          <a:sy n="70" d="100"/>
        </p:scale>
        <p:origin x="576" y="52"/>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6/11/2024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dirty="0"/>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upport.microsoft.com/en-us/office/edit-your-school-presentation-44445997-6769-4d44-8b30-f9e3050adbfb?ui=en-us&amp;rs=en-us&amp;ad=us" TargetMode="External"/><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689987" y="884255"/>
            <a:ext cx="5148105" cy="2857510"/>
          </a:xfrm>
        </p:spPr>
        <p:txBody>
          <a:bodyPr anchor="b">
            <a:normAutofit/>
          </a:bodyPr>
          <a:lstStyle>
            <a:lvl1pPr algn="l">
              <a:lnSpc>
                <a:spcPct val="75000"/>
              </a:lnSpc>
              <a:defRPr sz="8000" b="1" cap="all" baseline="0"/>
            </a:lvl1pPr>
          </a:lstStyle>
          <a:p>
            <a:r>
              <a:rPr lang="en-US" dirty="0"/>
              <a:t>Add Title </a:t>
            </a:r>
          </a:p>
        </p:txBody>
      </p:sp>
      <p:sp>
        <p:nvSpPr>
          <p:cNvPr id="3" name="Subtitle 2">
            <a:extLst>
              <a:ext uri="{FF2B5EF4-FFF2-40B4-BE49-F238E27FC236}">
                <a16:creationId xmlns:a16="http://schemas.microsoft.com/office/drawing/2014/main" id="{9A2B5661-7CA8-2748-8523-AD0DFD354CC8}"/>
              </a:ext>
            </a:extLst>
          </p:cNvPr>
          <p:cNvSpPr>
            <a:spLocks noGrp="1"/>
          </p:cNvSpPr>
          <p:nvPr>
            <p:ph type="subTitle" idx="1" hasCustomPrompt="1"/>
          </p:nvPr>
        </p:nvSpPr>
        <p:spPr>
          <a:xfrm>
            <a:off x="808057" y="4552915"/>
            <a:ext cx="5030036" cy="365125"/>
          </a:xfrm>
        </p:spPr>
        <p:txBody>
          <a:bodyPr>
            <a:normAutofit/>
          </a:bodyPr>
          <a:lstStyle>
            <a:lvl1pPr marL="0" indent="0" algn="l">
              <a:buNone/>
              <a:defRPr sz="1600" b="1"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808057" y="4928790"/>
            <a:ext cx="5030036" cy="1502677"/>
          </a:xfrm>
        </p:spPr>
        <p:txBody>
          <a:bodyP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63268" y="4083933"/>
            <a:ext cx="1253208" cy="0"/>
          </a:xfrm>
          <a:prstGeom prst="line">
            <a:avLst/>
          </a:prstGeom>
          <a:ln w="76200">
            <a:solidFill>
              <a:schemeClr val="accent2">
                <a:alpha val="50196"/>
              </a:schemeClr>
            </a:solidFill>
          </a:ln>
        </p:spPr>
        <p:style>
          <a:lnRef idx="1">
            <a:schemeClr val="accent1"/>
          </a:lnRef>
          <a:fillRef idx="0">
            <a:schemeClr val="accent1"/>
          </a:fillRef>
          <a:effectRef idx="0">
            <a:schemeClr val="accent1"/>
          </a:effectRef>
          <a:fontRef idx="minor">
            <a:schemeClr val="tx1"/>
          </a:fontRef>
        </p:style>
      </p:cxnSp>
      <p:sp>
        <p:nvSpPr>
          <p:cNvPr id="15" name="Picture Placeholder 14">
            <a:extLst>
              <a:ext uri="{FF2B5EF4-FFF2-40B4-BE49-F238E27FC236}">
                <a16:creationId xmlns:a16="http://schemas.microsoft.com/office/drawing/2014/main" id="{FFF9B1CD-0F75-2582-F5BC-0027F62F8077}"/>
              </a:ext>
            </a:extLst>
          </p:cNvPr>
          <p:cNvSpPr>
            <a:spLocks noGrp="1"/>
          </p:cNvSpPr>
          <p:nvPr>
            <p:ph type="pic" sz="quarter" idx="14" hasCustomPrompt="1"/>
          </p:nvPr>
        </p:nvSpPr>
        <p:spPr>
          <a:xfrm>
            <a:off x="6208657" y="1064814"/>
            <a:ext cx="4884723" cy="5024485"/>
          </a:xfrm>
          <a:prstGeom prst="ellipse">
            <a:avLst/>
          </a:prstGeom>
          <a:ln w="9525">
            <a:noFill/>
          </a:ln>
        </p:spPr>
        <p:txBody>
          <a:bodyPr anchor="ctr">
            <a:normAutofit/>
          </a:bodyPr>
          <a:lstStyle>
            <a:lvl1pPr marL="0" indent="0" algn="ctr">
              <a:buNone/>
              <a:defRPr sz="1800"/>
            </a:lvl1pPr>
          </a:lstStyle>
          <a:p>
            <a:r>
              <a:rPr lang="en-US" dirty="0"/>
              <a:t>Click to add picture </a:t>
            </a:r>
          </a:p>
        </p:txBody>
      </p:sp>
    </p:spTree>
    <p:extLst>
      <p:ext uri="{BB962C8B-B14F-4D97-AF65-F5344CB8AC3E}">
        <p14:creationId xmlns:p14="http://schemas.microsoft.com/office/powerpoint/2010/main" val="265495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
        <p:nvSpPr>
          <p:cNvPr id="5" name="Content Placeholder 3">
            <a:extLst>
              <a:ext uri="{FF2B5EF4-FFF2-40B4-BE49-F238E27FC236}">
                <a16:creationId xmlns:a16="http://schemas.microsoft.com/office/drawing/2014/main" id="{06B18601-29B7-CEC1-B476-E63FC26258C4}"/>
              </a:ext>
            </a:extLst>
          </p:cNvPr>
          <p:cNvSpPr>
            <a:spLocks noGrp="1"/>
          </p:cNvSpPr>
          <p:nvPr>
            <p:ph sz="quarter" idx="14"/>
          </p:nvPr>
        </p:nvSpPr>
        <p:spPr>
          <a:xfrm>
            <a:off x="3008647" y="1497208"/>
            <a:ext cx="8266112" cy="4541837"/>
          </a:xfrm>
        </p:spPr>
        <p:txBody>
          <a:bodyPr/>
          <a:lstStyle>
            <a:lvl1pPr marL="0" indent="0">
              <a:lnSpc>
                <a:spcPct val="150000"/>
              </a:lnSpc>
              <a:buNone/>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359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2E5F8C-6D58-8F32-B51F-0C3D8A3488C8}"/>
              </a:ext>
              <a:ext uri="{C183D7F6-B498-43B3-948B-1728B52AA6E4}">
                <adec:decorative xmlns:adec="http://schemas.microsoft.com/office/drawing/2017/decorative" val="1"/>
              </a:ext>
            </a:extLst>
          </p:cNvPr>
          <p:cNvSpPr/>
          <p:nvPr userDrawn="1"/>
        </p:nvSpPr>
        <p:spPr>
          <a:xfrm>
            <a:off x="4253739" y="0"/>
            <a:ext cx="7938261" cy="6858000"/>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767865" y="1665516"/>
            <a:ext cx="2492882" cy="3506871"/>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78FDCB9-AEA4-F924-769F-D7879C1F8D83}"/>
              </a:ext>
            </a:extLst>
          </p:cNvPr>
          <p:cNvSpPr>
            <a:spLocks noGrp="1"/>
          </p:cNvSpPr>
          <p:nvPr>
            <p:ph type="body" sz="quarter" idx="17" hasCustomPrompt="1"/>
          </p:nvPr>
        </p:nvSpPr>
        <p:spPr>
          <a:xfrm>
            <a:off x="4922978" y="1532515"/>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dirty="0"/>
              <a:t>#</a:t>
            </a:r>
          </a:p>
        </p:txBody>
      </p:sp>
      <p:sp>
        <p:nvSpPr>
          <p:cNvPr id="5" name="Text Placeholder 9">
            <a:extLst>
              <a:ext uri="{FF2B5EF4-FFF2-40B4-BE49-F238E27FC236}">
                <a16:creationId xmlns:a16="http://schemas.microsoft.com/office/drawing/2014/main" id="{1F1B55E6-D30C-94A2-74A3-7753E4C42B8D}"/>
              </a:ext>
            </a:extLst>
          </p:cNvPr>
          <p:cNvSpPr>
            <a:spLocks noGrp="1"/>
          </p:cNvSpPr>
          <p:nvPr>
            <p:ph type="body" sz="quarter" idx="14" hasCustomPrompt="1"/>
          </p:nvPr>
        </p:nvSpPr>
        <p:spPr>
          <a:xfrm>
            <a:off x="6171376" y="1355087"/>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4" name="Text Placeholder 11">
            <a:extLst>
              <a:ext uri="{FF2B5EF4-FFF2-40B4-BE49-F238E27FC236}">
                <a16:creationId xmlns:a16="http://schemas.microsoft.com/office/drawing/2014/main" id="{CF472EDF-4FA4-A513-0E98-D822B8C958C9}"/>
              </a:ext>
            </a:extLst>
          </p:cNvPr>
          <p:cNvSpPr>
            <a:spLocks noGrp="1"/>
          </p:cNvSpPr>
          <p:nvPr>
            <p:ph type="body" sz="quarter" idx="18" hasCustomPrompt="1"/>
          </p:nvPr>
        </p:nvSpPr>
        <p:spPr>
          <a:xfrm>
            <a:off x="4922978" y="3030332"/>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dirty="0"/>
              <a:t>#</a:t>
            </a:r>
          </a:p>
        </p:txBody>
      </p:sp>
      <p:sp>
        <p:nvSpPr>
          <p:cNvPr id="6" name="Text Placeholder 9">
            <a:extLst>
              <a:ext uri="{FF2B5EF4-FFF2-40B4-BE49-F238E27FC236}">
                <a16:creationId xmlns:a16="http://schemas.microsoft.com/office/drawing/2014/main" id="{21466440-7F75-D2E2-E6A5-0B6934E0C49B}"/>
              </a:ext>
            </a:extLst>
          </p:cNvPr>
          <p:cNvSpPr>
            <a:spLocks noGrp="1"/>
          </p:cNvSpPr>
          <p:nvPr>
            <p:ph type="body" sz="quarter" idx="15" hasCustomPrompt="1"/>
          </p:nvPr>
        </p:nvSpPr>
        <p:spPr>
          <a:xfrm>
            <a:off x="6171375" y="2852903"/>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5" name="Text Placeholder 11">
            <a:extLst>
              <a:ext uri="{FF2B5EF4-FFF2-40B4-BE49-F238E27FC236}">
                <a16:creationId xmlns:a16="http://schemas.microsoft.com/office/drawing/2014/main" id="{E67C585A-7EB8-F39C-0B1A-47CB38C47171}"/>
              </a:ext>
            </a:extLst>
          </p:cNvPr>
          <p:cNvSpPr>
            <a:spLocks noGrp="1"/>
          </p:cNvSpPr>
          <p:nvPr>
            <p:ph type="body" sz="quarter" idx="19" hasCustomPrompt="1"/>
          </p:nvPr>
        </p:nvSpPr>
        <p:spPr>
          <a:xfrm>
            <a:off x="4922978" y="4528149"/>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dirty="0"/>
              <a:t>#</a:t>
            </a:r>
          </a:p>
        </p:txBody>
      </p:sp>
      <p:sp>
        <p:nvSpPr>
          <p:cNvPr id="9" name="Text Placeholder 9">
            <a:extLst>
              <a:ext uri="{FF2B5EF4-FFF2-40B4-BE49-F238E27FC236}">
                <a16:creationId xmlns:a16="http://schemas.microsoft.com/office/drawing/2014/main" id="{8F912DBC-B36A-7029-667C-F8439553300D}"/>
              </a:ext>
            </a:extLst>
          </p:cNvPr>
          <p:cNvSpPr>
            <a:spLocks noGrp="1"/>
          </p:cNvSpPr>
          <p:nvPr>
            <p:ph type="body" sz="quarter" idx="16" hasCustomPrompt="1"/>
          </p:nvPr>
        </p:nvSpPr>
        <p:spPr>
          <a:xfrm>
            <a:off x="6171375" y="4350721"/>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solidFill>
                  <a:schemeClr val="tx1"/>
                </a:solidFill>
              </a:defRPr>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354023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8873926-7B78-3D8B-7329-EF50EAE68417}"/>
              </a:ext>
              <a:ext uri="{C183D7F6-B498-43B3-948B-1728B52AA6E4}">
                <adec:decorative xmlns:adec="http://schemas.microsoft.com/office/drawing/2017/decorative" val="1"/>
              </a:ext>
            </a:extLst>
          </p:cNvPr>
          <p:cNvGrpSpPr/>
          <p:nvPr userDrawn="1"/>
        </p:nvGrpSpPr>
        <p:grpSpPr>
          <a:xfrm>
            <a:off x="4152471" y="983016"/>
            <a:ext cx="7176252" cy="4806702"/>
            <a:chOff x="3843454" y="907788"/>
            <a:chExt cx="7789936" cy="5217752"/>
          </a:xfrm>
        </p:grpSpPr>
        <p:sp>
          <p:nvSpPr>
            <p:cNvPr id="16" name="Oval 15">
              <a:extLst>
                <a:ext uri="{FF2B5EF4-FFF2-40B4-BE49-F238E27FC236}">
                  <a16:creationId xmlns:a16="http://schemas.microsoft.com/office/drawing/2014/main" id="{E4085623-B323-15BB-984D-DDE69D4B9587}"/>
                </a:ext>
              </a:extLst>
            </p:cNvPr>
            <p:cNvSpPr/>
            <p:nvPr/>
          </p:nvSpPr>
          <p:spPr>
            <a:xfrm>
              <a:off x="3843454" y="3122988"/>
              <a:ext cx="3002552" cy="3002552"/>
            </a:xfrm>
            <a:prstGeom prst="ellipse">
              <a:avLst/>
            </a:prstGeom>
            <a:solidFill>
              <a:schemeClr val="accent2">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
          <p:nvSpPr>
            <p:cNvPr id="17" name="Oval 16">
              <a:extLst>
                <a:ext uri="{FF2B5EF4-FFF2-40B4-BE49-F238E27FC236}">
                  <a16:creationId xmlns:a16="http://schemas.microsoft.com/office/drawing/2014/main" id="{B6C7E221-8D2B-CBFC-68D6-839D5E0657F8}"/>
                </a:ext>
              </a:extLst>
            </p:cNvPr>
            <p:cNvSpPr/>
            <p:nvPr/>
          </p:nvSpPr>
          <p:spPr>
            <a:xfrm>
              <a:off x="8630838" y="907788"/>
              <a:ext cx="3002552" cy="3002552"/>
            </a:xfrm>
            <a:prstGeom prst="ellipse">
              <a:avLst/>
            </a:prstGeom>
            <a:solidFill>
              <a:schemeClr val="accent2">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
          <p:nvSpPr>
            <p:cNvPr id="18" name="Oval 17">
              <a:extLst>
                <a:ext uri="{FF2B5EF4-FFF2-40B4-BE49-F238E27FC236}">
                  <a16:creationId xmlns:a16="http://schemas.microsoft.com/office/drawing/2014/main" id="{775363E9-2831-22C4-5953-A85CCD374559}"/>
                </a:ext>
              </a:extLst>
            </p:cNvPr>
            <p:cNvSpPr/>
            <p:nvPr/>
          </p:nvSpPr>
          <p:spPr>
            <a:xfrm>
              <a:off x="6431113" y="2040522"/>
              <a:ext cx="2786092" cy="27860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
          <p:nvSpPr>
            <p:cNvPr id="23" name="Oval 22">
              <a:extLst>
                <a:ext uri="{FF2B5EF4-FFF2-40B4-BE49-F238E27FC236}">
                  <a16:creationId xmlns:a16="http://schemas.microsoft.com/office/drawing/2014/main" id="{2D9BC358-DA62-078E-A1CA-3210A4B84823}"/>
                </a:ext>
              </a:extLst>
            </p:cNvPr>
            <p:cNvSpPr/>
            <p:nvPr/>
          </p:nvSpPr>
          <p:spPr>
            <a:xfrm>
              <a:off x="6214653" y="1838034"/>
              <a:ext cx="3201728" cy="3201728"/>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gr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a:extLst>
              <a:ext uri="{FF2B5EF4-FFF2-40B4-BE49-F238E27FC236}">
                <a16:creationId xmlns:a16="http://schemas.microsoft.com/office/drawing/2014/main" id="{37AB175B-864E-BA0F-E983-C33054BB0D7A}"/>
              </a:ext>
            </a:extLst>
          </p:cNvPr>
          <p:cNvSpPr>
            <a:spLocks noGrp="1"/>
          </p:cNvSpPr>
          <p:nvPr>
            <p:ph type="body" sz="quarter" idx="14" hasCustomPrompt="1"/>
          </p:nvPr>
        </p:nvSpPr>
        <p:spPr>
          <a:xfrm>
            <a:off x="767865" y="1665516"/>
            <a:ext cx="2492882" cy="3506871"/>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4445561" y="3838475"/>
            <a:ext cx="2146157" cy="984735"/>
          </a:xfrm>
        </p:spPr>
        <p:txBody>
          <a:bodyPr>
            <a:normAutofit/>
          </a:bodyPr>
          <a:lstStyle>
            <a:lvl1pPr marL="0" indent="0" algn="ctr">
              <a:lnSpc>
                <a:spcPct val="100000"/>
              </a:lnSpc>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1" name="Text Placeholder 9">
            <a:extLst>
              <a:ext uri="{FF2B5EF4-FFF2-40B4-BE49-F238E27FC236}">
                <a16:creationId xmlns:a16="http://schemas.microsoft.com/office/drawing/2014/main" id="{FDE2C736-388B-9EFD-81DA-A15F750F9538}"/>
              </a:ext>
            </a:extLst>
          </p:cNvPr>
          <p:cNvSpPr>
            <a:spLocks noGrp="1"/>
          </p:cNvSpPr>
          <p:nvPr>
            <p:ph type="body" sz="quarter" idx="17" hasCustomPrompt="1"/>
          </p:nvPr>
        </p:nvSpPr>
        <p:spPr>
          <a:xfrm>
            <a:off x="4445561" y="4857546"/>
            <a:ext cx="2146157" cy="314841"/>
          </a:xfrm>
        </p:spPr>
        <p:txBody>
          <a:bodyPr>
            <a:normAutofit/>
          </a:bodyPr>
          <a:lstStyle>
            <a:lvl1pPr marL="0" indent="0" algn="ctr">
              <a:lnSpc>
                <a:spcPct val="100000"/>
              </a:lnSpc>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9" name="Text Placeholder 9">
            <a:extLst>
              <a:ext uri="{FF2B5EF4-FFF2-40B4-BE49-F238E27FC236}">
                <a16:creationId xmlns:a16="http://schemas.microsoft.com/office/drawing/2014/main" id="{F2E321BD-9A11-AE29-8459-9C200AF79776}"/>
              </a:ext>
            </a:extLst>
          </p:cNvPr>
          <p:cNvSpPr>
            <a:spLocks noGrp="1"/>
          </p:cNvSpPr>
          <p:nvPr>
            <p:ph type="body" sz="quarter" idx="16" hasCustomPrompt="1"/>
          </p:nvPr>
        </p:nvSpPr>
        <p:spPr>
          <a:xfrm>
            <a:off x="6833442" y="2753783"/>
            <a:ext cx="1984267" cy="948574"/>
          </a:xfrm>
        </p:spPr>
        <p:txBody>
          <a:bodyPr>
            <a:normAutofit/>
          </a:bodyPr>
          <a:lstStyle>
            <a:lvl1pPr marL="0" indent="0" algn="ctr">
              <a:lnSpc>
                <a:spcPct val="100000"/>
              </a:lnSpc>
              <a:buNone/>
              <a:defRPr sz="24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2" name="Text Placeholder 9">
            <a:extLst>
              <a:ext uri="{FF2B5EF4-FFF2-40B4-BE49-F238E27FC236}">
                <a16:creationId xmlns:a16="http://schemas.microsoft.com/office/drawing/2014/main" id="{86DD92F1-24D0-50C9-4AB7-DC84EC5DEA9A}"/>
              </a:ext>
            </a:extLst>
          </p:cNvPr>
          <p:cNvSpPr>
            <a:spLocks noGrp="1"/>
          </p:cNvSpPr>
          <p:nvPr>
            <p:ph type="body" sz="quarter" idx="18" hasCustomPrompt="1"/>
          </p:nvPr>
        </p:nvSpPr>
        <p:spPr>
          <a:xfrm>
            <a:off x="6843490" y="3702356"/>
            <a:ext cx="1984267" cy="317712"/>
          </a:xfrm>
        </p:spPr>
        <p:txBody>
          <a:bodyPr>
            <a:normAutofit/>
          </a:bodyPr>
          <a:lstStyle>
            <a:lvl1pPr marL="0" indent="0" algn="ctr">
              <a:lnSpc>
                <a:spcPct val="100000"/>
              </a:lnSpc>
              <a:buNone/>
              <a:defRPr sz="16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6" name="Text Placeholder 9">
            <a:extLst>
              <a:ext uri="{FF2B5EF4-FFF2-40B4-BE49-F238E27FC236}">
                <a16:creationId xmlns:a16="http://schemas.microsoft.com/office/drawing/2014/main" id="{0EFE4CF5-A2F0-8B32-3770-9CAA8D022A63}"/>
              </a:ext>
            </a:extLst>
          </p:cNvPr>
          <p:cNvSpPr>
            <a:spLocks noGrp="1"/>
          </p:cNvSpPr>
          <p:nvPr>
            <p:ph type="body" sz="quarter" idx="15" hasCustomPrompt="1"/>
          </p:nvPr>
        </p:nvSpPr>
        <p:spPr>
          <a:xfrm>
            <a:off x="8971447" y="1712736"/>
            <a:ext cx="1984267" cy="896066"/>
          </a:xfrm>
        </p:spPr>
        <p:txBody>
          <a:bodyPr>
            <a:normAutofit/>
          </a:bodyPr>
          <a:lstStyle>
            <a:lvl1pPr marL="0" indent="0" algn="ctr">
              <a:lnSpc>
                <a:spcPct val="100000"/>
              </a:lnSpc>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4" name="Text Placeholder 9">
            <a:extLst>
              <a:ext uri="{FF2B5EF4-FFF2-40B4-BE49-F238E27FC236}">
                <a16:creationId xmlns:a16="http://schemas.microsoft.com/office/drawing/2014/main" id="{D79E692B-5B0D-1A20-90E6-6E364FBB4ED0}"/>
              </a:ext>
            </a:extLst>
          </p:cNvPr>
          <p:cNvSpPr>
            <a:spLocks noGrp="1"/>
          </p:cNvSpPr>
          <p:nvPr>
            <p:ph type="body" sz="quarter" idx="19" hasCustomPrompt="1"/>
          </p:nvPr>
        </p:nvSpPr>
        <p:spPr>
          <a:xfrm>
            <a:off x="8971447" y="2608801"/>
            <a:ext cx="1984267" cy="365125"/>
          </a:xfrm>
        </p:spPr>
        <p:txBody>
          <a:bodyPr>
            <a:normAutofit/>
          </a:bodyPr>
          <a:lstStyle>
            <a:lvl1pPr marL="0" indent="0" algn="ctr">
              <a:lnSpc>
                <a:spcPct val="100000"/>
              </a:lnSpc>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313979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2E5F8C-6D58-8F32-B51F-0C3D8A3488C8}"/>
              </a:ext>
              <a:ext uri="{C183D7F6-B498-43B3-948B-1728B52AA6E4}">
                <adec:decorative xmlns:adec="http://schemas.microsoft.com/office/drawing/2017/decorative" val="1"/>
              </a:ext>
            </a:extLst>
          </p:cNvPr>
          <p:cNvSpPr/>
          <p:nvPr userDrawn="1"/>
        </p:nvSpPr>
        <p:spPr>
          <a:xfrm>
            <a:off x="4253739" y="0"/>
            <a:ext cx="7938261" cy="6858000"/>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57817" y="269182"/>
            <a:ext cx="3362008" cy="1196426"/>
          </a:xfrm>
        </p:spPr>
        <p:txBody>
          <a:bodyPr anchor="b">
            <a:normAutofit/>
          </a:bodyPr>
          <a:lstStyle>
            <a:lvl1pPr algn="l">
              <a:lnSpc>
                <a:spcPct val="90000"/>
              </a:lnSpc>
              <a:defRPr sz="3200" b="1" cap="all" baseline="0"/>
            </a:lvl1pPr>
          </a:lstStyle>
          <a:p>
            <a:r>
              <a:rPr lang="en-US" dirty="0"/>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757816" y="2100107"/>
            <a:ext cx="2899443" cy="3072280"/>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802953"/>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B38A35A-0479-9C12-5A6F-E459151CA6F7}"/>
              </a:ext>
              <a:ext uri="{C183D7F6-B498-43B3-948B-1728B52AA6E4}">
                <adec:decorative xmlns:adec="http://schemas.microsoft.com/office/drawing/2017/decorative" val="1"/>
              </a:ext>
            </a:extLst>
          </p:cNvPr>
          <p:cNvSpPr/>
          <p:nvPr userDrawn="1"/>
        </p:nvSpPr>
        <p:spPr>
          <a:xfrm>
            <a:off x="5193485"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27">
            <a:extLst>
              <a:ext uri="{FF2B5EF4-FFF2-40B4-BE49-F238E27FC236}">
                <a16:creationId xmlns:a16="http://schemas.microsoft.com/office/drawing/2014/main" id="{A36BCCE0-8E96-CFD7-773F-6DD349533190}"/>
              </a:ext>
            </a:extLst>
          </p:cNvPr>
          <p:cNvSpPr>
            <a:spLocks noGrp="1"/>
          </p:cNvSpPr>
          <p:nvPr>
            <p:ph type="pic" sz="quarter" idx="20"/>
          </p:nvPr>
        </p:nvSpPr>
        <p:spPr>
          <a:xfrm>
            <a:off x="5559245" y="1239133"/>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5" name="Text Placeholder 9">
            <a:extLst>
              <a:ext uri="{FF2B5EF4-FFF2-40B4-BE49-F238E27FC236}">
                <a16:creationId xmlns:a16="http://schemas.microsoft.com/office/drawing/2014/main" id="{1F1B55E6-D30C-94A2-74A3-7753E4C42B8D}"/>
              </a:ext>
            </a:extLst>
          </p:cNvPr>
          <p:cNvSpPr>
            <a:spLocks noGrp="1"/>
          </p:cNvSpPr>
          <p:nvPr>
            <p:ph type="body" sz="quarter" idx="14" hasCustomPrompt="1"/>
          </p:nvPr>
        </p:nvSpPr>
        <p:spPr>
          <a:xfrm>
            <a:off x="5106617"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2" name="Oval 21">
            <a:extLst>
              <a:ext uri="{FF2B5EF4-FFF2-40B4-BE49-F238E27FC236}">
                <a16:creationId xmlns:a16="http://schemas.microsoft.com/office/drawing/2014/main" id="{3312D6E0-52A8-9730-81A1-85A486A1FB89}"/>
              </a:ext>
              <a:ext uri="{C183D7F6-B498-43B3-948B-1728B52AA6E4}">
                <adec:decorative xmlns:adec="http://schemas.microsoft.com/office/drawing/2017/decorative" val="1"/>
              </a:ext>
            </a:extLst>
          </p:cNvPr>
          <p:cNvSpPr/>
          <p:nvPr userDrawn="1"/>
        </p:nvSpPr>
        <p:spPr>
          <a:xfrm>
            <a:off x="7502181"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27">
            <a:extLst>
              <a:ext uri="{FF2B5EF4-FFF2-40B4-BE49-F238E27FC236}">
                <a16:creationId xmlns:a16="http://schemas.microsoft.com/office/drawing/2014/main" id="{DDE02828-F855-FC8F-BE08-3709165F9334}"/>
              </a:ext>
            </a:extLst>
          </p:cNvPr>
          <p:cNvSpPr>
            <a:spLocks noGrp="1"/>
          </p:cNvSpPr>
          <p:nvPr>
            <p:ph type="pic" sz="quarter" idx="21"/>
          </p:nvPr>
        </p:nvSpPr>
        <p:spPr>
          <a:xfrm>
            <a:off x="7867941" y="1239133"/>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11" name="Text Placeholder 9">
            <a:extLst>
              <a:ext uri="{FF2B5EF4-FFF2-40B4-BE49-F238E27FC236}">
                <a16:creationId xmlns:a16="http://schemas.microsoft.com/office/drawing/2014/main" id="{B27154A6-5E2E-B227-1A26-0180BD37901A}"/>
              </a:ext>
            </a:extLst>
          </p:cNvPr>
          <p:cNvSpPr>
            <a:spLocks noGrp="1"/>
          </p:cNvSpPr>
          <p:nvPr>
            <p:ph type="body" sz="quarter" idx="15" hasCustomPrompt="1"/>
          </p:nvPr>
        </p:nvSpPr>
        <p:spPr>
          <a:xfrm>
            <a:off x="7415313"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3" name="Oval 22">
            <a:extLst>
              <a:ext uri="{FF2B5EF4-FFF2-40B4-BE49-F238E27FC236}">
                <a16:creationId xmlns:a16="http://schemas.microsoft.com/office/drawing/2014/main" id="{05C45418-A5D9-CF6D-A126-CFC582205161}"/>
              </a:ext>
              <a:ext uri="{C183D7F6-B498-43B3-948B-1728B52AA6E4}">
                <adec:decorative xmlns:adec="http://schemas.microsoft.com/office/drawing/2017/decorative" val="1"/>
              </a:ext>
            </a:extLst>
          </p:cNvPr>
          <p:cNvSpPr/>
          <p:nvPr userDrawn="1"/>
        </p:nvSpPr>
        <p:spPr>
          <a:xfrm>
            <a:off x="9810877"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27">
            <a:extLst>
              <a:ext uri="{FF2B5EF4-FFF2-40B4-BE49-F238E27FC236}">
                <a16:creationId xmlns:a16="http://schemas.microsoft.com/office/drawing/2014/main" id="{C9960172-8670-373D-A621-80693CE45A8F}"/>
              </a:ext>
            </a:extLst>
          </p:cNvPr>
          <p:cNvSpPr>
            <a:spLocks noGrp="1"/>
          </p:cNvSpPr>
          <p:nvPr>
            <p:ph type="pic" sz="quarter" idx="22"/>
          </p:nvPr>
        </p:nvSpPr>
        <p:spPr>
          <a:xfrm>
            <a:off x="10176637" y="1239133"/>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17" name="Text Placeholder 9">
            <a:extLst>
              <a:ext uri="{FF2B5EF4-FFF2-40B4-BE49-F238E27FC236}">
                <a16:creationId xmlns:a16="http://schemas.microsoft.com/office/drawing/2014/main" id="{864550A4-3E55-BC7E-8E76-D618452D34EB}"/>
              </a:ext>
            </a:extLst>
          </p:cNvPr>
          <p:cNvSpPr>
            <a:spLocks noGrp="1"/>
          </p:cNvSpPr>
          <p:nvPr>
            <p:ph type="body" sz="quarter" idx="16" hasCustomPrompt="1"/>
          </p:nvPr>
        </p:nvSpPr>
        <p:spPr>
          <a:xfrm>
            <a:off x="9724009"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4" name="Oval 23">
            <a:extLst>
              <a:ext uri="{FF2B5EF4-FFF2-40B4-BE49-F238E27FC236}">
                <a16:creationId xmlns:a16="http://schemas.microsoft.com/office/drawing/2014/main" id="{DC3DC7D4-9A01-6517-BBA3-25985ED39F3E}"/>
              </a:ext>
              <a:ext uri="{C183D7F6-B498-43B3-948B-1728B52AA6E4}">
                <adec:decorative xmlns:adec="http://schemas.microsoft.com/office/drawing/2017/decorative" val="1"/>
              </a:ext>
            </a:extLst>
          </p:cNvPr>
          <p:cNvSpPr/>
          <p:nvPr userDrawn="1"/>
        </p:nvSpPr>
        <p:spPr>
          <a:xfrm>
            <a:off x="5193485"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icture Placeholder 27">
            <a:extLst>
              <a:ext uri="{FF2B5EF4-FFF2-40B4-BE49-F238E27FC236}">
                <a16:creationId xmlns:a16="http://schemas.microsoft.com/office/drawing/2014/main" id="{8B660B9C-1FDD-B66C-4771-6927C706C114}"/>
              </a:ext>
            </a:extLst>
          </p:cNvPr>
          <p:cNvSpPr>
            <a:spLocks noGrp="1"/>
          </p:cNvSpPr>
          <p:nvPr>
            <p:ph type="pic" sz="quarter" idx="23"/>
          </p:nvPr>
        </p:nvSpPr>
        <p:spPr>
          <a:xfrm>
            <a:off x="5559245" y="3895767"/>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18" name="Text Placeholder 9">
            <a:extLst>
              <a:ext uri="{FF2B5EF4-FFF2-40B4-BE49-F238E27FC236}">
                <a16:creationId xmlns:a16="http://schemas.microsoft.com/office/drawing/2014/main" id="{5CEDB5D2-20DC-E42D-81A3-DD675DB5DAC1}"/>
              </a:ext>
            </a:extLst>
          </p:cNvPr>
          <p:cNvSpPr>
            <a:spLocks noGrp="1"/>
          </p:cNvSpPr>
          <p:nvPr>
            <p:ph type="body" sz="quarter" idx="17" hasCustomPrompt="1"/>
          </p:nvPr>
        </p:nvSpPr>
        <p:spPr>
          <a:xfrm>
            <a:off x="5106617" y="5112564"/>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5" name="Oval 24">
            <a:extLst>
              <a:ext uri="{FF2B5EF4-FFF2-40B4-BE49-F238E27FC236}">
                <a16:creationId xmlns:a16="http://schemas.microsoft.com/office/drawing/2014/main" id="{E6E0A5FF-B1AF-63A9-AB13-9C59EC05FD43}"/>
              </a:ext>
              <a:ext uri="{C183D7F6-B498-43B3-948B-1728B52AA6E4}">
                <adec:decorative xmlns:adec="http://schemas.microsoft.com/office/drawing/2017/decorative" val="1"/>
              </a:ext>
            </a:extLst>
          </p:cNvPr>
          <p:cNvSpPr/>
          <p:nvPr userDrawn="1"/>
        </p:nvSpPr>
        <p:spPr>
          <a:xfrm>
            <a:off x="7502181"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icture Placeholder 27">
            <a:extLst>
              <a:ext uri="{FF2B5EF4-FFF2-40B4-BE49-F238E27FC236}">
                <a16:creationId xmlns:a16="http://schemas.microsoft.com/office/drawing/2014/main" id="{CE1131E2-6ABA-CCF9-F1A8-115DB733B6EE}"/>
              </a:ext>
            </a:extLst>
          </p:cNvPr>
          <p:cNvSpPr>
            <a:spLocks noGrp="1"/>
          </p:cNvSpPr>
          <p:nvPr>
            <p:ph type="pic" sz="quarter" idx="24"/>
          </p:nvPr>
        </p:nvSpPr>
        <p:spPr>
          <a:xfrm>
            <a:off x="7867941" y="3895767"/>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19" name="Text Placeholder 9">
            <a:extLst>
              <a:ext uri="{FF2B5EF4-FFF2-40B4-BE49-F238E27FC236}">
                <a16:creationId xmlns:a16="http://schemas.microsoft.com/office/drawing/2014/main" id="{11333C39-8C83-07F1-DB19-333B85C4D556}"/>
              </a:ext>
            </a:extLst>
          </p:cNvPr>
          <p:cNvSpPr>
            <a:spLocks noGrp="1"/>
          </p:cNvSpPr>
          <p:nvPr>
            <p:ph type="body" sz="quarter" idx="18" hasCustomPrompt="1"/>
          </p:nvPr>
        </p:nvSpPr>
        <p:spPr>
          <a:xfrm>
            <a:off x="7415313" y="5122612"/>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6" name="Oval 25">
            <a:extLst>
              <a:ext uri="{FF2B5EF4-FFF2-40B4-BE49-F238E27FC236}">
                <a16:creationId xmlns:a16="http://schemas.microsoft.com/office/drawing/2014/main" id="{B65DEC11-1F32-4EAC-3FA0-360A3FEBE14B}"/>
              </a:ext>
              <a:ext uri="{C183D7F6-B498-43B3-948B-1728B52AA6E4}">
                <adec:decorative xmlns:adec="http://schemas.microsoft.com/office/drawing/2017/decorative" val="1"/>
              </a:ext>
            </a:extLst>
          </p:cNvPr>
          <p:cNvSpPr/>
          <p:nvPr userDrawn="1"/>
        </p:nvSpPr>
        <p:spPr>
          <a:xfrm>
            <a:off x="9810877"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27">
            <a:extLst>
              <a:ext uri="{FF2B5EF4-FFF2-40B4-BE49-F238E27FC236}">
                <a16:creationId xmlns:a16="http://schemas.microsoft.com/office/drawing/2014/main" id="{ADD5603E-E24A-E9C5-D35F-A38DC46658F0}"/>
              </a:ext>
            </a:extLst>
          </p:cNvPr>
          <p:cNvSpPr>
            <a:spLocks noGrp="1"/>
          </p:cNvSpPr>
          <p:nvPr>
            <p:ph type="pic" sz="quarter" idx="25"/>
          </p:nvPr>
        </p:nvSpPr>
        <p:spPr>
          <a:xfrm>
            <a:off x="10176637" y="3895767"/>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20" name="Text Placeholder 9">
            <a:extLst>
              <a:ext uri="{FF2B5EF4-FFF2-40B4-BE49-F238E27FC236}">
                <a16:creationId xmlns:a16="http://schemas.microsoft.com/office/drawing/2014/main" id="{E65FCE6B-F5AD-CA04-8BC6-D677E90648C3}"/>
              </a:ext>
            </a:extLst>
          </p:cNvPr>
          <p:cNvSpPr>
            <a:spLocks noGrp="1"/>
          </p:cNvSpPr>
          <p:nvPr>
            <p:ph type="body" sz="quarter" idx="19" hasCustomPrompt="1"/>
          </p:nvPr>
        </p:nvSpPr>
        <p:spPr>
          <a:xfrm>
            <a:off x="9724009" y="5122612"/>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solidFill>
                  <a:schemeClr val="tx1"/>
                </a:solidFill>
              </a:defRPr>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417312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cxnSp>
        <p:nvCxnSpPr>
          <p:cNvPr id="13" name="Straight Connector 12" descr="Verticle Rule Line"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9171D-B8A1-3D4F-8F0C-145874B4BC9B}"/>
              </a:ext>
            </a:extLst>
          </p:cNvPr>
          <p:cNvSpPr>
            <a:spLocks noGrp="1"/>
          </p:cNvSpPr>
          <p:nvPr>
            <p:ph sz="quarter" idx="15"/>
          </p:nvPr>
        </p:nvSpPr>
        <p:spPr>
          <a:xfrm>
            <a:off x="3008647" y="1497208"/>
            <a:ext cx="8266112" cy="2471891"/>
          </a:xfrm>
        </p:spPr>
        <p:txBody>
          <a:bodyPr/>
          <a:lstStyle>
            <a:lvl1pPr marL="0" indent="0">
              <a:lnSpc>
                <a:spcPct val="150000"/>
              </a:lnSpc>
              <a:buNone/>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9">
            <a:extLst>
              <a:ext uri="{FF2B5EF4-FFF2-40B4-BE49-F238E27FC236}">
                <a16:creationId xmlns:a16="http://schemas.microsoft.com/office/drawing/2014/main" id="{90BFEB1E-8991-0667-6BDA-AFC8E1A81962}"/>
              </a:ext>
            </a:extLst>
          </p:cNvPr>
          <p:cNvSpPr>
            <a:spLocks noGrp="1"/>
          </p:cNvSpPr>
          <p:nvPr>
            <p:ph type="body" sz="quarter" idx="14" hasCustomPrompt="1"/>
          </p:nvPr>
        </p:nvSpPr>
        <p:spPr>
          <a:xfrm>
            <a:off x="3008647" y="4270548"/>
            <a:ext cx="8265604" cy="1090244"/>
          </a:xfrm>
        </p:spPr>
        <p:txBody>
          <a:bodyPr lIns="137160" tIns="0" rIns="0" bIns="0" numCol="3" spcCol="640080">
            <a:normAutofit/>
          </a:bodyPr>
          <a:lstStyle>
            <a:lvl1pPr marL="182880" indent="-347472">
              <a:lnSpc>
                <a:spcPct val="150000"/>
              </a:lnSpc>
              <a:buFont typeface="Arial" panose="020B0604020202020204" pitchFamily="34" charset="0"/>
              <a:buChar char="•"/>
              <a:defRPr sz="16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414431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214692"/>
            <a:ext cx="3713700" cy="1245980"/>
          </a:xfrm>
        </p:spPr>
        <p:txBody>
          <a:bodyPr anchor="b">
            <a:normAutofit/>
          </a:bodyPr>
          <a:lstStyle>
            <a:lvl1pPr algn="l">
              <a:lnSpc>
                <a:spcPct val="90000"/>
              </a:lnSpc>
              <a:defRPr sz="3200" b="1" cap="all" baseline="0"/>
            </a:lvl1pPr>
          </a:lstStyle>
          <a:p>
            <a:r>
              <a:rPr lang="en-US" dirty="0"/>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3028743" y="2090054"/>
            <a:ext cx="8034492" cy="4093447"/>
          </a:xfrm>
        </p:spPr>
        <p:txBody>
          <a:bodyPr>
            <a:noAutofit/>
          </a:bodyPr>
          <a:lstStyle>
            <a:lvl1pPr marL="274320" indent="-274320">
              <a:lnSpc>
                <a:spcPct val="120000"/>
              </a:lnSpc>
              <a:spcBef>
                <a:spcPts val="3000"/>
              </a:spcBef>
              <a:buFont typeface="Arial" panose="020B0604020202020204" pitchFamily="34" charset="0"/>
              <a:buChar char="•"/>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792905"/>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166605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iz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214692"/>
            <a:ext cx="3713700" cy="1245980"/>
          </a:xfrm>
        </p:spPr>
        <p:txBody>
          <a:bodyPr anchor="b">
            <a:normAutofit/>
          </a:bodyPr>
          <a:lstStyle>
            <a:lvl1pPr algn="l">
              <a:lnSpc>
                <a:spcPct val="90000"/>
              </a:lnSpc>
              <a:defRPr sz="3200" b="1" cap="all" baseline="0"/>
            </a:lvl1pPr>
          </a:lstStyle>
          <a:p>
            <a:r>
              <a:rPr lang="en-US" dirty="0"/>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p:nvPr>
        </p:nvSpPr>
        <p:spPr>
          <a:xfrm>
            <a:off x="6156288" y="2059910"/>
            <a:ext cx="4072934" cy="1125419"/>
          </a:xfrm>
        </p:spPr>
        <p:txBody>
          <a:bodyPr>
            <a:noAutofit/>
          </a:bodyPr>
          <a:lstStyle>
            <a:lvl1pPr marL="0" indent="0">
              <a:lnSpc>
                <a:spcPct val="100000"/>
              </a:lnSpc>
              <a:spcBef>
                <a:spcPts val="3000"/>
              </a:spcBef>
              <a:buFont typeface="Arial" panose="020B0604020202020204" pitchFamily="34" charset="0"/>
              <a:buNone/>
              <a:defRPr sz="2400" u="sng">
                <a:solidFill>
                  <a:schemeClr val="accent3">
                    <a:lumMod val="40000"/>
                    <a:lumOff val="6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792905"/>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pic>
        <p:nvPicPr>
          <p:cNvPr id="9" name="Graphic 8" descr="Circle with left arrow with solid fill">
            <a:hlinkClick r:id="rId2"/>
            <a:extLst>
              <a:ext uri="{FF2B5EF4-FFF2-40B4-BE49-F238E27FC236}">
                <a16:creationId xmlns:a16="http://schemas.microsoft.com/office/drawing/2014/main" id="{D888B852-56B6-C839-5CBD-590D6856CFF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5192428" y="2103070"/>
            <a:ext cx="830997" cy="830997"/>
          </a:xfrm>
          <a:prstGeom prst="rect">
            <a:avLst/>
          </a:prstGeom>
        </p:spPr>
      </p:pic>
    </p:spTree>
    <p:extLst>
      <p:ext uri="{BB962C8B-B14F-4D97-AF65-F5344CB8AC3E}">
        <p14:creationId xmlns:p14="http://schemas.microsoft.com/office/powerpoint/2010/main" val="2372645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2A44999A-DAD5-F853-1F66-4F4611931B3A}"/>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9" name="Slide Number Placeholder 5">
            <a:extLst>
              <a:ext uri="{FF2B5EF4-FFF2-40B4-BE49-F238E27FC236}">
                <a16:creationId xmlns:a16="http://schemas.microsoft.com/office/drawing/2014/main" id="{A6A5DA8F-E966-3396-E829-59C248D67FBB}"/>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295219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3000">
              <a:schemeClr val="accent5">
                <a:lumMod val="50000"/>
              </a:schemeClr>
            </a:gs>
            <a:gs pos="100000">
              <a:schemeClr val="accent5"/>
            </a:gs>
          </a:gsLst>
          <a:lin ang="18900000" scaled="1"/>
          <a:tileRect/>
        </a:gradFill>
        <a:effectLst/>
      </p:bgPr>
    </p:bg>
    <p:spTree>
      <p:nvGrpSpPr>
        <p:cNvPr id="1" name=""/>
        <p:cNvGrpSpPr/>
        <p:nvPr/>
      </p:nvGrpSpPr>
      <p:grpSpPr>
        <a:xfrm>
          <a:off x="0" y="0"/>
          <a:ext cx="0" cy="0"/>
          <a:chOff x="0" y="0"/>
          <a:chExt cx="0" cy="0"/>
        </a:xfrm>
      </p:grpSpPr>
      <p:pic>
        <p:nvPicPr>
          <p:cNvPr id="7" name="Picture 6" descr="A picture containing colorfulness, purple, magenta, violet&#10;&#10;Description automatically generated">
            <a:extLst>
              <a:ext uri="{FF2B5EF4-FFF2-40B4-BE49-F238E27FC236}">
                <a16:creationId xmlns:a16="http://schemas.microsoft.com/office/drawing/2014/main" id="{21C67B27-3DCB-A612-1630-DEAAA09B8635}"/>
              </a:ext>
            </a:extLst>
          </p:cNvPr>
          <p:cNvPicPr>
            <a:picLocks noChangeAspect="1"/>
          </p:cNvPicPr>
          <p:nvPr userDrawn="1"/>
        </p:nvPicPr>
        <p:blipFill rotWithShape="1">
          <a:blip r:embed="rId11" cstate="screen">
            <a:alphaModFix amt="20000"/>
            <a:extLst>
              <a:ext uri="{BEBA8EAE-BF5A-486C-A8C5-ECC9F3942E4B}">
                <a14:imgProps xmlns:a14="http://schemas.microsoft.com/office/drawing/2010/main">
                  <a14:imgLayer r:embed="rId12">
                    <a14:imgEffect>
                      <a14:colorTemperature colorTemp="4700"/>
                    </a14:imgEffect>
                    <a14:imgEffect>
                      <a14:saturation sat="400000"/>
                    </a14:imgEffect>
                    <a14:imgEffect>
                      <a14:brightnessContrast bright="40000" contrast="40000"/>
                    </a14:imgEffect>
                  </a14:imgLayer>
                </a14:imgProps>
              </a:ex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2" name="Title Placeholder 1">
            <a:extLst>
              <a:ext uri="{FF2B5EF4-FFF2-40B4-BE49-F238E27FC236}">
                <a16:creationId xmlns:a16="http://schemas.microsoft.com/office/drawing/2014/main" id="{4FE9871A-9A2C-2E6F-0221-5C00575ED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B15982-9619-48E7-255C-DAB69168FE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0CA30-D605-A6EE-40D5-0F18CC14B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D7005CC9-ACBC-4F41-893C-06CDEFA85144}" type="datetimeFigureOut">
              <a:rPr lang="en-US" smtClean="0"/>
              <a:pPr/>
              <a:t>6/11/2024</a:t>
            </a:fld>
            <a:endParaRPr lang="en-US" dirty="0"/>
          </a:p>
        </p:txBody>
      </p:sp>
      <p:sp>
        <p:nvSpPr>
          <p:cNvPr id="5" name="Footer Placeholder 4">
            <a:extLst>
              <a:ext uri="{FF2B5EF4-FFF2-40B4-BE49-F238E27FC236}">
                <a16:creationId xmlns:a16="http://schemas.microsoft.com/office/drawing/2014/main" id="{EABEE9BE-1334-B164-BD91-65446700A8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all" baseline="0">
                <a:solidFill>
                  <a:schemeClr val="bg1"/>
                </a:solidFill>
              </a:defRPr>
            </a:lvl1pPr>
          </a:lstStyle>
          <a:p>
            <a:r>
              <a:rPr lang="en-US" dirty="0"/>
              <a:t>Add footer here</a:t>
            </a:r>
          </a:p>
        </p:txBody>
      </p:sp>
      <p:sp>
        <p:nvSpPr>
          <p:cNvPr id="6" name="Slide Number Placeholder 5">
            <a:extLst>
              <a:ext uri="{FF2B5EF4-FFF2-40B4-BE49-F238E27FC236}">
                <a16:creationId xmlns:a16="http://schemas.microsoft.com/office/drawing/2014/main" id="{C4121F1D-6897-D2A8-3BF8-B5672CDFF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F4D6F5BC-20F0-430F-85EA-3DE30F119EFB}" type="slidenum">
              <a:rPr lang="en-US" smtClean="0"/>
              <a:pPr/>
              <a:t>‹#›</a:t>
            </a:fld>
            <a:endParaRPr lang="en-US" dirty="0"/>
          </a:p>
        </p:txBody>
      </p:sp>
    </p:spTree>
    <p:extLst>
      <p:ext uri="{BB962C8B-B14F-4D97-AF65-F5344CB8AC3E}">
        <p14:creationId xmlns:p14="http://schemas.microsoft.com/office/powerpoint/2010/main" val="4276033770"/>
      </p:ext>
    </p:extLst>
  </p:cSld>
  <p:clrMap bg1="lt1" tx1="dk1" bg2="lt2" tx2="dk2" accent1="accent1" accent2="accent2" accent3="accent3" accent4="accent4" accent5="accent5" accent6="accent6" hlink="hlink" folHlink="folHlink"/>
  <p:sldLayoutIdLst>
    <p:sldLayoutId id="2147484515" r:id="rId1"/>
    <p:sldLayoutId id="2147484516" r:id="rId2"/>
    <p:sldLayoutId id="2147484517" r:id="rId3"/>
    <p:sldLayoutId id="2147484518" r:id="rId4"/>
    <p:sldLayoutId id="2147484519" r:id="rId5"/>
    <p:sldLayoutId id="2147484520" r:id="rId6"/>
    <p:sldLayoutId id="2147484521" r:id="rId7"/>
    <p:sldLayoutId id="2147484522" r:id="rId8"/>
    <p:sldLayoutId id="2147484510" r:id="rId9"/>
  </p:sldLayoutIdLst>
  <p:txStyles>
    <p:titleStyle>
      <a:lvl1pPr algn="l" defTabSz="914400" rtl="0" eaLnBrk="1" latinLnBrk="0" hangingPunct="1">
        <a:lnSpc>
          <a:spcPct val="90000"/>
        </a:lnSpc>
        <a:spcBef>
          <a:spcPct val="0"/>
        </a:spcBef>
        <a:buNone/>
        <a:defRPr sz="440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1bjmlTNCWDsfEdTntsNet943FCYJ4YY8V" TargetMode="External"/><Relationship Id="rId2" Type="http://schemas.openxmlformats.org/officeDocument/2006/relationships/hyperlink" Target="https://github.com/yogarajn/Potato-disease-image-process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BD28-376C-83FF-3BDA-B0F5DCD0ED0E}"/>
              </a:ext>
            </a:extLst>
          </p:cNvPr>
          <p:cNvSpPr>
            <a:spLocks noGrp="1"/>
          </p:cNvSpPr>
          <p:nvPr>
            <p:ph type="ctrTitle"/>
          </p:nvPr>
        </p:nvSpPr>
        <p:spPr>
          <a:xfrm>
            <a:off x="689987" y="905422"/>
            <a:ext cx="5148105" cy="2857510"/>
          </a:xfrm>
        </p:spPr>
        <p:txBody>
          <a:bodyPr>
            <a:normAutofit/>
          </a:bodyPr>
          <a:lstStyle/>
          <a:p>
            <a:r>
              <a:rPr lang="en-US" sz="4000" b="0" dirty="0">
                <a:ea typeface="+mj-lt"/>
                <a:cs typeface="+mj-lt"/>
              </a:rPr>
              <a:t>Machine vision for Early Potato Disease Detection</a:t>
            </a:r>
            <a:endParaRPr lang="en-US" sz="4000" dirty="0"/>
          </a:p>
        </p:txBody>
      </p:sp>
      <p:sp>
        <p:nvSpPr>
          <p:cNvPr id="3" name="Subtitle 2">
            <a:extLst>
              <a:ext uri="{FF2B5EF4-FFF2-40B4-BE49-F238E27FC236}">
                <a16:creationId xmlns:a16="http://schemas.microsoft.com/office/drawing/2014/main" id="{D8BC5B2A-4E07-94EA-3944-3703FF79CDE2}"/>
              </a:ext>
            </a:extLst>
          </p:cNvPr>
          <p:cNvSpPr>
            <a:spLocks noGrp="1"/>
          </p:cNvSpPr>
          <p:nvPr>
            <p:ph type="subTitle" idx="1"/>
          </p:nvPr>
        </p:nvSpPr>
        <p:spPr>
          <a:xfrm>
            <a:off x="808057" y="4552915"/>
            <a:ext cx="5030036" cy="365125"/>
          </a:xfrm>
        </p:spPr>
        <p:txBody>
          <a:bodyPr vert="horz" lIns="91440" tIns="45720" rIns="91440" bIns="45720" rtlCol="0" anchor="t">
            <a:normAutofit/>
          </a:bodyPr>
          <a:lstStyle/>
          <a:p>
            <a:r>
              <a:rPr lang="en-US" dirty="0"/>
              <a:t>Project 1</a:t>
            </a:r>
          </a:p>
        </p:txBody>
      </p:sp>
      <p:sp>
        <p:nvSpPr>
          <p:cNvPr id="4" name="Text Placeholder 3">
            <a:extLst>
              <a:ext uri="{FF2B5EF4-FFF2-40B4-BE49-F238E27FC236}">
                <a16:creationId xmlns:a16="http://schemas.microsoft.com/office/drawing/2014/main" id="{D0FCD781-0F38-BE75-A79C-DABE55E2F0FC}"/>
              </a:ext>
            </a:extLst>
          </p:cNvPr>
          <p:cNvSpPr>
            <a:spLocks noGrp="1"/>
          </p:cNvSpPr>
          <p:nvPr>
            <p:ph type="body" sz="quarter" idx="13"/>
          </p:nvPr>
        </p:nvSpPr>
        <p:spPr>
          <a:xfrm>
            <a:off x="808057" y="4928790"/>
            <a:ext cx="5030036" cy="1502677"/>
          </a:xfrm>
        </p:spPr>
        <p:txBody>
          <a:bodyPr vert="horz" lIns="91440" tIns="45720" rIns="91440" bIns="45720" rtlCol="0" anchor="t">
            <a:normAutofit/>
          </a:bodyPr>
          <a:lstStyle/>
          <a:p>
            <a:r>
              <a:rPr lang="en-US" dirty="0"/>
              <a:t>Garuda Aerospace Project Intern team</a:t>
            </a:r>
          </a:p>
        </p:txBody>
      </p:sp>
      <p:pic>
        <p:nvPicPr>
          <p:cNvPr id="10" name="Picture Placeholder 9" descr="A blue and white logo&#10;&#10;Description automatically generated">
            <a:extLst>
              <a:ext uri="{FF2B5EF4-FFF2-40B4-BE49-F238E27FC236}">
                <a16:creationId xmlns:a16="http://schemas.microsoft.com/office/drawing/2014/main" id="{3B249526-D038-B7B4-88AE-1D6E9B207896}"/>
              </a:ext>
            </a:extLst>
          </p:cNvPr>
          <p:cNvPicPr>
            <a:picLocks noGrp="1" noChangeAspect="1"/>
          </p:cNvPicPr>
          <p:nvPr>
            <p:ph type="pic" sz="quarter" idx="14"/>
          </p:nvPr>
        </p:nvPicPr>
        <p:blipFill>
          <a:blip r:embed="rId2"/>
          <a:srcRect l="910" r="910"/>
          <a:stretch/>
        </p:blipFill>
        <p:spPr>
          <a:xfrm>
            <a:off x="6208657" y="1064814"/>
            <a:ext cx="4884723" cy="5024485"/>
          </a:xfrm>
        </p:spPr>
      </p:pic>
    </p:spTree>
    <p:extLst>
      <p:ext uri="{BB962C8B-B14F-4D97-AF65-F5344CB8AC3E}">
        <p14:creationId xmlns:p14="http://schemas.microsoft.com/office/powerpoint/2010/main" val="381395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16D1-6E5B-BA77-8F43-80D0631FB1D9}"/>
              </a:ext>
            </a:extLst>
          </p:cNvPr>
          <p:cNvSpPr>
            <a:spLocks noGrp="1"/>
          </p:cNvSpPr>
          <p:nvPr>
            <p:ph type="ctrTitle"/>
          </p:nvPr>
        </p:nvSpPr>
        <p:spPr>
          <a:xfrm>
            <a:off x="767865" y="440766"/>
            <a:ext cx="10506386" cy="586583"/>
          </a:xfrm>
        </p:spPr>
        <p:txBody>
          <a:bodyPr/>
          <a:lstStyle/>
          <a:p>
            <a:r>
              <a:rPr lang="en-US" dirty="0">
                <a:ea typeface="Batang"/>
              </a:rPr>
              <a:t>Code</a:t>
            </a:r>
          </a:p>
        </p:txBody>
      </p:sp>
      <p:sp>
        <p:nvSpPr>
          <p:cNvPr id="10" name="Footer Placeholder 9">
            <a:extLst>
              <a:ext uri="{FF2B5EF4-FFF2-40B4-BE49-F238E27FC236}">
                <a16:creationId xmlns:a16="http://schemas.microsoft.com/office/drawing/2014/main" id="{F3705786-8131-FBD6-E8CF-DB29DCDC2D55}"/>
              </a:ext>
            </a:extLst>
          </p:cNvPr>
          <p:cNvSpPr>
            <a:spLocks noGrp="1"/>
          </p:cNvSpPr>
          <p:nvPr>
            <p:ph type="ftr" sz="quarter" idx="11"/>
          </p:nvPr>
        </p:nvSpPr>
        <p:spPr>
          <a:xfrm>
            <a:off x="767865" y="6183501"/>
            <a:ext cx="3161040" cy="365125"/>
          </a:xfrm>
        </p:spPr>
        <p:txBody>
          <a:bodyPr/>
          <a:lstStyle/>
          <a:p>
            <a:r>
              <a:rPr lang="en-US" dirty="0">
                <a:ea typeface="+mn-lt"/>
                <a:cs typeface="+mn-lt"/>
              </a:rPr>
              <a:t>AI FOR EARLY POTATO DISEASE DETECTION</a:t>
            </a:r>
          </a:p>
        </p:txBody>
      </p:sp>
      <p:sp>
        <p:nvSpPr>
          <p:cNvPr id="44" name="Slide Number Placeholder 43">
            <a:extLst>
              <a:ext uri="{FF2B5EF4-FFF2-40B4-BE49-F238E27FC236}">
                <a16:creationId xmlns:a16="http://schemas.microsoft.com/office/drawing/2014/main" id="{ED2877CA-93DC-27E4-7E88-A3BFD02370DB}"/>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10</a:t>
            </a:fld>
            <a:endParaRPr lang="en-US" dirty="0"/>
          </a:p>
        </p:txBody>
      </p:sp>
      <p:sp>
        <p:nvSpPr>
          <p:cNvPr id="3" name="Text Placeholder 2">
            <a:extLst>
              <a:ext uri="{FF2B5EF4-FFF2-40B4-BE49-F238E27FC236}">
                <a16:creationId xmlns:a16="http://schemas.microsoft.com/office/drawing/2014/main" id="{5C380214-D480-A4DA-83AE-72A2879904E6}"/>
              </a:ext>
            </a:extLst>
          </p:cNvPr>
          <p:cNvSpPr>
            <a:spLocks noGrp="1"/>
          </p:cNvSpPr>
          <p:nvPr>
            <p:ph sz="quarter" idx="14"/>
          </p:nvPr>
        </p:nvSpPr>
        <p:spPr>
          <a:xfrm>
            <a:off x="785256" y="1637381"/>
            <a:ext cx="10499195" cy="4541837"/>
          </a:xfrm>
        </p:spPr>
        <p:txBody>
          <a:bodyPr vert="horz" lIns="91440" tIns="45720" rIns="91440" bIns="45720" rtlCol="0" anchor="t">
            <a:normAutofit/>
          </a:bodyPr>
          <a:lstStyle/>
          <a:p>
            <a:endParaRPr lang="en-US" dirty="0"/>
          </a:p>
          <a:p>
            <a:endParaRPr lang="en-US" sz="2000" dirty="0"/>
          </a:p>
        </p:txBody>
      </p:sp>
      <p:sp>
        <p:nvSpPr>
          <p:cNvPr id="4" name="TextBox 3">
            <a:extLst>
              <a:ext uri="{FF2B5EF4-FFF2-40B4-BE49-F238E27FC236}">
                <a16:creationId xmlns:a16="http://schemas.microsoft.com/office/drawing/2014/main" id="{58473D2B-D9D8-1C32-2604-D3C4F0EDE431}"/>
              </a:ext>
            </a:extLst>
          </p:cNvPr>
          <p:cNvSpPr txBox="1"/>
          <p:nvPr/>
        </p:nvSpPr>
        <p:spPr>
          <a:xfrm>
            <a:off x="764005" y="1716506"/>
            <a:ext cx="10513595" cy="34558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14400">
              <a:lnSpc>
                <a:spcPct val="150000"/>
              </a:lnSpc>
              <a:spcBef>
                <a:spcPts val="1000"/>
              </a:spcBef>
            </a:pPr>
            <a:r>
              <a:rPr lang="en-US" sz="2000" dirty="0">
                <a:solidFill>
                  <a:schemeClr val="bg1"/>
                </a:solidFill>
                <a:ea typeface="+mn-lt"/>
                <a:cs typeface="+mn-lt"/>
              </a:rPr>
              <a:t>GitHub repository</a:t>
            </a:r>
          </a:p>
          <a:p>
            <a:pPr defTabSz="914400">
              <a:lnSpc>
                <a:spcPct val="150000"/>
              </a:lnSpc>
              <a:spcBef>
                <a:spcPts val="1000"/>
              </a:spcBef>
            </a:pPr>
            <a:r>
              <a:rPr lang="en-US" sz="2000" dirty="0">
                <a:solidFill>
                  <a:schemeClr val="bg1"/>
                </a:solidFill>
                <a:ea typeface="+mn-lt"/>
                <a:cs typeface="+mn-lt"/>
                <a:hlinkClick r:id="rId2"/>
              </a:rPr>
              <a:t>https://github.com/yogarajn/Potato-disease-image-processing</a:t>
            </a:r>
            <a:endParaRPr lang="en-US">
              <a:solidFill>
                <a:schemeClr val="bg1"/>
              </a:solidFill>
              <a:ea typeface="+mn-lt"/>
              <a:cs typeface="+mn-lt"/>
              <a:hlinkClick r:id="rId2"/>
            </a:endParaRPr>
          </a:p>
          <a:p>
            <a:pPr defTabSz="914400">
              <a:lnSpc>
                <a:spcPct val="150000"/>
              </a:lnSpc>
              <a:spcBef>
                <a:spcPts val="1000"/>
              </a:spcBef>
            </a:pPr>
            <a:endParaRPr lang="en-US" sz="2000" dirty="0">
              <a:solidFill>
                <a:schemeClr val="bg1"/>
              </a:solidFill>
            </a:endParaRPr>
          </a:p>
          <a:p>
            <a:pPr defTabSz="914400">
              <a:lnSpc>
                <a:spcPct val="150000"/>
              </a:lnSpc>
              <a:spcBef>
                <a:spcPts val="1000"/>
              </a:spcBef>
            </a:pPr>
            <a:r>
              <a:rPr lang="en-US" sz="2000" dirty="0">
                <a:solidFill>
                  <a:schemeClr val="bg1"/>
                </a:solidFill>
              </a:rPr>
              <a:t>Drive link</a:t>
            </a:r>
          </a:p>
          <a:p>
            <a:pPr defTabSz="914400">
              <a:lnSpc>
                <a:spcPct val="150000"/>
              </a:lnSpc>
              <a:spcBef>
                <a:spcPts val="1000"/>
              </a:spcBef>
            </a:pPr>
            <a:r>
              <a:rPr lang="en-US" sz="2000" dirty="0">
                <a:solidFill>
                  <a:schemeClr val="bg1"/>
                </a:solidFill>
                <a:ea typeface="+mn-lt"/>
                <a:cs typeface="+mn-lt"/>
                <a:hlinkClick r:id="rId3"/>
              </a:rPr>
              <a:t>https://drive.google.com/drive/folders/1bjmlTNCWDsfEdTntsNet943FCYJ4YY8V</a:t>
            </a:r>
            <a:endParaRPr lang="en-US">
              <a:solidFill>
                <a:schemeClr val="bg1"/>
              </a:solidFill>
              <a:ea typeface="+mn-lt"/>
              <a:cs typeface="+mn-lt"/>
              <a:hlinkClick r:id="rId3"/>
            </a:endParaRPr>
          </a:p>
          <a:p>
            <a:pPr defTabSz="914400">
              <a:lnSpc>
                <a:spcPct val="150000"/>
              </a:lnSpc>
              <a:spcBef>
                <a:spcPts val="1000"/>
              </a:spcBef>
            </a:pPr>
            <a:endParaRPr lang="en-US" sz="2000" dirty="0">
              <a:solidFill>
                <a:schemeClr val="bg1"/>
              </a:solidFill>
              <a:ea typeface="+mn-lt"/>
              <a:cs typeface="+mn-lt"/>
            </a:endParaRPr>
          </a:p>
        </p:txBody>
      </p:sp>
    </p:spTree>
    <p:extLst>
      <p:ext uri="{BB962C8B-B14F-4D97-AF65-F5344CB8AC3E}">
        <p14:creationId xmlns:p14="http://schemas.microsoft.com/office/powerpoint/2010/main" val="125756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16D1-6E5B-BA77-8F43-80D0631FB1D9}"/>
              </a:ext>
            </a:extLst>
          </p:cNvPr>
          <p:cNvSpPr>
            <a:spLocks noGrp="1"/>
          </p:cNvSpPr>
          <p:nvPr>
            <p:ph type="ctrTitle"/>
          </p:nvPr>
        </p:nvSpPr>
        <p:spPr>
          <a:xfrm>
            <a:off x="767865" y="440766"/>
            <a:ext cx="10506386" cy="586583"/>
          </a:xfrm>
        </p:spPr>
        <p:txBody>
          <a:bodyPr/>
          <a:lstStyle/>
          <a:p>
            <a:r>
              <a:rPr lang="en-US" dirty="0">
                <a:ea typeface="Batang"/>
              </a:rPr>
              <a:t>introduction</a:t>
            </a:r>
          </a:p>
        </p:txBody>
      </p:sp>
      <p:sp>
        <p:nvSpPr>
          <p:cNvPr id="10" name="Footer Placeholder 9">
            <a:extLst>
              <a:ext uri="{FF2B5EF4-FFF2-40B4-BE49-F238E27FC236}">
                <a16:creationId xmlns:a16="http://schemas.microsoft.com/office/drawing/2014/main" id="{F3705786-8131-FBD6-E8CF-DB29DCDC2D55}"/>
              </a:ext>
            </a:extLst>
          </p:cNvPr>
          <p:cNvSpPr>
            <a:spLocks noGrp="1"/>
          </p:cNvSpPr>
          <p:nvPr>
            <p:ph type="ftr" sz="quarter" idx="11"/>
          </p:nvPr>
        </p:nvSpPr>
        <p:spPr>
          <a:xfrm>
            <a:off x="767865" y="6183501"/>
            <a:ext cx="3161040" cy="365125"/>
          </a:xfrm>
        </p:spPr>
        <p:txBody>
          <a:bodyPr/>
          <a:lstStyle/>
          <a:p>
            <a:r>
              <a:rPr lang="en-US" dirty="0">
                <a:ea typeface="+mn-lt"/>
                <a:cs typeface="+mn-lt"/>
              </a:rPr>
              <a:t>AI FOR EARLY POTATO DISEASE DETECTION</a:t>
            </a:r>
          </a:p>
        </p:txBody>
      </p:sp>
      <p:sp>
        <p:nvSpPr>
          <p:cNvPr id="44" name="Slide Number Placeholder 43">
            <a:extLst>
              <a:ext uri="{FF2B5EF4-FFF2-40B4-BE49-F238E27FC236}">
                <a16:creationId xmlns:a16="http://schemas.microsoft.com/office/drawing/2014/main" id="{ED2877CA-93DC-27E4-7E88-A3BFD02370DB}"/>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2</a:t>
            </a:fld>
            <a:endParaRPr lang="en-US" dirty="0"/>
          </a:p>
        </p:txBody>
      </p:sp>
      <p:sp>
        <p:nvSpPr>
          <p:cNvPr id="3" name="Text Placeholder 2">
            <a:extLst>
              <a:ext uri="{FF2B5EF4-FFF2-40B4-BE49-F238E27FC236}">
                <a16:creationId xmlns:a16="http://schemas.microsoft.com/office/drawing/2014/main" id="{5C380214-D480-A4DA-83AE-72A2879904E6}"/>
              </a:ext>
            </a:extLst>
          </p:cNvPr>
          <p:cNvSpPr>
            <a:spLocks noGrp="1"/>
          </p:cNvSpPr>
          <p:nvPr>
            <p:ph sz="quarter" idx="14"/>
          </p:nvPr>
        </p:nvSpPr>
        <p:spPr>
          <a:xfrm>
            <a:off x="775230" y="1497013"/>
            <a:ext cx="10499195" cy="4541837"/>
          </a:xfrm>
        </p:spPr>
        <p:txBody>
          <a:bodyPr vert="horz" lIns="91440" tIns="45720" rIns="91440" bIns="45720" rtlCol="0" anchor="t">
            <a:normAutofit/>
          </a:bodyPr>
          <a:lstStyle/>
          <a:p>
            <a:r>
              <a:rPr lang="en-US" dirty="0"/>
              <a:t>Background</a:t>
            </a:r>
          </a:p>
          <a:p>
            <a:pPr marL="285750" indent="-285750">
              <a:buFont typeface="Arial"/>
              <a:buChar char="•"/>
            </a:pPr>
            <a:r>
              <a:rPr lang="en-US" sz="2000" dirty="0">
                <a:ea typeface="+mn-lt"/>
                <a:cs typeface="+mn-lt"/>
              </a:rPr>
              <a:t>Potato is one of the world's most important food crops, serving as a staple food for millions of people.</a:t>
            </a:r>
            <a:endParaRPr lang="en-US" dirty="0"/>
          </a:p>
          <a:p>
            <a:pPr marL="285750" indent="-285750">
              <a:buFont typeface="Arial"/>
              <a:buChar char="•"/>
            </a:pPr>
            <a:r>
              <a:rPr lang="en-US" sz="2000" dirty="0">
                <a:ea typeface="+mn-lt"/>
                <a:cs typeface="+mn-lt"/>
              </a:rPr>
              <a:t>Potato crops are highly susceptible to various diseases, with early and late blight being the most destructive.</a:t>
            </a:r>
            <a:endParaRPr lang="en-US" dirty="0"/>
          </a:p>
          <a:p>
            <a:pPr marL="285750" indent="-285750">
              <a:buFont typeface="Arial"/>
              <a:buChar char="•"/>
            </a:pPr>
            <a:r>
              <a:rPr lang="en-US" sz="2000" dirty="0">
                <a:ea typeface="+mn-lt"/>
                <a:cs typeface="+mn-lt"/>
              </a:rPr>
              <a:t>Early blight is caused by the fungus </a:t>
            </a:r>
            <a:r>
              <a:rPr lang="en-US" sz="2000" i="1" dirty="0">
                <a:ea typeface="+mn-lt"/>
                <a:cs typeface="+mn-lt"/>
              </a:rPr>
              <a:t>Alternaria </a:t>
            </a:r>
            <a:r>
              <a:rPr lang="en-US" sz="2000" i="1" dirty="0" err="1">
                <a:ea typeface="+mn-lt"/>
                <a:cs typeface="+mn-lt"/>
              </a:rPr>
              <a:t>solani</a:t>
            </a:r>
            <a:r>
              <a:rPr lang="en-US" sz="2000" dirty="0">
                <a:ea typeface="+mn-lt"/>
                <a:cs typeface="+mn-lt"/>
              </a:rPr>
              <a:t>, while late blight is caused by the oomycete </a:t>
            </a:r>
            <a:r>
              <a:rPr lang="en-US" sz="2000" i="1" dirty="0">
                <a:ea typeface="+mn-lt"/>
                <a:cs typeface="+mn-lt"/>
              </a:rPr>
              <a:t>Phytophthora </a:t>
            </a:r>
            <a:r>
              <a:rPr lang="en-US" sz="2000" i="1" dirty="0" err="1">
                <a:ea typeface="+mn-lt"/>
                <a:cs typeface="+mn-lt"/>
              </a:rPr>
              <a:t>infestans</a:t>
            </a:r>
            <a:r>
              <a:rPr lang="en-US" sz="2000" dirty="0">
                <a:ea typeface="+mn-lt"/>
                <a:cs typeface="+mn-lt"/>
              </a:rPr>
              <a:t>.</a:t>
            </a:r>
            <a:endParaRPr lang="en-US" dirty="0"/>
          </a:p>
          <a:p>
            <a:endParaRPr lang="en-US" sz="2000" dirty="0"/>
          </a:p>
        </p:txBody>
      </p:sp>
    </p:spTree>
    <p:extLst>
      <p:ext uri="{BB962C8B-B14F-4D97-AF65-F5344CB8AC3E}">
        <p14:creationId xmlns:p14="http://schemas.microsoft.com/office/powerpoint/2010/main" val="3579907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eaf&#10;&#10;Description automatically generated">
            <a:extLst>
              <a:ext uri="{FF2B5EF4-FFF2-40B4-BE49-F238E27FC236}">
                <a16:creationId xmlns:a16="http://schemas.microsoft.com/office/drawing/2014/main" id="{5AB84B71-4DC2-3BA5-5833-BFB31320D55D}"/>
              </a:ext>
            </a:extLst>
          </p:cNvPr>
          <p:cNvPicPr>
            <a:picLocks noChangeAspect="1"/>
          </p:cNvPicPr>
          <p:nvPr/>
        </p:nvPicPr>
        <p:blipFill>
          <a:blip r:embed="rId2"/>
          <a:stretch>
            <a:fillRect/>
          </a:stretch>
        </p:blipFill>
        <p:spPr>
          <a:xfrm>
            <a:off x="1050324" y="1205253"/>
            <a:ext cx="4410075" cy="2943225"/>
          </a:xfrm>
          <a:prstGeom prst="rect">
            <a:avLst/>
          </a:prstGeom>
        </p:spPr>
      </p:pic>
      <p:sp>
        <p:nvSpPr>
          <p:cNvPr id="5" name="TextBox 4">
            <a:extLst>
              <a:ext uri="{FF2B5EF4-FFF2-40B4-BE49-F238E27FC236}">
                <a16:creationId xmlns:a16="http://schemas.microsoft.com/office/drawing/2014/main" id="{3B581EE3-313E-B104-5899-0859B9CBCFC6}"/>
              </a:ext>
            </a:extLst>
          </p:cNvPr>
          <p:cNvSpPr txBox="1"/>
          <p:nvPr/>
        </p:nvSpPr>
        <p:spPr>
          <a:xfrm>
            <a:off x="1891689" y="4438970"/>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Early Blight</a:t>
            </a:r>
          </a:p>
        </p:txBody>
      </p:sp>
      <p:pic>
        <p:nvPicPr>
          <p:cNvPr id="2" name="Picture 1" descr="A plant with leaves on it&#10;&#10;Description automatically generated">
            <a:extLst>
              <a:ext uri="{FF2B5EF4-FFF2-40B4-BE49-F238E27FC236}">
                <a16:creationId xmlns:a16="http://schemas.microsoft.com/office/drawing/2014/main" id="{71B647DA-1002-1409-6372-620D79AB9670}"/>
              </a:ext>
            </a:extLst>
          </p:cNvPr>
          <p:cNvPicPr>
            <a:picLocks noChangeAspect="1"/>
          </p:cNvPicPr>
          <p:nvPr/>
        </p:nvPicPr>
        <p:blipFill>
          <a:blip r:embed="rId3"/>
          <a:stretch>
            <a:fillRect/>
          </a:stretch>
        </p:blipFill>
        <p:spPr>
          <a:xfrm>
            <a:off x="6654347" y="1206659"/>
            <a:ext cx="4415079" cy="2937090"/>
          </a:xfrm>
          <a:prstGeom prst="rect">
            <a:avLst/>
          </a:prstGeom>
        </p:spPr>
      </p:pic>
      <p:sp>
        <p:nvSpPr>
          <p:cNvPr id="7" name="TextBox 6">
            <a:extLst>
              <a:ext uri="{FF2B5EF4-FFF2-40B4-BE49-F238E27FC236}">
                <a16:creationId xmlns:a16="http://schemas.microsoft.com/office/drawing/2014/main" id="{66FFA14E-65A9-9C5B-8733-0DF00FE3BE05}"/>
              </a:ext>
            </a:extLst>
          </p:cNvPr>
          <p:cNvSpPr txBox="1"/>
          <p:nvPr/>
        </p:nvSpPr>
        <p:spPr>
          <a:xfrm>
            <a:off x="7875756" y="4454037"/>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Late Blight</a:t>
            </a:r>
          </a:p>
        </p:txBody>
      </p:sp>
    </p:spTree>
    <p:extLst>
      <p:ext uri="{BB962C8B-B14F-4D97-AF65-F5344CB8AC3E}">
        <p14:creationId xmlns:p14="http://schemas.microsoft.com/office/powerpoint/2010/main" val="304656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16D1-6E5B-BA77-8F43-80D0631FB1D9}"/>
              </a:ext>
            </a:extLst>
          </p:cNvPr>
          <p:cNvSpPr>
            <a:spLocks noGrp="1"/>
          </p:cNvSpPr>
          <p:nvPr>
            <p:ph type="ctrTitle"/>
          </p:nvPr>
        </p:nvSpPr>
        <p:spPr>
          <a:xfrm>
            <a:off x="767865" y="440766"/>
            <a:ext cx="10506386" cy="586583"/>
          </a:xfrm>
        </p:spPr>
        <p:txBody>
          <a:bodyPr/>
          <a:lstStyle/>
          <a:p>
            <a:r>
              <a:rPr lang="en-US" dirty="0">
                <a:ea typeface="Batang"/>
              </a:rPr>
              <a:t>introduction</a:t>
            </a:r>
          </a:p>
        </p:txBody>
      </p:sp>
      <p:sp>
        <p:nvSpPr>
          <p:cNvPr id="10" name="Footer Placeholder 9">
            <a:extLst>
              <a:ext uri="{FF2B5EF4-FFF2-40B4-BE49-F238E27FC236}">
                <a16:creationId xmlns:a16="http://schemas.microsoft.com/office/drawing/2014/main" id="{F3705786-8131-FBD6-E8CF-DB29DCDC2D55}"/>
              </a:ext>
            </a:extLst>
          </p:cNvPr>
          <p:cNvSpPr>
            <a:spLocks noGrp="1"/>
          </p:cNvSpPr>
          <p:nvPr>
            <p:ph type="ftr" sz="quarter" idx="11"/>
          </p:nvPr>
        </p:nvSpPr>
        <p:spPr>
          <a:xfrm>
            <a:off x="767865" y="6183501"/>
            <a:ext cx="3161040" cy="365125"/>
          </a:xfrm>
        </p:spPr>
        <p:txBody>
          <a:bodyPr/>
          <a:lstStyle/>
          <a:p>
            <a:r>
              <a:rPr lang="en-US" dirty="0">
                <a:ea typeface="+mn-lt"/>
                <a:cs typeface="+mn-lt"/>
              </a:rPr>
              <a:t>AI FOR EARLY POTATO DISEASE DETECTION</a:t>
            </a:r>
          </a:p>
        </p:txBody>
      </p:sp>
      <p:sp>
        <p:nvSpPr>
          <p:cNvPr id="44" name="Slide Number Placeholder 43">
            <a:extLst>
              <a:ext uri="{FF2B5EF4-FFF2-40B4-BE49-F238E27FC236}">
                <a16:creationId xmlns:a16="http://schemas.microsoft.com/office/drawing/2014/main" id="{ED2877CA-93DC-27E4-7E88-A3BFD02370DB}"/>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4</a:t>
            </a:fld>
            <a:endParaRPr lang="en-US" dirty="0"/>
          </a:p>
        </p:txBody>
      </p:sp>
      <p:sp>
        <p:nvSpPr>
          <p:cNvPr id="3" name="Text Placeholder 2">
            <a:extLst>
              <a:ext uri="{FF2B5EF4-FFF2-40B4-BE49-F238E27FC236}">
                <a16:creationId xmlns:a16="http://schemas.microsoft.com/office/drawing/2014/main" id="{5C380214-D480-A4DA-83AE-72A2879904E6}"/>
              </a:ext>
            </a:extLst>
          </p:cNvPr>
          <p:cNvSpPr>
            <a:spLocks noGrp="1"/>
          </p:cNvSpPr>
          <p:nvPr>
            <p:ph sz="quarter" idx="14"/>
          </p:nvPr>
        </p:nvSpPr>
        <p:spPr>
          <a:xfrm>
            <a:off x="775230" y="1497013"/>
            <a:ext cx="10499195" cy="4541837"/>
          </a:xfrm>
        </p:spPr>
        <p:txBody>
          <a:bodyPr vert="horz" lIns="91440" tIns="45720" rIns="91440" bIns="45720" rtlCol="0" anchor="t">
            <a:normAutofit/>
          </a:bodyPr>
          <a:lstStyle/>
          <a:p>
            <a:r>
              <a:rPr lang="en-US" dirty="0"/>
              <a:t>Significance of Early Detection</a:t>
            </a:r>
          </a:p>
          <a:p>
            <a:pPr marL="285750" indent="-285750">
              <a:buFont typeface="Arial"/>
              <a:buChar char="•"/>
            </a:pPr>
            <a:r>
              <a:rPr lang="en-US" sz="2000" dirty="0">
                <a:ea typeface="+mn-lt"/>
                <a:cs typeface="+mn-lt"/>
              </a:rPr>
              <a:t>Early detection of these diseases is crucial for effective crop management.</a:t>
            </a:r>
            <a:endParaRPr lang="en-US" dirty="0"/>
          </a:p>
          <a:p>
            <a:pPr marL="285750" indent="-285750">
              <a:buFont typeface="Arial"/>
              <a:buChar char="•"/>
            </a:pPr>
            <a:r>
              <a:rPr lang="en-US" sz="2000" dirty="0">
                <a:ea typeface="+mn-lt"/>
                <a:cs typeface="+mn-lt"/>
              </a:rPr>
              <a:t>Timely intervention can prevent the spread of the disease, reducing crop loss and ensuring food security.</a:t>
            </a:r>
            <a:endParaRPr lang="en-US" dirty="0"/>
          </a:p>
          <a:p>
            <a:pPr marL="285750" indent="-285750">
              <a:buFont typeface="Arial"/>
              <a:buChar char="•"/>
            </a:pPr>
            <a:r>
              <a:rPr lang="en-US" sz="2000" dirty="0">
                <a:ea typeface="+mn-lt"/>
                <a:cs typeface="+mn-lt"/>
              </a:rPr>
              <a:t>Traditional methods of disease detection, such as visual inspection by experts, are time-consuming and may not be feasible for large-scale farms.</a:t>
            </a:r>
            <a:endParaRPr lang="en-US" dirty="0"/>
          </a:p>
          <a:p>
            <a:endParaRPr lang="en-US" sz="2000" dirty="0"/>
          </a:p>
        </p:txBody>
      </p:sp>
    </p:spTree>
    <p:extLst>
      <p:ext uri="{BB962C8B-B14F-4D97-AF65-F5344CB8AC3E}">
        <p14:creationId xmlns:p14="http://schemas.microsoft.com/office/powerpoint/2010/main" val="94863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16D1-6E5B-BA77-8F43-80D0631FB1D9}"/>
              </a:ext>
            </a:extLst>
          </p:cNvPr>
          <p:cNvSpPr>
            <a:spLocks noGrp="1"/>
          </p:cNvSpPr>
          <p:nvPr>
            <p:ph type="ctrTitle"/>
          </p:nvPr>
        </p:nvSpPr>
        <p:spPr>
          <a:xfrm>
            <a:off x="767865" y="440766"/>
            <a:ext cx="10506386" cy="586583"/>
          </a:xfrm>
        </p:spPr>
        <p:txBody>
          <a:bodyPr/>
          <a:lstStyle/>
          <a:p>
            <a:r>
              <a:rPr lang="en-US" dirty="0">
                <a:ea typeface="Batang"/>
              </a:rPr>
              <a:t>introduction</a:t>
            </a:r>
          </a:p>
        </p:txBody>
      </p:sp>
      <p:sp>
        <p:nvSpPr>
          <p:cNvPr id="10" name="Footer Placeholder 9">
            <a:extLst>
              <a:ext uri="{FF2B5EF4-FFF2-40B4-BE49-F238E27FC236}">
                <a16:creationId xmlns:a16="http://schemas.microsoft.com/office/drawing/2014/main" id="{F3705786-8131-FBD6-E8CF-DB29DCDC2D55}"/>
              </a:ext>
            </a:extLst>
          </p:cNvPr>
          <p:cNvSpPr>
            <a:spLocks noGrp="1"/>
          </p:cNvSpPr>
          <p:nvPr>
            <p:ph type="ftr" sz="quarter" idx="11"/>
          </p:nvPr>
        </p:nvSpPr>
        <p:spPr>
          <a:xfrm>
            <a:off x="767865" y="6183501"/>
            <a:ext cx="3161040" cy="365125"/>
          </a:xfrm>
        </p:spPr>
        <p:txBody>
          <a:bodyPr/>
          <a:lstStyle/>
          <a:p>
            <a:r>
              <a:rPr lang="en-US" dirty="0">
                <a:ea typeface="+mn-lt"/>
                <a:cs typeface="+mn-lt"/>
              </a:rPr>
              <a:t>AI FOR EARLY POTATO DISEASE DETECTION</a:t>
            </a:r>
          </a:p>
        </p:txBody>
      </p:sp>
      <p:sp>
        <p:nvSpPr>
          <p:cNvPr id="44" name="Slide Number Placeholder 43">
            <a:extLst>
              <a:ext uri="{FF2B5EF4-FFF2-40B4-BE49-F238E27FC236}">
                <a16:creationId xmlns:a16="http://schemas.microsoft.com/office/drawing/2014/main" id="{ED2877CA-93DC-27E4-7E88-A3BFD02370DB}"/>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5</a:t>
            </a:fld>
            <a:endParaRPr lang="en-US" dirty="0"/>
          </a:p>
        </p:txBody>
      </p:sp>
      <p:sp>
        <p:nvSpPr>
          <p:cNvPr id="3" name="Text Placeholder 2">
            <a:extLst>
              <a:ext uri="{FF2B5EF4-FFF2-40B4-BE49-F238E27FC236}">
                <a16:creationId xmlns:a16="http://schemas.microsoft.com/office/drawing/2014/main" id="{5C380214-D480-A4DA-83AE-72A2879904E6}"/>
              </a:ext>
            </a:extLst>
          </p:cNvPr>
          <p:cNvSpPr>
            <a:spLocks noGrp="1"/>
          </p:cNvSpPr>
          <p:nvPr>
            <p:ph sz="quarter" idx="14"/>
          </p:nvPr>
        </p:nvSpPr>
        <p:spPr>
          <a:xfrm>
            <a:off x="775230" y="1497013"/>
            <a:ext cx="10499195" cy="4541837"/>
          </a:xfrm>
        </p:spPr>
        <p:txBody>
          <a:bodyPr vert="horz" lIns="91440" tIns="45720" rIns="91440" bIns="45720" rtlCol="0" anchor="t">
            <a:normAutofit/>
          </a:bodyPr>
          <a:lstStyle/>
          <a:p>
            <a:r>
              <a:rPr lang="en-US" dirty="0"/>
              <a:t>Technological Advancements</a:t>
            </a:r>
          </a:p>
          <a:p>
            <a:pPr marL="285750" indent="-285750">
              <a:buFont typeface="Arial"/>
              <a:buChar char="•"/>
            </a:pPr>
            <a:r>
              <a:rPr lang="en-US" sz="2000" dirty="0">
                <a:ea typeface="+mn-lt"/>
                <a:cs typeface="+mn-lt"/>
              </a:rPr>
              <a:t>Advances in technology, particularly in the fields of computer vision and artificial intelligence, offer new solutions for agricultural challenges.</a:t>
            </a:r>
            <a:endParaRPr lang="en-US" dirty="0"/>
          </a:p>
          <a:p>
            <a:pPr marL="285750" indent="-285750">
              <a:buFont typeface="Arial"/>
              <a:buChar char="•"/>
            </a:pPr>
            <a:r>
              <a:rPr lang="en-US" sz="2000" dirty="0">
                <a:ea typeface="+mn-lt"/>
                <a:cs typeface="+mn-lt"/>
              </a:rPr>
              <a:t>Deep learning techniques, integrated with image processing tools like OpenCV, have shown great potential in automating the detection of plant diseases.</a:t>
            </a:r>
            <a:endParaRPr lang="en-US" dirty="0"/>
          </a:p>
          <a:p>
            <a:endParaRPr lang="en-US" sz="2000" dirty="0"/>
          </a:p>
        </p:txBody>
      </p:sp>
    </p:spTree>
    <p:extLst>
      <p:ext uri="{BB962C8B-B14F-4D97-AF65-F5344CB8AC3E}">
        <p14:creationId xmlns:p14="http://schemas.microsoft.com/office/powerpoint/2010/main" val="268528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16D1-6E5B-BA77-8F43-80D0631FB1D9}"/>
              </a:ext>
            </a:extLst>
          </p:cNvPr>
          <p:cNvSpPr>
            <a:spLocks noGrp="1"/>
          </p:cNvSpPr>
          <p:nvPr>
            <p:ph type="ctrTitle"/>
          </p:nvPr>
        </p:nvSpPr>
        <p:spPr>
          <a:xfrm>
            <a:off x="767865" y="440766"/>
            <a:ext cx="10506386" cy="586583"/>
          </a:xfrm>
        </p:spPr>
        <p:txBody>
          <a:bodyPr/>
          <a:lstStyle/>
          <a:p>
            <a:r>
              <a:rPr lang="en-US" dirty="0">
                <a:ea typeface="Batang"/>
              </a:rPr>
              <a:t>introduction</a:t>
            </a:r>
          </a:p>
        </p:txBody>
      </p:sp>
      <p:sp>
        <p:nvSpPr>
          <p:cNvPr id="10" name="Footer Placeholder 9">
            <a:extLst>
              <a:ext uri="{FF2B5EF4-FFF2-40B4-BE49-F238E27FC236}">
                <a16:creationId xmlns:a16="http://schemas.microsoft.com/office/drawing/2014/main" id="{F3705786-8131-FBD6-E8CF-DB29DCDC2D55}"/>
              </a:ext>
            </a:extLst>
          </p:cNvPr>
          <p:cNvSpPr>
            <a:spLocks noGrp="1"/>
          </p:cNvSpPr>
          <p:nvPr>
            <p:ph type="ftr" sz="quarter" idx="11"/>
          </p:nvPr>
        </p:nvSpPr>
        <p:spPr>
          <a:xfrm>
            <a:off x="767865" y="6183501"/>
            <a:ext cx="3161040" cy="365125"/>
          </a:xfrm>
        </p:spPr>
        <p:txBody>
          <a:bodyPr/>
          <a:lstStyle/>
          <a:p>
            <a:r>
              <a:rPr lang="en-US" dirty="0">
                <a:ea typeface="+mn-lt"/>
                <a:cs typeface="+mn-lt"/>
              </a:rPr>
              <a:t>AI FOR EARLY POTATO DISEASE DETECTION</a:t>
            </a:r>
          </a:p>
        </p:txBody>
      </p:sp>
      <p:sp>
        <p:nvSpPr>
          <p:cNvPr id="44" name="Slide Number Placeholder 43">
            <a:extLst>
              <a:ext uri="{FF2B5EF4-FFF2-40B4-BE49-F238E27FC236}">
                <a16:creationId xmlns:a16="http://schemas.microsoft.com/office/drawing/2014/main" id="{ED2877CA-93DC-27E4-7E88-A3BFD02370DB}"/>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6</a:t>
            </a:fld>
            <a:endParaRPr lang="en-US" dirty="0"/>
          </a:p>
        </p:txBody>
      </p:sp>
      <p:sp>
        <p:nvSpPr>
          <p:cNvPr id="3" name="Text Placeholder 2">
            <a:extLst>
              <a:ext uri="{FF2B5EF4-FFF2-40B4-BE49-F238E27FC236}">
                <a16:creationId xmlns:a16="http://schemas.microsoft.com/office/drawing/2014/main" id="{5C380214-D480-A4DA-83AE-72A2879904E6}"/>
              </a:ext>
            </a:extLst>
          </p:cNvPr>
          <p:cNvSpPr>
            <a:spLocks noGrp="1"/>
          </p:cNvSpPr>
          <p:nvPr>
            <p:ph sz="quarter" idx="14"/>
          </p:nvPr>
        </p:nvSpPr>
        <p:spPr>
          <a:xfrm>
            <a:off x="775230" y="1497013"/>
            <a:ext cx="10499195" cy="4541837"/>
          </a:xfrm>
        </p:spPr>
        <p:txBody>
          <a:bodyPr vert="horz" lIns="91440" tIns="45720" rIns="91440" bIns="45720" rtlCol="0" anchor="t">
            <a:normAutofit/>
          </a:bodyPr>
          <a:lstStyle/>
          <a:p>
            <a:r>
              <a:rPr lang="en-US" dirty="0"/>
              <a:t>Project Overview</a:t>
            </a:r>
          </a:p>
          <a:p>
            <a:pPr marL="285750" indent="-285750">
              <a:buFont typeface="Arial"/>
              <a:buChar char="•"/>
            </a:pPr>
            <a:r>
              <a:rPr lang="en-US" sz="2000" dirty="0">
                <a:ea typeface="+mn-lt"/>
                <a:cs typeface="+mn-lt"/>
              </a:rPr>
              <a:t>This project aims to develop an automated system for detecting early and late blight in potato crops.</a:t>
            </a:r>
            <a:endParaRPr lang="en-US" dirty="0"/>
          </a:p>
          <a:p>
            <a:pPr marL="285750" indent="-285750">
              <a:buFont typeface="Arial"/>
              <a:buChar char="•"/>
            </a:pPr>
            <a:r>
              <a:rPr lang="en-US" sz="2000" dirty="0">
                <a:ea typeface="+mn-lt"/>
                <a:cs typeface="+mn-lt"/>
              </a:rPr>
              <a:t>Utilizing TensorFlow and </a:t>
            </a:r>
            <a:r>
              <a:rPr lang="en-US" sz="2000" dirty="0" err="1">
                <a:ea typeface="+mn-lt"/>
                <a:cs typeface="+mn-lt"/>
              </a:rPr>
              <a:t>Keras</a:t>
            </a:r>
            <a:r>
              <a:rPr lang="en-US" sz="2000" dirty="0">
                <a:ea typeface="+mn-lt"/>
                <a:cs typeface="+mn-lt"/>
              </a:rPr>
              <a:t> for deep learning, combined with OpenCV for image processing, the system is designed to identify disease symptoms with high accuracy.</a:t>
            </a:r>
            <a:endParaRPr lang="en-US" dirty="0"/>
          </a:p>
          <a:p>
            <a:endParaRPr lang="en-US" sz="2000" dirty="0"/>
          </a:p>
        </p:txBody>
      </p:sp>
    </p:spTree>
    <p:extLst>
      <p:ext uri="{BB962C8B-B14F-4D97-AF65-F5344CB8AC3E}">
        <p14:creationId xmlns:p14="http://schemas.microsoft.com/office/powerpoint/2010/main" val="3150710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16D1-6E5B-BA77-8F43-80D0631FB1D9}"/>
              </a:ext>
            </a:extLst>
          </p:cNvPr>
          <p:cNvSpPr>
            <a:spLocks noGrp="1"/>
          </p:cNvSpPr>
          <p:nvPr>
            <p:ph type="ctrTitle"/>
          </p:nvPr>
        </p:nvSpPr>
        <p:spPr>
          <a:xfrm>
            <a:off x="767865" y="440766"/>
            <a:ext cx="10506386" cy="586583"/>
          </a:xfrm>
        </p:spPr>
        <p:txBody>
          <a:bodyPr/>
          <a:lstStyle/>
          <a:p>
            <a:r>
              <a:rPr lang="en-US" dirty="0">
                <a:ea typeface="Batang"/>
              </a:rPr>
              <a:t>Problem statement</a:t>
            </a:r>
          </a:p>
        </p:txBody>
      </p:sp>
      <p:sp>
        <p:nvSpPr>
          <p:cNvPr id="10" name="Footer Placeholder 9">
            <a:extLst>
              <a:ext uri="{FF2B5EF4-FFF2-40B4-BE49-F238E27FC236}">
                <a16:creationId xmlns:a16="http://schemas.microsoft.com/office/drawing/2014/main" id="{F3705786-8131-FBD6-E8CF-DB29DCDC2D55}"/>
              </a:ext>
            </a:extLst>
          </p:cNvPr>
          <p:cNvSpPr>
            <a:spLocks noGrp="1"/>
          </p:cNvSpPr>
          <p:nvPr>
            <p:ph type="ftr" sz="quarter" idx="11"/>
          </p:nvPr>
        </p:nvSpPr>
        <p:spPr>
          <a:xfrm>
            <a:off x="767865" y="6183501"/>
            <a:ext cx="3161040" cy="365125"/>
          </a:xfrm>
        </p:spPr>
        <p:txBody>
          <a:bodyPr/>
          <a:lstStyle/>
          <a:p>
            <a:r>
              <a:rPr lang="en-US" dirty="0">
                <a:ea typeface="+mn-lt"/>
                <a:cs typeface="+mn-lt"/>
              </a:rPr>
              <a:t>AI FOR EARLY POTATO DISEASE DETECTION</a:t>
            </a:r>
          </a:p>
        </p:txBody>
      </p:sp>
      <p:sp>
        <p:nvSpPr>
          <p:cNvPr id="44" name="Slide Number Placeholder 43">
            <a:extLst>
              <a:ext uri="{FF2B5EF4-FFF2-40B4-BE49-F238E27FC236}">
                <a16:creationId xmlns:a16="http://schemas.microsoft.com/office/drawing/2014/main" id="{ED2877CA-93DC-27E4-7E88-A3BFD02370DB}"/>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7</a:t>
            </a:fld>
            <a:endParaRPr lang="en-US" dirty="0"/>
          </a:p>
        </p:txBody>
      </p:sp>
      <p:sp>
        <p:nvSpPr>
          <p:cNvPr id="3" name="Text Placeholder 2">
            <a:extLst>
              <a:ext uri="{FF2B5EF4-FFF2-40B4-BE49-F238E27FC236}">
                <a16:creationId xmlns:a16="http://schemas.microsoft.com/office/drawing/2014/main" id="{5C380214-D480-A4DA-83AE-72A2879904E6}"/>
              </a:ext>
            </a:extLst>
          </p:cNvPr>
          <p:cNvSpPr>
            <a:spLocks noGrp="1"/>
          </p:cNvSpPr>
          <p:nvPr>
            <p:ph sz="quarter" idx="14"/>
          </p:nvPr>
        </p:nvSpPr>
        <p:spPr>
          <a:xfrm>
            <a:off x="785256" y="1637381"/>
            <a:ext cx="10499195" cy="4541837"/>
          </a:xfrm>
        </p:spPr>
        <p:txBody>
          <a:bodyPr vert="horz" lIns="91440" tIns="45720" rIns="91440" bIns="45720" rtlCol="0" anchor="t">
            <a:normAutofit/>
          </a:bodyPr>
          <a:lstStyle/>
          <a:p>
            <a:endParaRPr lang="en-US" dirty="0"/>
          </a:p>
          <a:p>
            <a:endParaRPr lang="en-US" sz="2000" dirty="0"/>
          </a:p>
        </p:txBody>
      </p:sp>
      <p:sp>
        <p:nvSpPr>
          <p:cNvPr id="4" name="TextBox 3">
            <a:extLst>
              <a:ext uri="{FF2B5EF4-FFF2-40B4-BE49-F238E27FC236}">
                <a16:creationId xmlns:a16="http://schemas.microsoft.com/office/drawing/2014/main" id="{58473D2B-D9D8-1C32-2604-D3C4F0EDE431}"/>
              </a:ext>
            </a:extLst>
          </p:cNvPr>
          <p:cNvSpPr txBox="1"/>
          <p:nvPr/>
        </p:nvSpPr>
        <p:spPr>
          <a:xfrm>
            <a:off x="764005" y="1716506"/>
            <a:ext cx="10513595" cy="23529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14400">
              <a:lnSpc>
                <a:spcPct val="150000"/>
              </a:lnSpc>
              <a:spcBef>
                <a:spcPts val="1000"/>
              </a:spcBef>
            </a:pPr>
            <a:r>
              <a:rPr lang="en-US" sz="2000" dirty="0">
                <a:solidFill>
                  <a:schemeClr val="bg1"/>
                </a:solidFill>
                <a:ea typeface="+mn-lt"/>
                <a:cs typeface="+mn-lt"/>
              </a:rPr>
              <a:t>Potato crops are highly vulnerable to early blight and late blight, caused by </a:t>
            </a:r>
            <a:r>
              <a:rPr lang="en-US" sz="2000" i="1" dirty="0">
                <a:solidFill>
                  <a:schemeClr val="bg1"/>
                </a:solidFill>
                <a:ea typeface="+mn-lt"/>
                <a:cs typeface="+mn-lt"/>
              </a:rPr>
              <a:t>Alternaria </a:t>
            </a:r>
            <a:r>
              <a:rPr lang="en-US" sz="2000" i="1" dirty="0" err="1">
                <a:solidFill>
                  <a:schemeClr val="bg1"/>
                </a:solidFill>
                <a:ea typeface="+mn-lt"/>
                <a:cs typeface="+mn-lt"/>
              </a:rPr>
              <a:t>solani</a:t>
            </a:r>
            <a:r>
              <a:rPr lang="en-US" sz="2000" i="1" dirty="0">
                <a:solidFill>
                  <a:schemeClr val="bg1"/>
                </a:solidFill>
                <a:ea typeface="+mn-lt"/>
                <a:cs typeface="+mn-lt"/>
              </a:rPr>
              <a:t> </a:t>
            </a:r>
            <a:r>
              <a:rPr lang="en-US" sz="2000" dirty="0">
                <a:solidFill>
                  <a:schemeClr val="bg1"/>
                </a:solidFill>
                <a:ea typeface="+mn-lt"/>
                <a:cs typeface="+mn-lt"/>
              </a:rPr>
              <a:t>and </a:t>
            </a:r>
            <a:r>
              <a:rPr lang="en-US" sz="2000" i="1" dirty="0">
                <a:solidFill>
                  <a:schemeClr val="bg1"/>
                </a:solidFill>
                <a:ea typeface="+mn-lt"/>
                <a:cs typeface="+mn-lt"/>
              </a:rPr>
              <a:t>Phytophthora </a:t>
            </a:r>
            <a:r>
              <a:rPr lang="en-US" sz="2000" i="1" dirty="0" err="1">
                <a:solidFill>
                  <a:schemeClr val="bg1"/>
                </a:solidFill>
                <a:ea typeface="+mn-lt"/>
                <a:cs typeface="+mn-lt"/>
              </a:rPr>
              <a:t>infestans</a:t>
            </a:r>
            <a:r>
              <a:rPr lang="en-US" sz="2000" dirty="0">
                <a:solidFill>
                  <a:schemeClr val="bg1"/>
                </a:solidFill>
                <a:ea typeface="+mn-lt"/>
                <a:cs typeface="+mn-lt"/>
              </a:rPr>
              <a:t>, respectively. These diseases can lead to significant crop losses, affecting food security and farmers' livelihoods. Traditional manual inspection methods are time-consuming, labor-intensive, and prone to error, highlighting the need for an automated, accurate, and scalable solution to detect these diseases early and efficiently.</a:t>
            </a:r>
          </a:p>
        </p:txBody>
      </p:sp>
    </p:spTree>
    <p:extLst>
      <p:ext uri="{BB962C8B-B14F-4D97-AF65-F5344CB8AC3E}">
        <p14:creationId xmlns:p14="http://schemas.microsoft.com/office/powerpoint/2010/main" val="151057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16D1-6E5B-BA77-8F43-80D0631FB1D9}"/>
              </a:ext>
            </a:extLst>
          </p:cNvPr>
          <p:cNvSpPr>
            <a:spLocks noGrp="1"/>
          </p:cNvSpPr>
          <p:nvPr>
            <p:ph type="ctrTitle"/>
          </p:nvPr>
        </p:nvSpPr>
        <p:spPr>
          <a:xfrm>
            <a:off x="767865" y="440766"/>
            <a:ext cx="10506386" cy="586583"/>
          </a:xfrm>
        </p:spPr>
        <p:txBody>
          <a:bodyPr/>
          <a:lstStyle/>
          <a:p>
            <a:r>
              <a:rPr lang="en-US" dirty="0">
                <a:ea typeface="Batang"/>
              </a:rPr>
              <a:t>objectives</a:t>
            </a:r>
          </a:p>
        </p:txBody>
      </p:sp>
      <p:sp>
        <p:nvSpPr>
          <p:cNvPr id="10" name="Footer Placeholder 9">
            <a:extLst>
              <a:ext uri="{FF2B5EF4-FFF2-40B4-BE49-F238E27FC236}">
                <a16:creationId xmlns:a16="http://schemas.microsoft.com/office/drawing/2014/main" id="{F3705786-8131-FBD6-E8CF-DB29DCDC2D55}"/>
              </a:ext>
            </a:extLst>
          </p:cNvPr>
          <p:cNvSpPr>
            <a:spLocks noGrp="1"/>
          </p:cNvSpPr>
          <p:nvPr>
            <p:ph type="ftr" sz="quarter" idx="11"/>
          </p:nvPr>
        </p:nvSpPr>
        <p:spPr>
          <a:xfrm>
            <a:off x="767865" y="6183501"/>
            <a:ext cx="3161040" cy="365125"/>
          </a:xfrm>
        </p:spPr>
        <p:txBody>
          <a:bodyPr/>
          <a:lstStyle/>
          <a:p>
            <a:r>
              <a:rPr lang="en-US" dirty="0">
                <a:ea typeface="+mn-lt"/>
                <a:cs typeface="+mn-lt"/>
              </a:rPr>
              <a:t>AI FOR EARLY POTATO DISEASE DETECTION</a:t>
            </a:r>
          </a:p>
        </p:txBody>
      </p:sp>
      <p:sp>
        <p:nvSpPr>
          <p:cNvPr id="44" name="Slide Number Placeholder 43">
            <a:extLst>
              <a:ext uri="{FF2B5EF4-FFF2-40B4-BE49-F238E27FC236}">
                <a16:creationId xmlns:a16="http://schemas.microsoft.com/office/drawing/2014/main" id="{ED2877CA-93DC-27E4-7E88-A3BFD02370DB}"/>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8</a:t>
            </a:fld>
            <a:endParaRPr lang="en-US" dirty="0"/>
          </a:p>
        </p:txBody>
      </p:sp>
      <p:sp>
        <p:nvSpPr>
          <p:cNvPr id="3" name="Text Placeholder 2">
            <a:extLst>
              <a:ext uri="{FF2B5EF4-FFF2-40B4-BE49-F238E27FC236}">
                <a16:creationId xmlns:a16="http://schemas.microsoft.com/office/drawing/2014/main" id="{5C380214-D480-A4DA-83AE-72A2879904E6}"/>
              </a:ext>
            </a:extLst>
          </p:cNvPr>
          <p:cNvSpPr>
            <a:spLocks noGrp="1"/>
          </p:cNvSpPr>
          <p:nvPr>
            <p:ph sz="quarter" idx="14"/>
          </p:nvPr>
        </p:nvSpPr>
        <p:spPr>
          <a:xfrm>
            <a:off x="785256" y="1637381"/>
            <a:ext cx="10499195" cy="4541837"/>
          </a:xfrm>
        </p:spPr>
        <p:txBody>
          <a:bodyPr vert="horz" lIns="91440" tIns="45720" rIns="91440" bIns="45720" rtlCol="0" anchor="t">
            <a:normAutofit/>
          </a:bodyPr>
          <a:lstStyle/>
          <a:p>
            <a:endParaRPr lang="en-US" dirty="0"/>
          </a:p>
          <a:p>
            <a:endParaRPr lang="en-US" sz="2000" dirty="0"/>
          </a:p>
        </p:txBody>
      </p:sp>
      <p:sp>
        <p:nvSpPr>
          <p:cNvPr id="4" name="TextBox 3">
            <a:extLst>
              <a:ext uri="{FF2B5EF4-FFF2-40B4-BE49-F238E27FC236}">
                <a16:creationId xmlns:a16="http://schemas.microsoft.com/office/drawing/2014/main" id="{58473D2B-D9D8-1C32-2604-D3C4F0EDE431}"/>
              </a:ext>
            </a:extLst>
          </p:cNvPr>
          <p:cNvSpPr txBox="1"/>
          <p:nvPr/>
        </p:nvSpPr>
        <p:spPr>
          <a:xfrm>
            <a:off x="764005" y="1716506"/>
            <a:ext cx="10513595" cy="23529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dirty="0">
                <a:solidFill>
                  <a:schemeClr val="bg1"/>
                </a:solidFill>
                <a:ea typeface="+mn-lt"/>
                <a:cs typeface="+mn-lt"/>
              </a:rPr>
              <a:t>The main objective of this project is to develop a deep learning model using TensorFlow and </a:t>
            </a:r>
            <a:r>
              <a:rPr lang="en-US" sz="2000" dirty="0" err="1">
                <a:solidFill>
                  <a:schemeClr val="bg1"/>
                </a:solidFill>
                <a:ea typeface="+mn-lt"/>
                <a:cs typeface="+mn-lt"/>
              </a:rPr>
              <a:t>Keras</a:t>
            </a:r>
            <a:r>
              <a:rPr lang="en-US" sz="2000" dirty="0">
                <a:solidFill>
                  <a:schemeClr val="bg1"/>
                </a:solidFill>
                <a:ea typeface="+mn-lt"/>
                <a:cs typeface="+mn-lt"/>
              </a:rPr>
              <a:t> that accurately detects early and late blight in potato crops. By integrating OpenCV for efficient image processing and feature extraction, the goal is to enhance the model's performance. Ultimately, the project aims to create a scalable and automated detection system that can be used by farmers and agricultural professionals to monitor and manage potato crop health effectively.</a:t>
            </a:r>
          </a:p>
        </p:txBody>
      </p:sp>
    </p:spTree>
    <p:extLst>
      <p:ext uri="{BB962C8B-B14F-4D97-AF65-F5344CB8AC3E}">
        <p14:creationId xmlns:p14="http://schemas.microsoft.com/office/powerpoint/2010/main" val="228971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091F-2E1A-3912-A662-9729BFF72CE3}"/>
              </a:ext>
            </a:extLst>
          </p:cNvPr>
          <p:cNvSpPr>
            <a:spLocks noGrp="1"/>
          </p:cNvSpPr>
          <p:nvPr>
            <p:ph type="ctrTitle"/>
          </p:nvPr>
        </p:nvSpPr>
        <p:spPr>
          <a:xfrm>
            <a:off x="767865" y="737099"/>
            <a:ext cx="10506386" cy="586583"/>
          </a:xfrm>
        </p:spPr>
        <p:txBody>
          <a:bodyPr/>
          <a:lstStyle/>
          <a:p>
            <a:r>
              <a:rPr lang="en-US" dirty="0" err="1"/>
              <a:t>methodolgy</a:t>
            </a:r>
          </a:p>
        </p:txBody>
      </p:sp>
      <p:sp>
        <p:nvSpPr>
          <p:cNvPr id="7" name="Text Placeholder 6">
            <a:extLst>
              <a:ext uri="{FF2B5EF4-FFF2-40B4-BE49-F238E27FC236}">
                <a16:creationId xmlns:a16="http://schemas.microsoft.com/office/drawing/2014/main" id="{AB7AEC9E-CD35-42D1-BC0E-9ADB786E4155}"/>
              </a:ext>
            </a:extLst>
          </p:cNvPr>
          <p:cNvSpPr>
            <a:spLocks noGrp="1"/>
          </p:cNvSpPr>
          <p:nvPr>
            <p:ph type="body" sz="quarter" idx="17"/>
          </p:nvPr>
        </p:nvSpPr>
        <p:spPr>
          <a:xfrm>
            <a:off x="4922978" y="347182"/>
            <a:ext cx="777240" cy="777240"/>
          </a:xfrm>
        </p:spPr>
        <p:txBody>
          <a:bodyPr>
            <a:normAutofit/>
          </a:bodyPr>
          <a:lstStyle/>
          <a:p>
            <a:r>
              <a:rPr lang="en-US" dirty="0"/>
              <a:t>1</a:t>
            </a:r>
          </a:p>
        </p:txBody>
      </p:sp>
      <p:sp>
        <p:nvSpPr>
          <p:cNvPr id="111" name="Text Placeholder 110">
            <a:extLst>
              <a:ext uri="{FF2B5EF4-FFF2-40B4-BE49-F238E27FC236}">
                <a16:creationId xmlns:a16="http://schemas.microsoft.com/office/drawing/2014/main" id="{E98D4F18-5E2F-031D-60BB-4B142E36E32B}"/>
              </a:ext>
            </a:extLst>
          </p:cNvPr>
          <p:cNvSpPr>
            <a:spLocks noGrp="1"/>
          </p:cNvSpPr>
          <p:nvPr>
            <p:ph type="body" sz="quarter" idx="14"/>
          </p:nvPr>
        </p:nvSpPr>
        <p:spPr>
          <a:xfrm>
            <a:off x="5843293" y="201504"/>
            <a:ext cx="5052635" cy="2391513"/>
          </a:xfrm>
        </p:spPr>
        <p:txBody>
          <a:bodyPr>
            <a:normAutofit/>
          </a:bodyPr>
          <a:lstStyle/>
          <a:p>
            <a:r>
              <a:rPr lang="en-US" dirty="0"/>
              <a:t>Data collection</a:t>
            </a:r>
          </a:p>
          <a:p>
            <a:pPr marL="285750" indent="-285750">
              <a:buFont typeface="Arial"/>
              <a:buChar char="•"/>
            </a:pPr>
            <a:r>
              <a:rPr lang="en-US" sz="1600" dirty="0">
                <a:ea typeface="+mn-lt"/>
                <a:cs typeface="+mn-lt"/>
              </a:rPr>
              <a:t>Sources of data (e.g., images of healthy and diseased potato plants)</a:t>
            </a:r>
            <a:endParaRPr lang="en-US" sz="1600"/>
          </a:p>
          <a:p>
            <a:pPr marL="285750" indent="-285750">
              <a:buFont typeface="Arial"/>
              <a:buChar char="•"/>
            </a:pPr>
            <a:r>
              <a:rPr lang="en-US" sz="1600" dirty="0">
                <a:ea typeface="+mn-lt"/>
                <a:cs typeface="+mn-lt"/>
              </a:rPr>
              <a:t>Data preprocessing steps</a:t>
            </a:r>
            <a:endParaRPr lang="en-US" sz="1600"/>
          </a:p>
          <a:p>
            <a:pPr marL="285750" indent="-285750">
              <a:buFont typeface="Arial"/>
              <a:buChar char="•"/>
            </a:pPr>
            <a:endParaRPr lang="en-US"/>
          </a:p>
          <a:p>
            <a:endParaRPr lang="en-US" dirty="0"/>
          </a:p>
        </p:txBody>
      </p:sp>
      <p:sp>
        <p:nvSpPr>
          <p:cNvPr id="8" name="Text Placeholder 7">
            <a:extLst>
              <a:ext uri="{FF2B5EF4-FFF2-40B4-BE49-F238E27FC236}">
                <a16:creationId xmlns:a16="http://schemas.microsoft.com/office/drawing/2014/main" id="{BF9B9F52-1D1B-C12E-B4CD-FE05CFE5D17A}"/>
              </a:ext>
            </a:extLst>
          </p:cNvPr>
          <p:cNvSpPr>
            <a:spLocks noGrp="1"/>
          </p:cNvSpPr>
          <p:nvPr>
            <p:ph type="body" sz="quarter" idx="18"/>
          </p:nvPr>
        </p:nvSpPr>
        <p:spPr>
          <a:xfrm>
            <a:off x="4922978" y="2585832"/>
            <a:ext cx="777240" cy="777240"/>
          </a:xfrm>
        </p:spPr>
        <p:txBody>
          <a:bodyPr>
            <a:normAutofit/>
          </a:bodyPr>
          <a:lstStyle/>
          <a:p>
            <a:r>
              <a:rPr lang="en-US" dirty="0"/>
              <a:t>2</a:t>
            </a:r>
          </a:p>
        </p:txBody>
      </p:sp>
      <p:sp>
        <p:nvSpPr>
          <p:cNvPr id="112" name="Text Placeholder 111">
            <a:extLst>
              <a:ext uri="{FF2B5EF4-FFF2-40B4-BE49-F238E27FC236}">
                <a16:creationId xmlns:a16="http://schemas.microsoft.com/office/drawing/2014/main" id="{43AE4C46-DDC1-E4A5-9BB9-D3B96E0DB1DD}"/>
              </a:ext>
            </a:extLst>
          </p:cNvPr>
          <p:cNvSpPr>
            <a:spLocks noGrp="1"/>
          </p:cNvSpPr>
          <p:nvPr>
            <p:ph type="body" sz="quarter" idx="15"/>
          </p:nvPr>
        </p:nvSpPr>
        <p:spPr>
          <a:xfrm>
            <a:off x="5843291" y="2588320"/>
            <a:ext cx="5052635" cy="2021097"/>
          </a:xfrm>
        </p:spPr>
        <p:txBody>
          <a:bodyPr>
            <a:normAutofit/>
          </a:bodyPr>
          <a:lstStyle/>
          <a:p>
            <a:r>
              <a:rPr lang="en-US" dirty="0">
                <a:ea typeface="+mn-lt"/>
                <a:cs typeface="+mn-lt"/>
              </a:rPr>
              <a:t>Model Development</a:t>
            </a:r>
            <a:endParaRPr lang="en-US" dirty="0"/>
          </a:p>
          <a:p>
            <a:pPr marL="285750" indent="-285750">
              <a:buFont typeface="Arial"/>
              <a:buChar char="•"/>
            </a:pPr>
            <a:r>
              <a:rPr lang="en-US" sz="1600" dirty="0">
                <a:ea typeface="+mn-lt"/>
                <a:cs typeface="+mn-lt"/>
              </a:rPr>
              <a:t>Overview of TensorFlow and </a:t>
            </a:r>
            <a:r>
              <a:rPr lang="en-US" sz="1600" dirty="0" err="1">
                <a:ea typeface="+mn-lt"/>
                <a:cs typeface="+mn-lt"/>
              </a:rPr>
              <a:t>Keras</a:t>
            </a:r>
            <a:endParaRPr lang="en-US" sz="1600" dirty="0"/>
          </a:p>
          <a:p>
            <a:pPr marL="285750" indent="-285750">
              <a:buFont typeface="Arial"/>
              <a:buChar char="•"/>
            </a:pPr>
            <a:r>
              <a:rPr lang="en-US" sz="1600" dirty="0">
                <a:ea typeface="+mn-lt"/>
                <a:cs typeface="+mn-lt"/>
              </a:rPr>
              <a:t>Description of the neural network architecture used</a:t>
            </a:r>
            <a:endParaRPr lang="en-US" sz="1600"/>
          </a:p>
          <a:p>
            <a:endParaRPr lang="en-US" dirty="0"/>
          </a:p>
        </p:txBody>
      </p:sp>
      <p:sp>
        <p:nvSpPr>
          <p:cNvPr id="9" name="Text Placeholder 8">
            <a:extLst>
              <a:ext uri="{FF2B5EF4-FFF2-40B4-BE49-F238E27FC236}">
                <a16:creationId xmlns:a16="http://schemas.microsoft.com/office/drawing/2014/main" id="{6C4D62A7-4691-23C9-A9A0-E32D8B7496F0}"/>
              </a:ext>
            </a:extLst>
          </p:cNvPr>
          <p:cNvSpPr>
            <a:spLocks noGrp="1"/>
          </p:cNvSpPr>
          <p:nvPr>
            <p:ph type="body" sz="quarter" idx="19"/>
          </p:nvPr>
        </p:nvSpPr>
        <p:spPr>
          <a:xfrm>
            <a:off x="4922978" y="4612815"/>
            <a:ext cx="777240" cy="777240"/>
          </a:xfrm>
        </p:spPr>
        <p:txBody>
          <a:bodyPr>
            <a:normAutofit/>
          </a:bodyPr>
          <a:lstStyle/>
          <a:p>
            <a:r>
              <a:rPr lang="en-US" dirty="0"/>
              <a:t>3</a:t>
            </a:r>
          </a:p>
        </p:txBody>
      </p:sp>
      <p:sp>
        <p:nvSpPr>
          <p:cNvPr id="113" name="Text Placeholder 112">
            <a:extLst>
              <a:ext uri="{FF2B5EF4-FFF2-40B4-BE49-F238E27FC236}">
                <a16:creationId xmlns:a16="http://schemas.microsoft.com/office/drawing/2014/main" id="{8C559730-60A8-902B-3589-AA34371DB453}"/>
              </a:ext>
            </a:extLst>
          </p:cNvPr>
          <p:cNvSpPr>
            <a:spLocks noGrp="1"/>
          </p:cNvSpPr>
          <p:nvPr>
            <p:ph type="body" sz="quarter" idx="16"/>
          </p:nvPr>
        </p:nvSpPr>
        <p:spPr>
          <a:xfrm>
            <a:off x="5843291" y="4615304"/>
            <a:ext cx="5052635" cy="2042263"/>
          </a:xfrm>
        </p:spPr>
        <p:txBody>
          <a:bodyPr>
            <a:normAutofit/>
          </a:bodyPr>
          <a:lstStyle/>
          <a:p>
            <a:r>
              <a:rPr lang="en-US" dirty="0">
                <a:ea typeface="+mn-lt"/>
                <a:cs typeface="+mn-lt"/>
              </a:rPr>
              <a:t>Integration with OpenCV</a:t>
            </a:r>
            <a:endParaRPr lang="en-US" dirty="0"/>
          </a:p>
          <a:p>
            <a:pPr marL="285750" indent="-285750">
              <a:buFont typeface="Arial"/>
              <a:buChar char="•"/>
            </a:pPr>
            <a:r>
              <a:rPr lang="en-US" sz="1600" dirty="0">
                <a:ea typeface="+mn-lt"/>
                <a:cs typeface="+mn-lt"/>
              </a:rPr>
              <a:t>How OpenCV is used for image processing and feature extraction</a:t>
            </a:r>
            <a:endParaRPr lang="en-US" sz="1600" dirty="0"/>
          </a:p>
          <a:p>
            <a:endParaRPr lang="en-US" dirty="0"/>
          </a:p>
        </p:txBody>
      </p:sp>
      <p:sp>
        <p:nvSpPr>
          <p:cNvPr id="115" name="Slide Number Placeholder 114">
            <a:extLst>
              <a:ext uri="{FF2B5EF4-FFF2-40B4-BE49-F238E27FC236}">
                <a16:creationId xmlns:a16="http://schemas.microsoft.com/office/drawing/2014/main" id="{CC42DFEC-7500-6BE8-98B9-115C5A76690F}"/>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9</a:t>
            </a:fld>
            <a:endParaRPr lang="en-US" dirty="0"/>
          </a:p>
        </p:txBody>
      </p:sp>
      <p:sp>
        <p:nvSpPr>
          <p:cNvPr id="5" name="Footer Placeholder 9">
            <a:extLst>
              <a:ext uri="{FF2B5EF4-FFF2-40B4-BE49-F238E27FC236}">
                <a16:creationId xmlns:a16="http://schemas.microsoft.com/office/drawing/2014/main" id="{7C62F007-0263-41D8-7DEC-75C7F78521F8}"/>
              </a:ext>
            </a:extLst>
          </p:cNvPr>
          <p:cNvSpPr txBox="1">
            <a:spLocks/>
          </p:cNvSpPr>
          <p:nvPr/>
        </p:nvSpPr>
        <p:spPr>
          <a:xfrm>
            <a:off x="772098" y="6293568"/>
            <a:ext cx="316104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cap="all" baseline="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ea typeface="+mn-lt"/>
                <a:cs typeface="+mn-lt"/>
              </a:rPr>
              <a:t>AI FOR EARLY POTATO DISEASE DETECTION</a:t>
            </a:r>
          </a:p>
        </p:txBody>
      </p:sp>
    </p:spTree>
    <p:extLst>
      <p:ext uri="{BB962C8B-B14F-4D97-AF65-F5344CB8AC3E}">
        <p14:creationId xmlns:p14="http://schemas.microsoft.com/office/powerpoint/2010/main" val="1153812763"/>
      </p:ext>
    </p:extLst>
  </p:cSld>
  <p:clrMapOvr>
    <a:masterClrMapping/>
  </p:clrMapOvr>
</p:sld>
</file>

<file path=ppt/theme/theme1.xml><?xml version="1.0" encoding="utf-8"?>
<a:theme xmlns:a="http://schemas.openxmlformats.org/drawingml/2006/main" name="Custom">
  <a:themeElements>
    <a:clrScheme name="Custom 18">
      <a:dk1>
        <a:sysClr val="windowText" lastClr="000000"/>
      </a:dk1>
      <a:lt1>
        <a:sysClr val="window" lastClr="FFFFFF"/>
      </a:lt1>
      <a:dk2>
        <a:srgbClr val="44546A"/>
      </a:dk2>
      <a:lt2>
        <a:srgbClr val="E7E6E6"/>
      </a:lt2>
      <a:accent1>
        <a:srgbClr val="4472C4"/>
      </a:accent1>
      <a:accent2>
        <a:srgbClr val="D4D0E9"/>
      </a:accent2>
      <a:accent3>
        <a:srgbClr val="0070C0"/>
      </a:accent3>
      <a:accent4>
        <a:srgbClr val="FFC000"/>
      </a:accent4>
      <a:accent5>
        <a:srgbClr val="362795"/>
      </a:accent5>
      <a:accent6>
        <a:srgbClr val="70AD47"/>
      </a:accent6>
      <a:hlink>
        <a:srgbClr val="85DFFF"/>
      </a:hlink>
      <a:folHlink>
        <a:srgbClr val="00B0F0"/>
      </a:folHlink>
    </a:clrScheme>
    <a:fontScheme name="Custom 61">
      <a:majorFont>
        <a:latin typeface="Batang"/>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175639_Win32_SL_V3" id="{E3BABE8A-5E36-4CEB-8367-07951D61F935}" vid="{CBF2C544-30BB-46F6-928C-1C11FB7997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2B3A36-3019-4E93-B322-5E261AC587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51C2A15-7366-43A1-B7CD-9C6962E5A876}">
  <ds:schemaRefs>
    <ds:schemaRef ds:uri="http://schemas.microsoft.com/sharepoint/v3/contenttype/forms"/>
  </ds:schemaRefs>
</ds:datastoreItem>
</file>

<file path=customXml/itemProps3.xml><?xml version="1.0" encoding="utf-8"?>
<ds:datastoreItem xmlns:ds="http://schemas.openxmlformats.org/officeDocument/2006/customXml" ds:itemID="{9739EF8B-F994-4519-B48E-10C452FEAD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19</TotalTime>
  <Words>535</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Batang</vt:lpstr>
      <vt:lpstr>Arial</vt:lpstr>
      <vt:lpstr>Calibri</vt:lpstr>
      <vt:lpstr>Corbel</vt:lpstr>
      <vt:lpstr>Custom</vt:lpstr>
      <vt:lpstr>Machine vision for Early Potato Disease Detection</vt:lpstr>
      <vt:lpstr>introduction</vt:lpstr>
      <vt:lpstr>PowerPoint Presentation</vt:lpstr>
      <vt:lpstr>introduction</vt:lpstr>
      <vt:lpstr>introduction</vt:lpstr>
      <vt:lpstr>introduction</vt:lpstr>
      <vt:lpstr>Problem statement</vt:lpstr>
      <vt:lpstr>objectives</vt:lpstr>
      <vt:lpstr>methodolgy</vt:lpstr>
      <vt:lpstr>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ANITA RAJPUT</dc:title>
  <dc:creator>Ananya</dc:creator>
  <cp:lastModifiedBy>Ananya M</cp:lastModifiedBy>
  <cp:revision>175</cp:revision>
  <dcterms:created xsi:type="dcterms:W3CDTF">2024-06-11T09:01:34Z</dcterms:created>
  <dcterms:modified xsi:type="dcterms:W3CDTF">2024-06-11T10:26:29Z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