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Fira Sans Extra Condensed" panose="020B0503050000020004" pitchFamily="34" charset="0"/>
      <p:regular r:id="rId34"/>
      <p:bold r:id="rId35"/>
      <p:italic r:id="rId36"/>
      <p:boldItalic r:id="rId37"/>
    </p:embeddedFont>
    <p:embeddedFont>
      <p:font typeface="Fira Sans Extra Condensed ExtraBold" panose="020B0604020202020204" charset="0"/>
      <p:bold r:id="rId38"/>
      <p:boldItalic r:id="rId39"/>
    </p:embeddedFont>
    <p:embeddedFont>
      <p:font typeface="Fira Sans Extra Condensed Medium" panose="020B0604020202020204" charset="0"/>
      <p:regular r:id="rId40"/>
      <p:bold r:id="rId41"/>
      <p:italic r:id="rId42"/>
      <p:boldItalic r:id="rId43"/>
    </p:embeddedFont>
    <p:embeddedFont>
      <p:font typeface="Fira Sans Extra Condensed SemiBold" panose="020B0604020202020204"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XXKKfWiOoUaIu6ImeiFEKO+IW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2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a85e89e09_1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a85e89e09_1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5a85e89e09_1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5a85e89e09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5a85e89e09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5a85e89e09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bb04ba3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bb04ba3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5a85e89e09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5a85e89e09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5a85e89e09_1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5a85e89e09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5a85e89e09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5a85e89e09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5a85e89e09_1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5a85e89e09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5a85e89e09_1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5a85e89e0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5a85e89e09_1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5a85e89e09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5a85e89e09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5a85e89e09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5a85e89e09_1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15a85e89e09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5a85e89e09_1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5a85e89e09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5a85e89e09_1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5a85e89e09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5a85e89e09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5a85e89e09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5a85e89e09_1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5a85e89e09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5f4c518a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5f4c518a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5f4aa8197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5f4aa8197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0" name="Google Shape;70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5a85e89e09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5a85e89e0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0" name="Google Shape;7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6" name="Google Shape;7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a85e89e09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a85e89e0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5a85e89e0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5a85e89e0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5a85e89e09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5a85e89e0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a85e89e09_1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a85e89e09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a85e89e09_1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a85e89e09_1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5a85e89e09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5a85e89e0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4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4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37"/>
          <p:cNvSpPr txBox="1">
            <a:spLocks noGrp="1"/>
          </p:cNvSpPr>
          <p:nvPr>
            <p:ph type="title"/>
          </p:nvPr>
        </p:nvSpPr>
        <p:spPr>
          <a:xfrm>
            <a:off x="457200" y="411475"/>
            <a:ext cx="8229600" cy="33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1pPr>
            <a:lvl2pPr lvl="1" algn="ctr">
              <a:lnSpc>
                <a:spcPct val="100000"/>
              </a:lnSpc>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2pPr>
            <a:lvl3pPr lvl="2" algn="ctr">
              <a:lnSpc>
                <a:spcPct val="100000"/>
              </a:lnSpc>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3pPr>
            <a:lvl4pPr lvl="3" algn="ctr">
              <a:lnSpc>
                <a:spcPct val="100000"/>
              </a:lnSpc>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4pPr>
            <a:lvl5pPr lvl="4" algn="ctr">
              <a:lnSpc>
                <a:spcPct val="100000"/>
              </a:lnSpc>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5pPr>
            <a:lvl6pPr lvl="5" algn="ctr">
              <a:lnSpc>
                <a:spcPct val="100000"/>
              </a:lnSpc>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6pPr>
            <a:lvl7pPr lvl="6" algn="ctr">
              <a:lnSpc>
                <a:spcPct val="100000"/>
              </a:lnSpc>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7pPr>
            <a:lvl8pPr lvl="7" algn="ctr">
              <a:lnSpc>
                <a:spcPct val="100000"/>
              </a:lnSpc>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8pPr>
            <a:lvl9pPr lvl="8" algn="ctr">
              <a:lnSpc>
                <a:spcPct val="100000"/>
              </a:lnSpc>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9pPr>
          </a:lstStyle>
          <a:p>
            <a:endParaRPr/>
          </a:p>
        </p:txBody>
      </p:sp>
      <p:sp>
        <p:nvSpPr>
          <p:cNvPr id="13" name="Google Shape;1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4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 name="Google Shape;16;p4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 name="Google Shape;17;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2"/>
          <p:cNvSpPr txBox="1">
            <a:spLocks noGrp="1"/>
          </p:cNvSpPr>
          <p:nvPr>
            <p:ph type="title"/>
          </p:nvPr>
        </p:nvSpPr>
        <p:spPr>
          <a:xfrm>
            <a:off x="457200" y="411475"/>
            <a:ext cx="8229600" cy="33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a:endParaRPr/>
          </a:p>
        </p:txBody>
      </p:sp>
      <p:sp>
        <p:nvSpPr>
          <p:cNvPr id="23" name="Google Shape;23;p42"/>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3"/>
          <p:cNvSpPr txBox="1">
            <a:spLocks noGrp="1"/>
          </p:cNvSpPr>
          <p:nvPr>
            <p:ph type="title"/>
          </p:nvPr>
        </p:nvSpPr>
        <p:spPr>
          <a:xfrm>
            <a:off x="457200" y="411475"/>
            <a:ext cx="8229600" cy="33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a:endParaRPr/>
          </a:p>
        </p:txBody>
      </p:sp>
      <p:sp>
        <p:nvSpPr>
          <p:cNvPr id="27" name="Google Shape;27;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4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2" name="Google Shape;32;p4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4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6" name="Google Shape;36;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4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4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4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457200" y="411475"/>
            <a:ext cx="8229600" cy="33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2400"/>
              <a:buFont typeface="Fira Sans Extra Condensed Medium"/>
              <a:buNone/>
              <a:defRPr sz="24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owardsdatascience.com/the-ultimate-guide-to-emotion-recognition-from-facial-expressions-using-python-64e58d4324ff" TargetMode="External"/><Relationship Id="rId7" Type="http://schemas.openxmlformats.org/officeDocument/2006/relationships/hyperlink" Target="https://www.ncbi.nlm.nih.gov/pmc/articles/PMC674924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medlineplus.gov/ency/article/003211.htm#:~:text=Stress%20is%20a%20feeling%20of,danger%20or%20meet%20a%20deadline" TargetMode="External"/><Relationship Id="rId5" Type="http://schemas.openxmlformats.org/officeDocument/2006/relationships/hyperlink" Target="https://analyticsindiamag.com/face-emotion-recognizer-in-6-lines-of-code/" TargetMode="External"/><Relationship Id="rId4" Type="http://schemas.openxmlformats.org/officeDocument/2006/relationships/hyperlink" Target="https://towardsdatascience.com/face-detection-recognition-and-emotion-detection-in-8-lines-of-code-b2ce32d4d5de"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p:nvPr/>
        </p:nvSpPr>
        <p:spPr>
          <a:xfrm>
            <a:off x="4953863" y="1469128"/>
            <a:ext cx="3244367" cy="242683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 sz="4000" b="1" i="0" u="none" strike="noStrike" cap="none">
                <a:solidFill>
                  <a:srgbClr val="091F22"/>
                </a:solidFill>
                <a:latin typeface="Fira Sans Extra Condensed SemiBold"/>
                <a:ea typeface="Fira Sans Extra Condensed SemiBold"/>
                <a:cs typeface="Fira Sans Extra Condensed SemiBold"/>
                <a:sym typeface="Fira Sans Extra Condensed SemiBold"/>
              </a:rPr>
              <a:t>Mental health </a:t>
            </a:r>
            <a:r>
              <a:rPr lang="en" sz="4000" b="1">
                <a:solidFill>
                  <a:srgbClr val="091F22"/>
                </a:solidFill>
                <a:latin typeface="Fira Sans Extra Condensed SemiBold"/>
                <a:ea typeface="Fira Sans Extra Condensed SemiBold"/>
                <a:cs typeface="Fira Sans Extra Condensed SemiBold"/>
                <a:sym typeface="Fira Sans Extra Condensed SemiBold"/>
              </a:rPr>
              <a:t>analysing</a:t>
            </a:r>
            <a:r>
              <a:rPr lang="en" sz="4000" b="1" i="0" u="none" strike="noStrike" cap="none">
                <a:solidFill>
                  <a:srgbClr val="091F22"/>
                </a:solidFill>
                <a:latin typeface="Fira Sans Extra Condensed SemiBold"/>
                <a:ea typeface="Fira Sans Extra Condensed SemiBold"/>
                <a:cs typeface="Fira Sans Extra Condensed SemiBold"/>
                <a:sym typeface="Fira Sans Extra Condensed SemiBold"/>
              </a:rPr>
              <a:t> website </a:t>
            </a:r>
            <a:endParaRPr sz="4000" b="1" i="0" u="none" strike="noStrike" cap="none">
              <a:solidFill>
                <a:srgbClr val="091F22"/>
              </a:solidFill>
              <a:latin typeface="Fira Sans Extra Condensed SemiBold"/>
              <a:ea typeface="Fira Sans Extra Condensed SemiBold"/>
              <a:cs typeface="Fira Sans Extra Condensed SemiBold"/>
              <a:sym typeface="Fira Sans Extra Condensed SemiBold"/>
            </a:endParaRPr>
          </a:p>
          <a:p>
            <a:pPr marL="0" marR="0" lvl="0" indent="0" algn="ctr" rtl="0">
              <a:lnSpc>
                <a:spcPct val="100000"/>
              </a:lnSpc>
              <a:spcBef>
                <a:spcPts val="0"/>
              </a:spcBef>
              <a:spcAft>
                <a:spcPts val="0"/>
              </a:spcAft>
              <a:buClr>
                <a:srgbClr val="000000"/>
              </a:buClr>
              <a:buSzPts val="4000"/>
              <a:buFont typeface="Arial"/>
              <a:buNone/>
            </a:pPr>
            <a:r>
              <a:rPr lang="en" b="1">
                <a:solidFill>
                  <a:schemeClr val="accent4"/>
                </a:solidFill>
                <a:latin typeface="Fira Sans Extra Condensed SemiBold"/>
                <a:ea typeface="Fira Sans Extra Condensed SemiBold"/>
                <a:cs typeface="Fira Sans Extra Condensed SemiBold"/>
                <a:sym typeface="Fira Sans Extra Condensed SemiBold"/>
              </a:rPr>
              <a:t>(“Mending Minds”)</a:t>
            </a:r>
            <a:endParaRPr b="1">
              <a:solidFill>
                <a:schemeClr val="accent4"/>
              </a:solidFill>
              <a:latin typeface="Fira Sans Extra Condensed SemiBold"/>
              <a:ea typeface="Fira Sans Extra Condensed SemiBold"/>
              <a:cs typeface="Fira Sans Extra Condensed SemiBold"/>
              <a:sym typeface="Fira Sans Extra Condensed SemiBold"/>
            </a:endParaRPr>
          </a:p>
        </p:txBody>
      </p:sp>
      <p:grpSp>
        <p:nvGrpSpPr>
          <p:cNvPr id="54" name="Google Shape;54;p1"/>
          <p:cNvGrpSpPr/>
          <p:nvPr/>
        </p:nvGrpSpPr>
        <p:grpSpPr>
          <a:xfrm>
            <a:off x="770856" y="886033"/>
            <a:ext cx="3928036" cy="3371433"/>
            <a:chOff x="272699" y="603900"/>
            <a:chExt cx="4809644" cy="4128117"/>
          </a:xfrm>
        </p:grpSpPr>
        <p:sp>
          <p:nvSpPr>
            <p:cNvPr id="55" name="Google Shape;55;p1"/>
            <p:cNvSpPr/>
            <p:nvPr/>
          </p:nvSpPr>
          <p:spPr>
            <a:xfrm>
              <a:off x="4750042" y="2029297"/>
              <a:ext cx="46315" cy="90268"/>
            </a:xfrm>
            <a:custGeom>
              <a:avLst/>
              <a:gdLst/>
              <a:ahLst/>
              <a:cxnLst/>
              <a:rect l="l" t="t" r="r" b="b"/>
              <a:pathLst>
                <a:path w="549" h="1070" extrusionOk="0">
                  <a:moveTo>
                    <a:pt x="271" y="0"/>
                  </a:moveTo>
                  <a:cubicBezTo>
                    <a:pt x="192" y="161"/>
                    <a:pt x="113" y="358"/>
                    <a:pt x="52" y="530"/>
                  </a:cubicBezTo>
                  <a:cubicBezTo>
                    <a:pt x="1" y="686"/>
                    <a:pt x="1" y="877"/>
                    <a:pt x="118" y="995"/>
                  </a:cubicBezTo>
                  <a:cubicBezTo>
                    <a:pt x="161" y="1039"/>
                    <a:pt x="220" y="1069"/>
                    <a:pt x="281" y="1069"/>
                  </a:cubicBezTo>
                  <a:cubicBezTo>
                    <a:pt x="283" y="1069"/>
                    <a:pt x="284" y="1069"/>
                    <a:pt x="286" y="1069"/>
                  </a:cubicBezTo>
                  <a:cubicBezTo>
                    <a:pt x="414" y="1066"/>
                    <a:pt x="502" y="933"/>
                    <a:pt x="520" y="807"/>
                  </a:cubicBezTo>
                  <a:cubicBezTo>
                    <a:pt x="549" y="613"/>
                    <a:pt x="468" y="423"/>
                    <a:pt x="387" y="244"/>
                  </a:cubicBezTo>
                  <a:cubicBezTo>
                    <a:pt x="352" y="163"/>
                    <a:pt x="320" y="71"/>
                    <a:pt x="271"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p:nvPr/>
          </p:nvSpPr>
          <p:spPr>
            <a:xfrm>
              <a:off x="4374118" y="2030309"/>
              <a:ext cx="46399" cy="90268"/>
            </a:xfrm>
            <a:custGeom>
              <a:avLst/>
              <a:gdLst/>
              <a:ahLst/>
              <a:cxnLst/>
              <a:rect l="l" t="t" r="r" b="b"/>
              <a:pathLst>
                <a:path w="550" h="1070" extrusionOk="0">
                  <a:moveTo>
                    <a:pt x="272" y="1"/>
                  </a:moveTo>
                  <a:cubicBezTo>
                    <a:pt x="192" y="161"/>
                    <a:pt x="114" y="358"/>
                    <a:pt x="52" y="530"/>
                  </a:cubicBezTo>
                  <a:cubicBezTo>
                    <a:pt x="1" y="686"/>
                    <a:pt x="3" y="877"/>
                    <a:pt x="118" y="995"/>
                  </a:cubicBezTo>
                  <a:cubicBezTo>
                    <a:pt x="161" y="1039"/>
                    <a:pt x="220" y="1069"/>
                    <a:pt x="281" y="1069"/>
                  </a:cubicBezTo>
                  <a:cubicBezTo>
                    <a:pt x="283" y="1069"/>
                    <a:pt x="285" y="1069"/>
                    <a:pt x="286" y="1069"/>
                  </a:cubicBezTo>
                  <a:cubicBezTo>
                    <a:pt x="414" y="1066"/>
                    <a:pt x="502" y="933"/>
                    <a:pt x="520" y="807"/>
                  </a:cubicBezTo>
                  <a:cubicBezTo>
                    <a:pt x="549" y="614"/>
                    <a:pt x="468" y="422"/>
                    <a:pt x="389" y="244"/>
                  </a:cubicBezTo>
                  <a:cubicBezTo>
                    <a:pt x="353" y="163"/>
                    <a:pt x="321" y="71"/>
                    <a:pt x="272"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
            <p:cNvSpPr/>
            <p:nvPr/>
          </p:nvSpPr>
          <p:spPr>
            <a:xfrm>
              <a:off x="4561658" y="2029297"/>
              <a:ext cx="46315" cy="90268"/>
            </a:xfrm>
            <a:custGeom>
              <a:avLst/>
              <a:gdLst/>
              <a:ahLst/>
              <a:cxnLst/>
              <a:rect l="l" t="t" r="r" b="b"/>
              <a:pathLst>
                <a:path w="549" h="1070" extrusionOk="0">
                  <a:moveTo>
                    <a:pt x="272" y="0"/>
                  </a:moveTo>
                  <a:cubicBezTo>
                    <a:pt x="192" y="161"/>
                    <a:pt x="113" y="358"/>
                    <a:pt x="52" y="530"/>
                  </a:cubicBezTo>
                  <a:cubicBezTo>
                    <a:pt x="1" y="686"/>
                    <a:pt x="2" y="877"/>
                    <a:pt x="117" y="995"/>
                  </a:cubicBezTo>
                  <a:cubicBezTo>
                    <a:pt x="160" y="1039"/>
                    <a:pt x="219" y="1069"/>
                    <a:pt x="281" y="1069"/>
                  </a:cubicBezTo>
                  <a:cubicBezTo>
                    <a:pt x="283" y="1069"/>
                    <a:pt x="285" y="1069"/>
                    <a:pt x="286" y="1069"/>
                  </a:cubicBezTo>
                  <a:cubicBezTo>
                    <a:pt x="413" y="1066"/>
                    <a:pt x="501" y="933"/>
                    <a:pt x="520" y="807"/>
                  </a:cubicBezTo>
                  <a:cubicBezTo>
                    <a:pt x="548" y="613"/>
                    <a:pt x="467" y="423"/>
                    <a:pt x="388" y="244"/>
                  </a:cubicBezTo>
                  <a:cubicBezTo>
                    <a:pt x="352" y="163"/>
                    <a:pt x="321" y="71"/>
                    <a:pt x="272"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
            <p:cNvSpPr/>
            <p:nvPr/>
          </p:nvSpPr>
          <p:spPr>
            <a:xfrm>
              <a:off x="4664075" y="2172967"/>
              <a:ext cx="46315" cy="90184"/>
            </a:xfrm>
            <a:custGeom>
              <a:avLst/>
              <a:gdLst/>
              <a:ahLst/>
              <a:cxnLst/>
              <a:rect l="l" t="t" r="r" b="b"/>
              <a:pathLst>
                <a:path w="549" h="1069" extrusionOk="0">
                  <a:moveTo>
                    <a:pt x="271" y="0"/>
                  </a:moveTo>
                  <a:cubicBezTo>
                    <a:pt x="192" y="161"/>
                    <a:pt x="113" y="357"/>
                    <a:pt x="52" y="529"/>
                  </a:cubicBezTo>
                  <a:cubicBezTo>
                    <a:pt x="1" y="686"/>
                    <a:pt x="1" y="877"/>
                    <a:pt x="117" y="995"/>
                  </a:cubicBezTo>
                  <a:cubicBezTo>
                    <a:pt x="160" y="1039"/>
                    <a:pt x="219" y="1069"/>
                    <a:pt x="281" y="1069"/>
                  </a:cubicBezTo>
                  <a:cubicBezTo>
                    <a:pt x="283" y="1069"/>
                    <a:pt x="284" y="1069"/>
                    <a:pt x="286" y="1069"/>
                  </a:cubicBezTo>
                  <a:cubicBezTo>
                    <a:pt x="414" y="1065"/>
                    <a:pt x="502" y="933"/>
                    <a:pt x="520" y="807"/>
                  </a:cubicBezTo>
                  <a:cubicBezTo>
                    <a:pt x="548" y="613"/>
                    <a:pt x="467" y="423"/>
                    <a:pt x="387" y="244"/>
                  </a:cubicBezTo>
                  <a:cubicBezTo>
                    <a:pt x="352" y="163"/>
                    <a:pt x="320" y="71"/>
                    <a:pt x="271"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4380361" y="2321361"/>
              <a:ext cx="46315" cy="90268"/>
            </a:xfrm>
            <a:custGeom>
              <a:avLst/>
              <a:gdLst/>
              <a:ahLst/>
              <a:cxnLst/>
              <a:rect l="l" t="t" r="r" b="b"/>
              <a:pathLst>
                <a:path w="549" h="1070" extrusionOk="0">
                  <a:moveTo>
                    <a:pt x="271" y="0"/>
                  </a:moveTo>
                  <a:cubicBezTo>
                    <a:pt x="191" y="160"/>
                    <a:pt x="113" y="357"/>
                    <a:pt x="52" y="530"/>
                  </a:cubicBezTo>
                  <a:cubicBezTo>
                    <a:pt x="0" y="686"/>
                    <a:pt x="2" y="877"/>
                    <a:pt x="117" y="994"/>
                  </a:cubicBezTo>
                  <a:cubicBezTo>
                    <a:pt x="161" y="1038"/>
                    <a:pt x="220" y="1069"/>
                    <a:pt x="281" y="1069"/>
                  </a:cubicBezTo>
                  <a:cubicBezTo>
                    <a:pt x="282" y="1069"/>
                    <a:pt x="284" y="1069"/>
                    <a:pt x="286" y="1069"/>
                  </a:cubicBezTo>
                  <a:cubicBezTo>
                    <a:pt x="413" y="1065"/>
                    <a:pt x="501" y="933"/>
                    <a:pt x="520" y="807"/>
                  </a:cubicBezTo>
                  <a:cubicBezTo>
                    <a:pt x="549" y="613"/>
                    <a:pt x="467" y="422"/>
                    <a:pt x="387" y="243"/>
                  </a:cubicBezTo>
                  <a:cubicBezTo>
                    <a:pt x="351" y="163"/>
                    <a:pt x="320" y="71"/>
                    <a:pt x="271"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p:nvPr/>
          </p:nvSpPr>
          <p:spPr>
            <a:xfrm>
              <a:off x="4276594" y="2169339"/>
              <a:ext cx="46315" cy="90268"/>
            </a:xfrm>
            <a:custGeom>
              <a:avLst/>
              <a:gdLst/>
              <a:ahLst/>
              <a:cxnLst/>
              <a:rect l="l" t="t" r="r" b="b"/>
              <a:pathLst>
                <a:path w="549" h="1070" extrusionOk="0">
                  <a:moveTo>
                    <a:pt x="272" y="0"/>
                  </a:moveTo>
                  <a:cubicBezTo>
                    <a:pt x="192" y="161"/>
                    <a:pt x="113" y="357"/>
                    <a:pt x="52" y="529"/>
                  </a:cubicBezTo>
                  <a:cubicBezTo>
                    <a:pt x="1" y="686"/>
                    <a:pt x="2" y="877"/>
                    <a:pt x="117" y="995"/>
                  </a:cubicBezTo>
                  <a:cubicBezTo>
                    <a:pt x="160" y="1038"/>
                    <a:pt x="219" y="1069"/>
                    <a:pt x="281" y="1069"/>
                  </a:cubicBezTo>
                  <a:cubicBezTo>
                    <a:pt x="283" y="1069"/>
                    <a:pt x="285" y="1069"/>
                    <a:pt x="286" y="1069"/>
                  </a:cubicBezTo>
                  <a:cubicBezTo>
                    <a:pt x="413" y="1066"/>
                    <a:pt x="501" y="933"/>
                    <a:pt x="520" y="807"/>
                  </a:cubicBezTo>
                  <a:cubicBezTo>
                    <a:pt x="548" y="613"/>
                    <a:pt x="467" y="422"/>
                    <a:pt x="388" y="244"/>
                  </a:cubicBezTo>
                  <a:cubicBezTo>
                    <a:pt x="352" y="163"/>
                    <a:pt x="320" y="71"/>
                    <a:pt x="272"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4473751" y="2173051"/>
              <a:ext cx="46231" cy="90268"/>
            </a:xfrm>
            <a:custGeom>
              <a:avLst/>
              <a:gdLst/>
              <a:ahLst/>
              <a:cxnLst/>
              <a:rect l="l" t="t" r="r" b="b"/>
              <a:pathLst>
                <a:path w="548" h="1070" extrusionOk="0">
                  <a:moveTo>
                    <a:pt x="271" y="1"/>
                  </a:moveTo>
                  <a:cubicBezTo>
                    <a:pt x="192" y="162"/>
                    <a:pt x="113" y="358"/>
                    <a:pt x="52" y="530"/>
                  </a:cubicBezTo>
                  <a:cubicBezTo>
                    <a:pt x="0" y="686"/>
                    <a:pt x="1" y="877"/>
                    <a:pt x="117" y="995"/>
                  </a:cubicBezTo>
                  <a:cubicBezTo>
                    <a:pt x="160" y="1039"/>
                    <a:pt x="219" y="1070"/>
                    <a:pt x="281" y="1070"/>
                  </a:cubicBezTo>
                  <a:cubicBezTo>
                    <a:pt x="283" y="1070"/>
                    <a:pt x="284" y="1070"/>
                    <a:pt x="286" y="1070"/>
                  </a:cubicBezTo>
                  <a:cubicBezTo>
                    <a:pt x="413" y="1066"/>
                    <a:pt x="502" y="933"/>
                    <a:pt x="520" y="808"/>
                  </a:cubicBezTo>
                  <a:cubicBezTo>
                    <a:pt x="548" y="614"/>
                    <a:pt x="467" y="423"/>
                    <a:pt x="387" y="244"/>
                  </a:cubicBezTo>
                  <a:cubicBezTo>
                    <a:pt x="351" y="163"/>
                    <a:pt x="320" y="72"/>
                    <a:pt x="271"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4581230" y="2317227"/>
              <a:ext cx="46231" cy="90184"/>
            </a:xfrm>
            <a:custGeom>
              <a:avLst/>
              <a:gdLst/>
              <a:ahLst/>
              <a:cxnLst/>
              <a:rect l="l" t="t" r="r" b="b"/>
              <a:pathLst>
                <a:path w="548" h="1069" extrusionOk="0">
                  <a:moveTo>
                    <a:pt x="271" y="1"/>
                  </a:moveTo>
                  <a:cubicBezTo>
                    <a:pt x="192" y="160"/>
                    <a:pt x="113" y="357"/>
                    <a:pt x="52" y="529"/>
                  </a:cubicBezTo>
                  <a:cubicBezTo>
                    <a:pt x="0" y="685"/>
                    <a:pt x="1" y="876"/>
                    <a:pt x="116" y="994"/>
                  </a:cubicBezTo>
                  <a:cubicBezTo>
                    <a:pt x="159" y="1038"/>
                    <a:pt x="217" y="1069"/>
                    <a:pt x="278" y="1069"/>
                  </a:cubicBezTo>
                  <a:cubicBezTo>
                    <a:pt x="281" y="1069"/>
                    <a:pt x="283" y="1069"/>
                    <a:pt x="286" y="1068"/>
                  </a:cubicBezTo>
                  <a:cubicBezTo>
                    <a:pt x="413" y="1065"/>
                    <a:pt x="501" y="933"/>
                    <a:pt x="520" y="807"/>
                  </a:cubicBezTo>
                  <a:cubicBezTo>
                    <a:pt x="548" y="614"/>
                    <a:pt x="467" y="422"/>
                    <a:pt x="387" y="243"/>
                  </a:cubicBezTo>
                  <a:cubicBezTo>
                    <a:pt x="351" y="163"/>
                    <a:pt x="320" y="70"/>
                    <a:pt x="271"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a:off x="4485309" y="2462247"/>
              <a:ext cx="46315" cy="90268"/>
            </a:xfrm>
            <a:custGeom>
              <a:avLst/>
              <a:gdLst/>
              <a:ahLst/>
              <a:cxnLst/>
              <a:rect l="l" t="t" r="r" b="b"/>
              <a:pathLst>
                <a:path w="549" h="1070" extrusionOk="0">
                  <a:moveTo>
                    <a:pt x="271" y="1"/>
                  </a:moveTo>
                  <a:cubicBezTo>
                    <a:pt x="192" y="161"/>
                    <a:pt x="113" y="357"/>
                    <a:pt x="52" y="529"/>
                  </a:cubicBezTo>
                  <a:cubicBezTo>
                    <a:pt x="0" y="686"/>
                    <a:pt x="1" y="877"/>
                    <a:pt x="117" y="994"/>
                  </a:cubicBezTo>
                  <a:cubicBezTo>
                    <a:pt x="161" y="1039"/>
                    <a:pt x="220" y="1070"/>
                    <a:pt x="281" y="1070"/>
                  </a:cubicBezTo>
                  <a:cubicBezTo>
                    <a:pt x="283" y="1070"/>
                    <a:pt x="284" y="1070"/>
                    <a:pt x="286" y="1069"/>
                  </a:cubicBezTo>
                  <a:cubicBezTo>
                    <a:pt x="413" y="1065"/>
                    <a:pt x="502" y="933"/>
                    <a:pt x="520" y="808"/>
                  </a:cubicBezTo>
                  <a:cubicBezTo>
                    <a:pt x="549" y="614"/>
                    <a:pt x="468" y="422"/>
                    <a:pt x="387" y="244"/>
                  </a:cubicBezTo>
                  <a:cubicBezTo>
                    <a:pt x="351" y="163"/>
                    <a:pt x="320" y="71"/>
                    <a:pt x="271"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p:nvPr/>
          </p:nvSpPr>
          <p:spPr>
            <a:xfrm>
              <a:off x="4192989" y="2029297"/>
              <a:ext cx="46315" cy="90268"/>
            </a:xfrm>
            <a:custGeom>
              <a:avLst/>
              <a:gdLst/>
              <a:ahLst/>
              <a:cxnLst/>
              <a:rect l="l" t="t" r="r" b="b"/>
              <a:pathLst>
                <a:path w="549" h="1070" extrusionOk="0">
                  <a:moveTo>
                    <a:pt x="272" y="0"/>
                  </a:moveTo>
                  <a:cubicBezTo>
                    <a:pt x="192" y="161"/>
                    <a:pt x="113" y="358"/>
                    <a:pt x="52" y="530"/>
                  </a:cubicBezTo>
                  <a:cubicBezTo>
                    <a:pt x="0" y="686"/>
                    <a:pt x="2" y="877"/>
                    <a:pt x="117" y="995"/>
                  </a:cubicBezTo>
                  <a:cubicBezTo>
                    <a:pt x="160" y="1039"/>
                    <a:pt x="219" y="1069"/>
                    <a:pt x="281" y="1069"/>
                  </a:cubicBezTo>
                  <a:cubicBezTo>
                    <a:pt x="283" y="1069"/>
                    <a:pt x="285" y="1069"/>
                    <a:pt x="286" y="1069"/>
                  </a:cubicBezTo>
                  <a:cubicBezTo>
                    <a:pt x="413" y="1066"/>
                    <a:pt x="501" y="933"/>
                    <a:pt x="520" y="807"/>
                  </a:cubicBezTo>
                  <a:cubicBezTo>
                    <a:pt x="548" y="613"/>
                    <a:pt x="467" y="423"/>
                    <a:pt x="388" y="244"/>
                  </a:cubicBezTo>
                  <a:cubicBezTo>
                    <a:pt x="352" y="163"/>
                    <a:pt x="320" y="71"/>
                    <a:pt x="272"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4685419" y="2446471"/>
              <a:ext cx="46315" cy="90184"/>
            </a:xfrm>
            <a:custGeom>
              <a:avLst/>
              <a:gdLst/>
              <a:ahLst/>
              <a:cxnLst/>
              <a:rect l="l" t="t" r="r" b="b"/>
              <a:pathLst>
                <a:path w="549" h="1069" extrusionOk="0">
                  <a:moveTo>
                    <a:pt x="271" y="0"/>
                  </a:moveTo>
                  <a:cubicBezTo>
                    <a:pt x="192" y="160"/>
                    <a:pt x="113" y="356"/>
                    <a:pt x="52" y="528"/>
                  </a:cubicBezTo>
                  <a:cubicBezTo>
                    <a:pt x="1" y="685"/>
                    <a:pt x="2" y="877"/>
                    <a:pt x="117" y="994"/>
                  </a:cubicBezTo>
                  <a:cubicBezTo>
                    <a:pt x="160" y="1038"/>
                    <a:pt x="219" y="1069"/>
                    <a:pt x="281" y="1069"/>
                  </a:cubicBezTo>
                  <a:cubicBezTo>
                    <a:pt x="283" y="1069"/>
                    <a:pt x="285" y="1069"/>
                    <a:pt x="286" y="1069"/>
                  </a:cubicBezTo>
                  <a:cubicBezTo>
                    <a:pt x="413" y="1064"/>
                    <a:pt x="502" y="933"/>
                    <a:pt x="520" y="807"/>
                  </a:cubicBezTo>
                  <a:cubicBezTo>
                    <a:pt x="548" y="613"/>
                    <a:pt x="467" y="422"/>
                    <a:pt x="388" y="243"/>
                  </a:cubicBezTo>
                  <a:cubicBezTo>
                    <a:pt x="352" y="162"/>
                    <a:pt x="320" y="70"/>
                    <a:pt x="271"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a:off x="4275750" y="2446471"/>
              <a:ext cx="46315" cy="90184"/>
            </a:xfrm>
            <a:custGeom>
              <a:avLst/>
              <a:gdLst/>
              <a:ahLst/>
              <a:cxnLst/>
              <a:rect l="l" t="t" r="r" b="b"/>
              <a:pathLst>
                <a:path w="549" h="1069" extrusionOk="0">
                  <a:moveTo>
                    <a:pt x="271" y="0"/>
                  </a:moveTo>
                  <a:cubicBezTo>
                    <a:pt x="192" y="160"/>
                    <a:pt x="113" y="356"/>
                    <a:pt x="52" y="528"/>
                  </a:cubicBezTo>
                  <a:cubicBezTo>
                    <a:pt x="0" y="685"/>
                    <a:pt x="1" y="877"/>
                    <a:pt x="117" y="994"/>
                  </a:cubicBezTo>
                  <a:cubicBezTo>
                    <a:pt x="160" y="1038"/>
                    <a:pt x="220" y="1069"/>
                    <a:pt x="281" y="1069"/>
                  </a:cubicBezTo>
                  <a:cubicBezTo>
                    <a:pt x="283" y="1069"/>
                    <a:pt x="284" y="1069"/>
                    <a:pt x="286" y="1069"/>
                  </a:cubicBezTo>
                  <a:cubicBezTo>
                    <a:pt x="413" y="1064"/>
                    <a:pt x="502" y="933"/>
                    <a:pt x="520" y="807"/>
                  </a:cubicBezTo>
                  <a:cubicBezTo>
                    <a:pt x="549" y="613"/>
                    <a:pt x="467" y="422"/>
                    <a:pt x="387" y="243"/>
                  </a:cubicBezTo>
                  <a:cubicBezTo>
                    <a:pt x="351" y="162"/>
                    <a:pt x="320" y="70"/>
                    <a:pt x="271"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3878819" y="1491145"/>
              <a:ext cx="1140075" cy="490146"/>
            </a:xfrm>
            <a:custGeom>
              <a:avLst/>
              <a:gdLst/>
              <a:ahLst/>
              <a:cxnLst/>
              <a:rect l="l" t="t" r="r" b="b"/>
              <a:pathLst>
                <a:path w="13514" h="5810" extrusionOk="0">
                  <a:moveTo>
                    <a:pt x="6194" y="0"/>
                  </a:moveTo>
                  <a:cubicBezTo>
                    <a:pt x="5925" y="0"/>
                    <a:pt x="5661" y="33"/>
                    <a:pt x="5415" y="98"/>
                  </a:cubicBezTo>
                  <a:cubicBezTo>
                    <a:pt x="4349" y="380"/>
                    <a:pt x="3543" y="1372"/>
                    <a:pt x="3480" y="2491"/>
                  </a:cubicBezTo>
                  <a:cubicBezTo>
                    <a:pt x="3173" y="2318"/>
                    <a:pt x="2809" y="2234"/>
                    <a:pt x="2433" y="2234"/>
                  </a:cubicBezTo>
                  <a:cubicBezTo>
                    <a:pt x="1788" y="2234"/>
                    <a:pt x="1112" y="2482"/>
                    <a:pt x="649" y="2954"/>
                  </a:cubicBezTo>
                  <a:cubicBezTo>
                    <a:pt x="197" y="3413"/>
                    <a:pt x="0" y="4198"/>
                    <a:pt x="37" y="4860"/>
                  </a:cubicBezTo>
                  <a:cubicBezTo>
                    <a:pt x="66" y="5396"/>
                    <a:pt x="522" y="5809"/>
                    <a:pt x="1060" y="5809"/>
                  </a:cubicBezTo>
                  <a:lnTo>
                    <a:pt x="12275" y="5809"/>
                  </a:lnTo>
                  <a:cubicBezTo>
                    <a:pt x="12999" y="5809"/>
                    <a:pt x="13514" y="5072"/>
                    <a:pt x="13229" y="4406"/>
                  </a:cubicBezTo>
                  <a:cubicBezTo>
                    <a:pt x="13227" y="4402"/>
                    <a:pt x="13225" y="4397"/>
                    <a:pt x="13224" y="4393"/>
                  </a:cubicBezTo>
                  <a:cubicBezTo>
                    <a:pt x="13042" y="3980"/>
                    <a:pt x="12615" y="3674"/>
                    <a:pt x="12169" y="3674"/>
                  </a:cubicBezTo>
                  <a:cubicBezTo>
                    <a:pt x="12136" y="3674"/>
                    <a:pt x="12103" y="3675"/>
                    <a:pt x="12069" y="3679"/>
                  </a:cubicBezTo>
                  <a:cubicBezTo>
                    <a:pt x="12140" y="2748"/>
                    <a:pt x="11868" y="1916"/>
                    <a:pt x="11203" y="1388"/>
                  </a:cubicBezTo>
                  <a:cubicBezTo>
                    <a:pt x="10816" y="1079"/>
                    <a:pt x="10290" y="949"/>
                    <a:pt x="9764" y="949"/>
                  </a:cubicBezTo>
                  <a:cubicBezTo>
                    <a:pt x="9340" y="949"/>
                    <a:pt x="8917" y="1033"/>
                    <a:pt x="8566" y="1178"/>
                  </a:cubicBezTo>
                  <a:cubicBezTo>
                    <a:pt x="8053" y="372"/>
                    <a:pt x="7094" y="0"/>
                    <a:pt x="619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1352974" y="603900"/>
              <a:ext cx="775966" cy="333569"/>
            </a:xfrm>
            <a:custGeom>
              <a:avLst/>
              <a:gdLst/>
              <a:ahLst/>
              <a:cxnLst/>
              <a:rect l="l" t="t" r="r" b="b"/>
              <a:pathLst>
                <a:path w="9198" h="3954" extrusionOk="0">
                  <a:moveTo>
                    <a:pt x="4217" y="0"/>
                  </a:moveTo>
                  <a:cubicBezTo>
                    <a:pt x="4034" y="0"/>
                    <a:pt x="3854" y="23"/>
                    <a:pt x="3687" y="67"/>
                  </a:cubicBezTo>
                  <a:cubicBezTo>
                    <a:pt x="2961" y="258"/>
                    <a:pt x="2412" y="934"/>
                    <a:pt x="2369" y="1694"/>
                  </a:cubicBezTo>
                  <a:cubicBezTo>
                    <a:pt x="2161" y="1577"/>
                    <a:pt x="1913" y="1520"/>
                    <a:pt x="1658" y="1520"/>
                  </a:cubicBezTo>
                  <a:cubicBezTo>
                    <a:pt x="1218" y="1520"/>
                    <a:pt x="757" y="1689"/>
                    <a:pt x="442" y="2010"/>
                  </a:cubicBezTo>
                  <a:cubicBezTo>
                    <a:pt x="135" y="2323"/>
                    <a:pt x="0" y="2856"/>
                    <a:pt x="26" y="3307"/>
                  </a:cubicBezTo>
                  <a:cubicBezTo>
                    <a:pt x="46" y="3672"/>
                    <a:pt x="357" y="3954"/>
                    <a:pt x="722" y="3954"/>
                  </a:cubicBezTo>
                  <a:lnTo>
                    <a:pt x="8355" y="3954"/>
                  </a:lnTo>
                  <a:cubicBezTo>
                    <a:pt x="8848" y="3954"/>
                    <a:pt x="9198" y="3452"/>
                    <a:pt x="9004" y="2999"/>
                  </a:cubicBezTo>
                  <a:cubicBezTo>
                    <a:pt x="9003" y="2995"/>
                    <a:pt x="9002" y="2993"/>
                    <a:pt x="9001" y="2989"/>
                  </a:cubicBezTo>
                  <a:cubicBezTo>
                    <a:pt x="8877" y="2708"/>
                    <a:pt x="8586" y="2500"/>
                    <a:pt x="8281" y="2500"/>
                  </a:cubicBezTo>
                  <a:cubicBezTo>
                    <a:pt x="8259" y="2500"/>
                    <a:pt x="8237" y="2501"/>
                    <a:pt x="8215" y="2503"/>
                  </a:cubicBezTo>
                  <a:cubicBezTo>
                    <a:pt x="8264" y="1870"/>
                    <a:pt x="8078" y="1304"/>
                    <a:pt x="7625" y="944"/>
                  </a:cubicBezTo>
                  <a:cubicBezTo>
                    <a:pt x="7362" y="734"/>
                    <a:pt x="7004" y="645"/>
                    <a:pt x="6646" y="645"/>
                  </a:cubicBezTo>
                  <a:cubicBezTo>
                    <a:pt x="6358" y="645"/>
                    <a:pt x="6070" y="703"/>
                    <a:pt x="5831" y="802"/>
                  </a:cubicBezTo>
                  <a:cubicBezTo>
                    <a:pt x="5482" y="253"/>
                    <a:pt x="4829" y="0"/>
                    <a:pt x="42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p:nvPr/>
          </p:nvSpPr>
          <p:spPr>
            <a:xfrm>
              <a:off x="272699" y="1029089"/>
              <a:ext cx="4708946" cy="3372307"/>
            </a:xfrm>
            <a:custGeom>
              <a:avLst/>
              <a:gdLst/>
              <a:ahLst/>
              <a:cxnLst/>
              <a:rect l="l" t="t" r="r" b="b"/>
              <a:pathLst>
                <a:path w="55818" h="39974" extrusionOk="0">
                  <a:moveTo>
                    <a:pt x="29007" y="1"/>
                  </a:moveTo>
                  <a:cubicBezTo>
                    <a:pt x="27019" y="1"/>
                    <a:pt x="24959" y="1124"/>
                    <a:pt x="23805" y="2733"/>
                  </a:cubicBezTo>
                  <a:cubicBezTo>
                    <a:pt x="22730" y="1558"/>
                    <a:pt x="21133" y="917"/>
                    <a:pt x="19545" y="917"/>
                  </a:cubicBezTo>
                  <a:cubicBezTo>
                    <a:pt x="18756" y="917"/>
                    <a:pt x="17970" y="1076"/>
                    <a:pt x="17251" y="1405"/>
                  </a:cubicBezTo>
                  <a:cubicBezTo>
                    <a:pt x="15084" y="2398"/>
                    <a:pt x="13638" y="4929"/>
                    <a:pt x="13920" y="7296"/>
                  </a:cubicBezTo>
                  <a:cubicBezTo>
                    <a:pt x="13480" y="7175"/>
                    <a:pt x="13026" y="7116"/>
                    <a:pt x="12571" y="7116"/>
                  </a:cubicBezTo>
                  <a:cubicBezTo>
                    <a:pt x="11284" y="7116"/>
                    <a:pt x="9994" y="7587"/>
                    <a:pt x="9037" y="8450"/>
                  </a:cubicBezTo>
                  <a:cubicBezTo>
                    <a:pt x="7741" y="9618"/>
                    <a:pt x="7096" y="11467"/>
                    <a:pt x="7385" y="13187"/>
                  </a:cubicBezTo>
                  <a:cubicBezTo>
                    <a:pt x="5832" y="13626"/>
                    <a:pt x="4459" y="14907"/>
                    <a:pt x="3961" y="16443"/>
                  </a:cubicBezTo>
                  <a:cubicBezTo>
                    <a:pt x="3461" y="17978"/>
                    <a:pt x="3777" y="19753"/>
                    <a:pt x="4775" y="21023"/>
                  </a:cubicBezTo>
                  <a:cubicBezTo>
                    <a:pt x="4279" y="21243"/>
                    <a:pt x="3728" y="21499"/>
                    <a:pt x="3321" y="21858"/>
                  </a:cubicBezTo>
                  <a:cubicBezTo>
                    <a:pt x="2744" y="22368"/>
                    <a:pt x="2407" y="23114"/>
                    <a:pt x="2292" y="23875"/>
                  </a:cubicBezTo>
                  <a:cubicBezTo>
                    <a:pt x="2176" y="24637"/>
                    <a:pt x="2268" y="25417"/>
                    <a:pt x="2442" y="26168"/>
                  </a:cubicBezTo>
                  <a:cubicBezTo>
                    <a:pt x="978" y="27336"/>
                    <a:pt x="1" y="29239"/>
                    <a:pt x="376" y="31075"/>
                  </a:cubicBezTo>
                  <a:cubicBezTo>
                    <a:pt x="739" y="32854"/>
                    <a:pt x="2389" y="34348"/>
                    <a:pt x="4193" y="34348"/>
                  </a:cubicBezTo>
                  <a:cubicBezTo>
                    <a:pt x="4250" y="34348"/>
                    <a:pt x="4308" y="34346"/>
                    <a:pt x="4366" y="34343"/>
                  </a:cubicBezTo>
                  <a:lnTo>
                    <a:pt x="4366" y="34343"/>
                  </a:lnTo>
                  <a:cubicBezTo>
                    <a:pt x="4216" y="35093"/>
                    <a:pt x="4175" y="35894"/>
                    <a:pt x="4422" y="36617"/>
                  </a:cubicBezTo>
                  <a:cubicBezTo>
                    <a:pt x="4637" y="37247"/>
                    <a:pt x="5128" y="37762"/>
                    <a:pt x="5710" y="38086"/>
                  </a:cubicBezTo>
                  <a:cubicBezTo>
                    <a:pt x="6293" y="38411"/>
                    <a:pt x="6961" y="38557"/>
                    <a:pt x="7626" y="38596"/>
                  </a:cubicBezTo>
                  <a:cubicBezTo>
                    <a:pt x="7726" y="38602"/>
                    <a:pt x="7827" y="38606"/>
                    <a:pt x="7929" y="38606"/>
                  </a:cubicBezTo>
                  <a:cubicBezTo>
                    <a:pt x="8707" y="38606"/>
                    <a:pt x="9510" y="38417"/>
                    <a:pt x="10036" y="37857"/>
                  </a:cubicBezTo>
                  <a:cubicBezTo>
                    <a:pt x="10541" y="38798"/>
                    <a:pt x="11794" y="39465"/>
                    <a:pt x="12837" y="39701"/>
                  </a:cubicBezTo>
                  <a:cubicBezTo>
                    <a:pt x="13612" y="39876"/>
                    <a:pt x="14394" y="39974"/>
                    <a:pt x="15172" y="39974"/>
                  </a:cubicBezTo>
                  <a:cubicBezTo>
                    <a:pt x="16077" y="39974"/>
                    <a:pt x="16977" y="39842"/>
                    <a:pt x="17853" y="39550"/>
                  </a:cubicBezTo>
                  <a:cubicBezTo>
                    <a:pt x="19484" y="39007"/>
                    <a:pt x="20942" y="37692"/>
                    <a:pt x="21574" y="36093"/>
                  </a:cubicBezTo>
                  <a:cubicBezTo>
                    <a:pt x="22208" y="36592"/>
                    <a:pt x="22893" y="36919"/>
                    <a:pt x="23692" y="37025"/>
                  </a:cubicBezTo>
                  <a:cubicBezTo>
                    <a:pt x="23938" y="37057"/>
                    <a:pt x="24188" y="37076"/>
                    <a:pt x="24437" y="37076"/>
                  </a:cubicBezTo>
                  <a:cubicBezTo>
                    <a:pt x="24853" y="37076"/>
                    <a:pt x="25267" y="37023"/>
                    <a:pt x="25661" y="36888"/>
                  </a:cubicBezTo>
                  <a:cubicBezTo>
                    <a:pt x="26464" y="36615"/>
                    <a:pt x="27143" y="35997"/>
                    <a:pt x="27492" y="35223"/>
                  </a:cubicBezTo>
                  <a:cubicBezTo>
                    <a:pt x="27862" y="35819"/>
                    <a:pt x="28514" y="36290"/>
                    <a:pt x="29171" y="36537"/>
                  </a:cubicBezTo>
                  <a:cubicBezTo>
                    <a:pt x="29701" y="36736"/>
                    <a:pt x="30268" y="36855"/>
                    <a:pt x="30833" y="36855"/>
                  </a:cubicBezTo>
                  <a:cubicBezTo>
                    <a:pt x="31118" y="36855"/>
                    <a:pt x="31402" y="36824"/>
                    <a:pt x="31681" y="36758"/>
                  </a:cubicBezTo>
                  <a:cubicBezTo>
                    <a:pt x="32510" y="36562"/>
                    <a:pt x="33277" y="36026"/>
                    <a:pt x="33646" y="35257"/>
                  </a:cubicBezTo>
                  <a:cubicBezTo>
                    <a:pt x="33945" y="35869"/>
                    <a:pt x="34438" y="36344"/>
                    <a:pt x="34966" y="36774"/>
                  </a:cubicBezTo>
                  <a:cubicBezTo>
                    <a:pt x="36221" y="37797"/>
                    <a:pt x="37917" y="38106"/>
                    <a:pt x="39535" y="38128"/>
                  </a:cubicBezTo>
                  <a:cubicBezTo>
                    <a:pt x="39600" y="38129"/>
                    <a:pt x="39665" y="38130"/>
                    <a:pt x="39730" y="38130"/>
                  </a:cubicBezTo>
                  <a:cubicBezTo>
                    <a:pt x="40708" y="38130"/>
                    <a:pt x="41694" y="38027"/>
                    <a:pt x="42613" y="37698"/>
                  </a:cubicBezTo>
                  <a:cubicBezTo>
                    <a:pt x="43594" y="37347"/>
                    <a:pt x="44499" y="36719"/>
                    <a:pt x="45047" y="35833"/>
                  </a:cubicBezTo>
                  <a:cubicBezTo>
                    <a:pt x="45502" y="36748"/>
                    <a:pt x="46649" y="37184"/>
                    <a:pt x="47668" y="37238"/>
                  </a:cubicBezTo>
                  <a:cubicBezTo>
                    <a:pt x="47740" y="37242"/>
                    <a:pt x="47813" y="37244"/>
                    <a:pt x="47885" y="37244"/>
                  </a:cubicBezTo>
                  <a:cubicBezTo>
                    <a:pt x="48832" y="37244"/>
                    <a:pt x="49776" y="36913"/>
                    <a:pt x="50522" y="36328"/>
                  </a:cubicBezTo>
                  <a:cubicBezTo>
                    <a:pt x="50935" y="36004"/>
                    <a:pt x="51291" y="35602"/>
                    <a:pt x="51530" y="35134"/>
                  </a:cubicBezTo>
                  <a:cubicBezTo>
                    <a:pt x="51783" y="34637"/>
                    <a:pt x="51898" y="34070"/>
                    <a:pt x="51859" y="33512"/>
                  </a:cubicBezTo>
                  <a:lnTo>
                    <a:pt x="51859" y="33512"/>
                  </a:lnTo>
                  <a:cubicBezTo>
                    <a:pt x="52016" y="33537"/>
                    <a:pt x="52174" y="33549"/>
                    <a:pt x="52332" y="33549"/>
                  </a:cubicBezTo>
                  <a:cubicBezTo>
                    <a:pt x="53283" y="33549"/>
                    <a:pt x="54209" y="33106"/>
                    <a:pt x="54828" y="32365"/>
                  </a:cubicBezTo>
                  <a:cubicBezTo>
                    <a:pt x="55548" y="31502"/>
                    <a:pt x="55818" y="30301"/>
                    <a:pt x="55612" y="29197"/>
                  </a:cubicBezTo>
                  <a:cubicBezTo>
                    <a:pt x="55406" y="28092"/>
                    <a:pt x="54634" y="26956"/>
                    <a:pt x="53665" y="26378"/>
                  </a:cubicBezTo>
                  <a:cubicBezTo>
                    <a:pt x="54532" y="25616"/>
                    <a:pt x="54885" y="24049"/>
                    <a:pt x="54588" y="22935"/>
                  </a:cubicBezTo>
                  <a:cubicBezTo>
                    <a:pt x="54291" y="21820"/>
                    <a:pt x="53483" y="20958"/>
                    <a:pt x="52531" y="20410"/>
                  </a:cubicBezTo>
                  <a:cubicBezTo>
                    <a:pt x="53602" y="19414"/>
                    <a:pt x="53795" y="17747"/>
                    <a:pt x="53427" y="16333"/>
                  </a:cubicBezTo>
                  <a:cubicBezTo>
                    <a:pt x="53191" y="15427"/>
                    <a:pt x="52738" y="14553"/>
                    <a:pt x="52015" y="13956"/>
                  </a:cubicBezTo>
                  <a:cubicBezTo>
                    <a:pt x="51437" y="13479"/>
                    <a:pt x="50579" y="13055"/>
                    <a:pt x="49803" y="13055"/>
                  </a:cubicBezTo>
                  <a:cubicBezTo>
                    <a:pt x="49611" y="13055"/>
                    <a:pt x="49423" y="13081"/>
                    <a:pt x="49246" y="13139"/>
                  </a:cubicBezTo>
                  <a:cubicBezTo>
                    <a:pt x="49627" y="11477"/>
                    <a:pt x="49109" y="9636"/>
                    <a:pt x="47915" y="8417"/>
                  </a:cubicBezTo>
                  <a:cubicBezTo>
                    <a:pt x="46970" y="7452"/>
                    <a:pt x="45464" y="6941"/>
                    <a:pt x="44049" y="6941"/>
                  </a:cubicBezTo>
                  <a:cubicBezTo>
                    <a:pt x="43677" y="6941"/>
                    <a:pt x="43310" y="6976"/>
                    <a:pt x="42963" y="7048"/>
                  </a:cubicBezTo>
                  <a:cubicBezTo>
                    <a:pt x="43089" y="5055"/>
                    <a:pt x="41872" y="3044"/>
                    <a:pt x="40047" y="2232"/>
                  </a:cubicBezTo>
                  <a:cubicBezTo>
                    <a:pt x="39488" y="1983"/>
                    <a:pt x="38878" y="1867"/>
                    <a:pt x="38261" y="1867"/>
                  </a:cubicBezTo>
                  <a:cubicBezTo>
                    <a:pt x="36864" y="1867"/>
                    <a:pt x="35430" y="2461"/>
                    <a:pt x="34461" y="3451"/>
                  </a:cubicBezTo>
                  <a:cubicBezTo>
                    <a:pt x="33527" y="1546"/>
                    <a:pt x="31548" y="195"/>
                    <a:pt x="29434" y="19"/>
                  </a:cubicBezTo>
                  <a:cubicBezTo>
                    <a:pt x="29293" y="7"/>
                    <a:pt x="29150" y="1"/>
                    <a:pt x="29007"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
            <p:cNvSpPr/>
            <p:nvPr/>
          </p:nvSpPr>
          <p:spPr>
            <a:xfrm>
              <a:off x="981522" y="1846060"/>
              <a:ext cx="3007101" cy="2885957"/>
            </a:xfrm>
            <a:custGeom>
              <a:avLst/>
              <a:gdLst/>
              <a:ahLst/>
              <a:cxnLst/>
              <a:rect l="l" t="t" r="r" b="b"/>
              <a:pathLst>
                <a:path w="35645" h="34209" extrusionOk="0">
                  <a:moveTo>
                    <a:pt x="20904" y="0"/>
                  </a:moveTo>
                  <a:cubicBezTo>
                    <a:pt x="20118" y="0"/>
                    <a:pt x="19335" y="71"/>
                    <a:pt x="18564" y="233"/>
                  </a:cubicBezTo>
                  <a:cubicBezTo>
                    <a:pt x="16390" y="692"/>
                    <a:pt x="14318" y="1955"/>
                    <a:pt x="13274" y="3892"/>
                  </a:cubicBezTo>
                  <a:cubicBezTo>
                    <a:pt x="13212" y="3732"/>
                    <a:pt x="13151" y="3572"/>
                    <a:pt x="13089" y="3411"/>
                  </a:cubicBezTo>
                  <a:cubicBezTo>
                    <a:pt x="12900" y="3611"/>
                    <a:pt x="12909" y="3916"/>
                    <a:pt x="12876" y="4188"/>
                  </a:cubicBezTo>
                  <a:cubicBezTo>
                    <a:pt x="12813" y="4698"/>
                    <a:pt x="12546" y="5182"/>
                    <a:pt x="12147" y="5514"/>
                  </a:cubicBezTo>
                  <a:cubicBezTo>
                    <a:pt x="12282" y="5471"/>
                    <a:pt x="12416" y="5428"/>
                    <a:pt x="12551" y="5385"/>
                  </a:cubicBezTo>
                  <a:lnTo>
                    <a:pt x="12551" y="5385"/>
                  </a:lnTo>
                  <a:cubicBezTo>
                    <a:pt x="12232" y="6376"/>
                    <a:pt x="12100" y="7892"/>
                    <a:pt x="12244" y="8923"/>
                  </a:cubicBezTo>
                  <a:cubicBezTo>
                    <a:pt x="12575" y="11282"/>
                    <a:pt x="14702" y="13211"/>
                    <a:pt x="15063" y="15566"/>
                  </a:cubicBezTo>
                  <a:cubicBezTo>
                    <a:pt x="15247" y="16757"/>
                    <a:pt x="14859" y="18463"/>
                    <a:pt x="14252" y="19509"/>
                  </a:cubicBezTo>
                  <a:cubicBezTo>
                    <a:pt x="13753" y="20370"/>
                    <a:pt x="13058" y="21124"/>
                    <a:pt x="12129" y="21663"/>
                  </a:cubicBezTo>
                  <a:cubicBezTo>
                    <a:pt x="10993" y="22319"/>
                    <a:pt x="10152" y="22920"/>
                    <a:pt x="9191" y="23455"/>
                  </a:cubicBezTo>
                  <a:cubicBezTo>
                    <a:pt x="8203" y="24004"/>
                    <a:pt x="7735" y="24143"/>
                    <a:pt x="6883" y="24535"/>
                  </a:cubicBezTo>
                  <a:cubicBezTo>
                    <a:pt x="6149" y="24872"/>
                    <a:pt x="5359" y="25077"/>
                    <a:pt x="4619" y="25401"/>
                  </a:cubicBezTo>
                  <a:cubicBezTo>
                    <a:pt x="1851" y="26611"/>
                    <a:pt x="0" y="29611"/>
                    <a:pt x="181" y="32592"/>
                  </a:cubicBezTo>
                  <a:cubicBezTo>
                    <a:pt x="2384" y="33666"/>
                    <a:pt x="4995" y="34209"/>
                    <a:pt x="7596" y="34209"/>
                  </a:cubicBezTo>
                  <a:cubicBezTo>
                    <a:pt x="9893" y="34209"/>
                    <a:pt x="12181" y="33785"/>
                    <a:pt x="14171" y="32930"/>
                  </a:cubicBezTo>
                  <a:cubicBezTo>
                    <a:pt x="15944" y="32169"/>
                    <a:pt x="17618" y="31077"/>
                    <a:pt x="19533" y="30815"/>
                  </a:cubicBezTo>
                  <a:cubicBezTo>
                    <a:pt x="19866" y="30769"/>
                    <a:pt x="20201" y="30750"/>
                    <a:pt x="20537" y="30750"/>
                  </a:cubicBezTo>
                  <a:cubicBezTo>
                    <a:pt x="21408" y="30750"/>
                    <a:pt x="22283" y="30881"/>
                    <a:pt x="23145" y="31026"/>
                  </a:cubicBezTo>
                  <a:cubicBezTo>
                    <a:pt x="26036" y="31512"/>
                    <a:pt x="28987" y="32152"/>
                    <a:pt x="31891" y="32152"/>
                  </a:cubicBezTo>
                  <a:cubicBezTo>
                    <a:pt x="33154" y="32152"/>
                    <a:pt x="34408" y="32031"/>
                    <a:pt x="35644" y="31724"/>
                  </a:cubicBezTo>
                  <a:cubicBezTo>
                    <a:pt x="35446" y="30466"/>
                    <a:pt x="34919" y="29046"/>
                    <a:pt x="34013" y="28140"/>
                  </a:cubicBezTo>
                  <a:cubicBezTo>
                    <a:pt x="32748" y="26874"/>
                    <a:pt x="30899" y="26420"/>
                    <a:pt x="29209" y="25804"/>
                  </a:cubicBezTo>
                  <a:cubicBezTo>
                    <a:pt x="27611" y="25221"/>
                    <a:pt x="26084" y="24450"/>
                    <a:pt x="24671" y="23511"/>
                  </a:cubicBezTo>
                  <a:cubicBezTo>
                    <a:pt x="23953" y="23034"/>
                    <a:pt x="23038" y="22396"/>
                    <a:pt x="23330" y="21593"/>
                  </a:cubicBezTo>
                  <a:cubicBezTo>
                    <a:pt x="23585" y="20894"/>
                    <a:pt x="23840" y="20197"/>
                    <a:pt x="24094" y="19498"/>
                  </a:cubicBezTo>
                  <a:cubicBezTo>
                    <a:pt x="24124" y="19418"/>
                    <a:pt x="24201" y="19279"/>
                    <a:pt x="24286" y="19264"/>
                  </a:cubicBezTo>
                  <a:cubicBezTo>
                    <a:pt x="25235" y="19482"/>
                    <a:pt x="26208" y="19607"/>
                    <a:pt x="27184" y="19634"/>
                  </a:cubicBezTo>
                  <a:cubicBezTo>
                    <a:pt x="27245" y="19636"/>
                    <a:pt x="27307" y="19637"/>
                    <a:pt x="27368" y="19637"/>
                  </a:cubicBezTo>
                  <a:cubicBezTo>
                    <a:pt x="27566" y="19637"/>
                    <a:pt x="27765" y="19624"/>
                    <a:pt x="27954" y="19568"/>
                  </a:cubicBezTo>
                  <a:cubicBezTo>
                    <a:pt x="28658" y="19363"/>
                    <a:pt x="29087" y="18662"/>
                    <a:pt x="28890" y="17965"/>
                  </a:cubicBezTo>
                  <a:cubicBezTo>
                    <a:pt x="28797" y="17637"/>
                    <a:pt x="28588" y="17297"/>
                    <a:pt x="28716" y="16980"/>
                  </a:cubicBezTo>
                  <a:cubicBezTo>
                    <a:pt x="28778" y="16824"/>
                    <a:pt x="28912" y="16709"/>
                    <a:pt x="29014" y="16574"/>
                  </a:cubicBezTo>
                  <a:cubicBezTo>
                    <a:pt x="29114" y="16438"/>
                    <a:pt x="29180" y="16248"/>
                    <a:pt x="29090" y="16106"/>
                  </a:cubicBezTo>
                  <a:cubicBezTo>
                    <a:pt x="29039" y="16026"/>
                    <a:pt x="28945" y="15974"/>
                    <a:pt x="28910" y="15887"/>
                  </a:cubicBezTo>
                  <a:cubicBezTo>
                    <a:pt x="28826" y="15673"/>
                    <a:pt x="29124" y="15512"/>
                    <a:pt x="29210" y="15299"/>
                  </a:cubicBezTo>
                  <a:cubicBezTo>
                    <a:pt x="29358" y="14929"/>
                    <a:pt x="28834" y="14472"/>
                    <a:pt x="28933" y="14086"/>
                  </a:cubicBezTo>
                  <a:cubicBezTo>
                    <a:pt x="29373" y="14072"/>
                    <a:pt x="29808" y="13922"/>
                    <a:pt x="30163" y="13666"/>
                  </a:cubicBezTo>
                  <a:cubicBezTo>
                    <a:pt x="30247" y="13604"/>
                    <a:pt x="30332" y="13531"/>
                    <a:pt x="30359" y="13431"/>
                  </a:cubicBezTo>
                  <a:cubicBezTo>
                    <a:pt x="30397" y="13292"/>
                    <a:pt x="30314" y="13151"/>
                    <a:pt x="30235" y="13030"/>
                  </a:cubicBezTo>
                  <a:cubicBezTo>
                    <a:pt x="29757" y="12301"/>
                    <a:pt x="29278" y="11571"/>
                    <a:pt x="28800" y="10842"/>
                  </a:cubicBezTo>
                  <a:cubicBezTo>
                    <a:pt x="28668" y="10640"/>
                    <a:pt x="28533" y="10434"/>
                    <a:pt x="28464" y="10204"/>
                  </a:cubicBezTo>
                  <a:cubicBezTo>
                    <a:pt x="28394" y="9974"/>
                    <a:pt x="28396" y="9711"/>
                    <a:pt x="28525" y="9508"/>
                  </a:cubicBezTo>
                  <a:cubicBezTo>
                    <a:pt x="28599" y="9392"/>
                    <a:pt x="28710" y="9301"/>
                    <a:pt x="28764" y="9176"/>
                  </a:cubicBezTo>
                  <a:cubicBezTo>
                    <a:pt x="28828" y="9027"/>
                    <a:pt x="28802" y="8858"/>
                    <a:pt x="28776" y="8699"/>
                  </a:cubicBezTo>
                  <a:cubicBezTo>
                    <a:pt x="28576" y="7502"/>
                    <a:pt x="28375" y="6305"/>
                    <a:pt x="28175" y="5109"/>
                  </a:cubicBezTo>
                  <a:cubicBezTo>
                    <a:pt x="28810" y="4903"/>
                    <a:pt x="29199" y="4082"/>
                    <a:pt x="29215" y="3423"/>
                  </a:cubicBezTo>
                  <a:cubicBezTo>
                    <a:pt x="29232" y="2764"/>
                    <a:pt x="28933" y="2131"/>
                    <a:pt x="28542" y="1596"/>
                  </a:cubicBezTo>
                  <a:cubicBezTo>
                    <a:pt x="28151" y="1061"/>
                    <a:pt x="27665" y="600"/>
                    <a:pt x="27238" y="94"/>
                  </a:cubicBezTo>
                  <a:cubicBezTo>
                    <a:pt x="27127" y="468"/>
                    <a:pt x="26727" y="700"/>
                    <a:pt x="26334" y="744"/>
                  </a:cubicBezTo>
                  <a:cubicBezTo>
                    <a:pt x="26271" y="751"/>
                    <a:pt x="26208" y="754"/>
                    <a:pt x="26146" y="754"/>
                  </a:cubicBezTo>
                  <a:cubicBezTo>
                    <a:pt x="25816" y="754"/>
                    <a:pt x="25488" y="667"/>
                    <a:pt x="25167" y="585"/>
                  </a:cubicBezTo>
                  <a:cubicBezTo>
                    <a:pt x="23775" y="236"/>
                    <a:pt x="22335" y="0"/>
                    <a:pt x="2090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
            <p:cNvSpPr/>
            <p:nvPr/>
          </p:nvSpPr>
          <p:spPr>
            <a:xfrm>
              <a:off x="329223" y="2601446"/>
              <a:ext cx="621499" cy="65465"/>
            </a:xfrm>
            <a:custGeom>
              <a:avLst/>
              <a:gdLst/>
              <a:ahLst/>
              <a:cxnLst/>
              <a:rect l="l" t="t" r="r" b="b"/>
              <a:pathLst>
                <a:path w="7367" h="776" fill="none" extrusionOk="0">
                  <a:moveTo>
                    <a:pt x="1" y="0"/>
                  </a:moveTo>
                  <a:cubicBezTo>
                    <a:pt x="737" y="0"/>
                    <a:pt x="737" y="775"/>
                    <a:pt x="1473" y="775"/>
                  </a:cubicBezTo>
                  <a:cubicBezTo>
                    <a:pt x="2210" y="775"/>
                    <a:pt x="2210" y="0"/>
                    <a:pt x="2946" y="0"/>
                  </a:cubicBezTo>
                  <a:cubicBezTo>
                    <a:pt x="3683" y="0"/>
                    <a:pt x="3683" y="775"/>
                    <a:pt x="4420" y="775"/>
                  </a:cubicBezTo>
                  <a:cubicBezTo>
                    <a:pt x="5156" y="775"/>
                    <a:pt x="5156" y="0"/>
                    <a:pt x="5893" y="0"/>
                  </a:cubicBezTo>
                  <a:cubicBezTo>
                    <a:pt x="6629" y="0"/>
                    <a:pt x="6629" y="775"/>
                    <a:pt x="7366" y="775"/>
                  </a:cubicBezTo>
                </a:path>
              </a:pathLst>
            </a:custGeom>
            <a:noFill/>
            <a:ln w="19050" cap="flat" cmpd="sng">
              <a:solidFill>
                <a:schemeClr val="accent2"/>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
            <p:cNvSpPr/>
            <p:nvPr/>
          </p:nvSpPr>
          <p:spPr>
            <a:xfrm>
              <a:off x="969036" y="4066494"/>
              <a:ext cx="621583" cy="65634"/>
            </a:xfrm>
            <a:custGeom>
              <a:avLst/>
              <a:gdLst/>
              <a:ahLst/>
              <a:cxnLst/>
              <a:rect l="l" t="t" r="r" b="b"/>
              <a:pathLst>
                <a:path w="7368" h="778" fill="none" extrusionOk="0">
                  <a:moveTo>
                    <a:pt x="1" y="1"/>
                  </a:moveTo>
                  <a:cubicBezTo>
                    <a:pt x="738" y="1"/>
                    <a:pt x="738" y="777"/>
                    <a:pt x="1474" y="777"/>
                  </a:cubicBezTo>
                  <a:cubicBezTo>
                    <a:pt x="2211" y="777"/>
                    <a:pt x="2211" y="1"/>
                    <a:pt x="2947" y="1"/>
                  </a:cubicBezTo>
                  <a:cubicBezTo>
                    <a:pt x="3684" y="1"/>
                    <a:pt x="3684" y="777"/>
                    <a:pt x="4420" y="777"/>
                  </a:cubicBezTo>
                  <a:cubicBezTo>
                    <a:pt x="5156" y="777"/>
                    <a:pt x="5156" y="1"/>
                    <a:pt x="5893" y="1"/>
                  </a:cubicBezTo>
                  <a:cubicBezTo>
                    <a:pt x="6630" y="1"/>
                    <a:pt x="6630" y="777"/>
                    <a:pt x="7367" y="777"/>
                  </a:cubicBezTo>
                </a:path>
              </a:pathLst>
            </a:custGeom>
            <a:noFill/>
            <a:ln w="19050" cap="flat" cmpd="sng">
              <a:solidFill>
                <a:schemeClr val="accent2"/>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
            <p:cNvSpPr/>
            <p:nvPr/>
          </p:nvSpPr>
          <p:spPr>
            <a:xfrm>
              <a:off x="4460844" y="3546733"/>
              <a:ext cx="621499" cy="65634"/>
            </a:xfrm>
            <a:custGeom>
              <a:avLst/>
              <a:gdLst/>
              <a:ahLst/>
              <a:cxnLst/>
              <a:rect l="l" t="t" r="r" b="b"/>
              <a:pathLst>
                <a:path w="7367" h="778" fill="none" extrusionOk="0">
                  <a:moveTo>
                    <a:pt x="1" y="1"/>
                  </a:moveTo>
                  <a:cubicBezTo>
                    <a:pt x="737" y="1"/>
                    <a:pt x="737" y="777"/>
                    <a:pt x="1473" y="777"/>
                  </a:cubicBezTo>
                  <a:cubicBezTo>
                    <a:pt x="2210" y="777"/>
                    <a:pt x="2210" y="1"/>
                    <a:pt x="2946" y="1"/>
                  </a:cubicBezTo>
                  <a:cubicBezTo>
                    <a:pt x="3683" y="1"/>
                    <a:pt x="3683" y="777"/>
                    <a:pt x="4420" y="777"/>
                  </a:cubicBezTo>
                  <a:cubicBezTo>
                    <a:pt x="5156" y="777"/>
                    <a:pt x="5156" y="1"/>
                    <a:pt x="5893" y="1"/>
                  </a:cubicBezTo>
                  <a:cubicBezTo>
                    <a:pt x="6629" y="1"/>
                    <a:pt x="6629" y="777"/>
                    <a:pt x="7366" y="777"/>
                  </a:cubicBezTo>
                </a:path>
              </a:pathLst>
            </a:custGeom>
            <a:noFill/>
            <a:ln w="19050" cap="flat" cmpd="sng">
              <a:solidFill>
                <a:schemeClr val="accent2"/>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
            <p:cNvSpPr/>
            <p:nvPr/>
          </p:nvSpPr>
          <p:spPr>
            <a:xfrm>
              <a:off x="3715745" y="762333"/>
              <a:ext cx="621414" cy="65550"/>
            </a:xfrm>
            <a:custGeom>
              <a:avLst/>
              <a:gdLst/>
              <a:ahLst/>
              <a:cxnLst/>
              <a:rect l="l" t="t" r="r" b="b"/>
              <a:pathLst>
                <a:path w="7366" h="777" fill="none" extrusionOk="0">
                  <a:moveTo>
                    <a:pt x="0" y="1"/>
                  </a:moveTo>
                  <a:cubicBezTo>
                    <a:pt x="736" y="1"/>
                    <a:pt x="736" y="777"/>
                    <a:pt x="1472" y="777"/>
                  </a:cubicBezTo>
                  <a:cubicBezTo>
                    <a:pt x="2209" y="777"/>
                    <a:pt x="2209" y="1"/>
                    <a:pt x="2945" y="1"/>
                  </a:cubicBezTo>
                  <a:cubicBezTo>
                    <a:pt x="3682" y="1"/>
                    <a:pt x="3682" y="777"/>
                    <a:pt x="4419" y="777"/>
                  </a:cubicBezTo>
                  <a:cubicBezTo>
                    <a:pt x="5156" y="777"/>
                    <a:pt x="5156" y="1"/>
                    <a:pt x="5892" y="1"/>
                  </a:cubicBezTo>
                  <a:cubicBezTo>
                    <a:pt x="6629" y="1"/>
                    <a:pt x="6629" y="777"/>
                    <a:pt x="7366" y="777"/>
                  </a:cubicBezTo>
                </a:path>
              </a:pathLst>
            </a:custGeom>
            <a:noFill/>
            <a:ln w="19050" cap="flat" cmpd="sng">
              <a:solidFill>
                <a:schemeClr val="accent2"/>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
            <p:cNvSpPr/>
            <p:nvPr/>
          </p:nvSpPr>
          <p:spPr>
            <a:xfrm>
              <a:off x="3756492" y="2334437"/>
              <a:ext cx="684096" cy="595937"/>
            </a:xfrm>
            <a:custGeom>
              <a:avLst/>
              <a:gdLst/>
              <a:ahLst/>
              <a:cxnLst/>
              <a:rect l="l" t="t" r="r" b="b"/>
              <a:pathLst>
                <a:path w="8109" h="7064" extrusionOk="0">
                  <a:moveTo>
                    <a:pt x="2279" y="1"/>
                  </a:moveTo>
                  <a:cubicBezTo>
                    <a:pt x="1230" y="1"/>
                    <a:pt x="381" y="818"/>
                    <a:pt x="381" y="1825"/>
                  </a:cubicBezTo>
                  <a:cubicBezTo>
                    <a:pt x="381" y="1825"/>
                    <a:pt x="1" y="4345"/>
                    <a:pt x="4176" y="7064"/>
                  </a:cubicBezTo>
                  <a:cubicBezTo>
                    <a:pt x="8109" y="4503"/>
                    <a:pt x="8000" y="2165"/>
                    <a:pt x="7974" y="1855"/>
                  </a:cubicBezTo>
                  <a:cubicBezTo>
                    <a:pt x="7974" y="1845"/>
                    <a:pt x="7976" y="1835"/>
                    <a:pt x="7976" y="1825"/>
                  </a:cubicBezTo>
                  <a:cubicBezTo>
                    <a:pt x="7976" y="818"/>
                    <a:pt x="7125" y="1"/>
                    <a:pt x="6077" y="1"/>
                  </a:cubicBezTo>
                  <a:cubicBezTo>
                    <a:pt x="5028" y="1"/>
                    <a:pt x="4178" y="818"/>
                    <a:pt x="4178" y="1825"/>
                  </a:cubicBezTo>
                  <a:cubicBezTo>
                    <a:pt x="4178" y="818"/>
                    <a:pt x="3328" y="1"/>
                    <a:pt x="227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
            <p:cNvSpPr/>
            <p:nvPr/>
          </p:nvSpPr>
          <p:spPr>
            <a:xfrm>
              <a:off x="3973560" y="2516999"/>
              <a:ext cx="264730" cy="264730"/>
            </a:xfrm>
            <a:custGeom>
              <a:avLst/>
              <a:gdLst/>
              <a:ahLst/>
              <a:cxnLst/>
              <a:rect l="l" t="t" r="r" b="b"/>
              <a:pathLst>
                <a:path w="3138" h="3138" extrusionOk="0">
                  <a:moveTo>
                    <a:pt x="1149" y="1"/>
                  </a:moveTo>
                  <a:lnTo>
                    <a:pt x="1149" y="1149"/>
                  </a:lnTo>
                  <a:lnTo>
                    <a:pt x="1" y="1149"/>
                  </a:lnTo>
                  <a:lnTo>
                    <a:pt x="1" y="1989"/>
                  </a:lnTo>
                  <a:lnTo>
                    <a:pt x="1149" y="1989"/>
                  </a:lnTo>
                  <a:lnTo>
                    <a:pt x="1149" y="3138"/>
                  </a:lnTo>
                  <a:lnTo>
                    <a:pt x="1989" y="3138"/>
                  </a:lnTo>
                  <a:lnTo>
                    <a:pt x="1989" y="1989"/>
                  </a:lnTo>
                  <a:lnTo>
                    <a:pt x="3138" y="1989"/>
                  </a:lnTo>
                  <a:lnTo>
                    <a:pt x="3138" y="1149"/>
                  </a:lnTo>
                  <a:lnTo>
                    <a:pt x="1989" y="1149"/>
                  </a:lnTo>
                  <a:lnTo>
                    <a:pt x="198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
            <p:cNvSpPr/>
            <p:nvPr/>
          </p:nvSpPr>
          <p:spPr>
            <a:xfrm>
              <a:off x="1648669" y="1738413"/>
              <a:ext cx="55004" cy="107309"/>
            </a:xfrm>
            <a:custGeom>
              <a:avLst/>
              <a:gdLst/>
              <a:ahLst/>
              <a:cxnLst/>
              <a:rect l="l" t="t" r="r" b="b"/>
              <a:pathLst>
                <a:path w="652" h="1272" extrusionOk="0">
                  <a:moveTo>
                    <a:pt x="321" y="0"/>
                  </a:moveTo>
                  <a:cubicBezTo>
                    <a:pt x="227" y="191"/>
                    <a:pt x="134" y="425"/>
                    <a:pt x="61" y="629"/>
                  </a:cubicBezTo>
                  <a:cubicBezTo>
                    <a:pt x="0" y="816"/>
                    <a:pt x="1" y="1043"/>
                    <a:pt x="138" y="1183"/>
                  </a:cubicBezTo>
                  <a:cubicBezTo>
                    <a:pt x="190" y="1235"/>
                    <a:pt x="261" y="1272"/>
                    <a:pt x="335" y="1272"/>
                  </a:cubicBezTo>
                  <a:cubicBezTo>
                    <a:pt x="336" y="1272"/>
                    <a:pt x="338" y="1272"/>
                    <a:pt x="340" y="1272"/>
                  </a:cubicBezTo>
                  <a:cubicBezTo>
                    <a:pt x="491" y="1267"/>
                    <a:pt x="596" y="1109"/>
                    <a:pt x="617" y="960"/>
                  </a:cubicBezTo>
                  <a:cubicBezTo>
                    <a:pt x="652" y="730"/>
                    <a:pt x="555" y="503"/>
                    <a:pt x="460" y="289"/>
                  </a:cubicBezTo>
                  <a:cubicBezTo>
                    <a:pt x="418" y="194"/>
                    <a:pt x="380" y="84"/>
                    <a:pt x="3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
            <p:cNvSpPr/>
            <p:nvPr/>
          </p:nvSpPr>
          <p:spPr>
            <a:xfrm>
              <a:off x="1201711" y="1739678"/>
              <a:ext cx="55004" cy="107225"/>
            </a:xfrm>
            <a:custGeom>
              <a:avLst/>
              <a:gdLst/>
              <a:ahLst/>
              <a:cxnLst/>
              <a:rect l="l" t="t" r="r" b="b"/>
              <a:pathLst>
                <a:path w="652" h="1271" extrusionOk="0">
                  <a:moveTo>
                    <a:pt x="321" y="0"/>
                  </a:moveTo>
                  <a:cubicBezTo>
                    <a:pt x="227" y="191"/>
                    <a:pt x="134" y="424"/>
                    <a:pt x="61" y="629"/>
                  </a:cubicBezTo>
                  <a:cubicBezTo>
                    <a:pt x="0" y="815"/>
                    <a:pt x="1" y="1042"/>
                    <a:pt x="138" y="1182"/>
                  </a:cubicBezTo>
                  <a:cubicBezTo>
                    <a:pt x="189" y="1234"/>
                    <a:pt x="259" y="1271"/>
                    <a:pt x="331" y="1271"/>
                  </a:cubicBezTo>
                  <a:cubicBezTo>
                    <a:pt x="334" y="1271"/>
                    <a:pt x="336" y="1271"/>
                    <a:pt x="339" y="1271"/>
                  </a:cubicBezTo>
                  <a:cubicBezTo>
                    <a:pt x="491" y="1266"/>
                    <a:pt x="595" y="1109"/>
                    <a:pt x="617" y="959"/>
                  </a:cubicBezTo>
                  <a:cubicBezTo>
                    <a:pt x="651" y="729"/>
                    <a:pt x="554" y="501"/>
                    <a:pt x="460" y="289"/>
                  </a:cubicBezTo>
                  <a:cubicBezTo>
                    <a:pt x="417" y="193"/>
                    <a:pt x="380" y="84"/>
                    <a:pt x="3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1424599" y="1738413"/>
              <a:ext cx="55089" cy="107309"/>
            </a:xfrm>
            <a:custGeom>
              <a:avLst/>
              <a:gdLst/>
              <a:ahLst/>
              <a:cxnLst/>
              <a:rect l="l" t="t" r="r" b="b"/>
              <a:pathLst>
                <a:path w="653" h="1272" extrusionOk="0">
                  <a:moveTo>
                    <a:pt x="322" y="0"/>
                  </a:moveTo>
                  <a:cubicBezTo>
                    <a:pt x="228" y="191"/>
                    <a:pt x="134" y="425"/>
                    <a:pt x="62" y="629"/>
                  </a:cubicBezTo>
                  <a:cubicBezTo>
                    <a:pt x="0" y="816"/>
                    <a:pt x="2" y="1043"/>
                    <a:pt x="139" y="1183"/>
                  </a:cubicBezTo>
                  <a:cubicBezTo>
                    <a:pt x="191" y="1236"/>
                    <a:pt x="261" y="1272"/>
                    <a:pt x="335" y="1272"/>
                  </a:cubicBezTo>
                  <a:cubicBezTo>
                    <a:pt x="336" y="1272"/>
                    <a:pt x="338" y="1272"/>
                    <a:pt x="340" y="1272"/>
                  </a:cubicBezTo>
                  <a:cubicBezTo>
                    <a:pt x="491" y="1267"/>
                    <a:pt x="596" y="1109"/>
                    <a:pt x="618" y="960"/>
                  </a:cubicBezTo>
                  <a:cubicBezTo>
                    <a:pt x="652" y="730"/>
                    <a:pt x="555" y="503"/>
                    <a:pt x="460" y="289"/>
                  </a:cubicBezTo>
                  <a:cubicBezTo>
                    <a:pt x="418" y="194"/>
                    <a:pt x="381" y="84"/>
                    <a:pt x="3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1546336" y="1909248"/>
              <a:ext cx="55089" cy="107225"/>
            </a:xfrm>
            <a:custGeom>
              <a:avLst/>
              <a:gdLst/>
              <a:ahLst/>
              <a:cxnLst/>
              <a:rect l="l" t="t" r="r" b="b"/>
              <a:pathLst>
                <a:path w="653" h="1271" extrusionOk="0">
                  <a:moveTo>
                    <a:pt x="323" y="0"/>
                  </a:moveTo>
                  <a:cubicBezTo>
                    <a:pt x="228" y="191"/>
                    <a:pt x="135" y="425"/>
                    <a:pt x="62" y="629"/>
                  </a:cubicBezTo>
                  <a:cubicBezTo>
                    <a:pt x="0" y="815"/>
                    <a:pt x="2" y="1043"/>
                    <a:pt x="139" y="1182"/>
                  </a:cubicBezTo>
                  <a:cubicBezTo>
                    <a:pt x="191" y="1234"/>
                    <a:pt x="260" y="1271"/>
                    <a:pt x="333" y="1271"/>
                  </a:cubicBezTo>
                  <a:cubicBezTo>
                    <a:pt x="335" y="1271"/>
                    <a:pt x="338" y="1271"/>
                    <a:pt x="340" y="1271"/>
                  </a:cubicBezTo>
                  <a:cubicBezTo>
                    <a:pt x="492" y="1266"/>
                    <a:pt x="597" y="1109"/>
                    <a:pt x="619" y="960"/>
                  </a:cubicBezTo>
                  <a:cubicBezTo>
                    <a:pt x="653" y="729"/>
                    <a:pt x="556" y="502"/>
                    <a:pt x="461" y="289"/>
                  </a:cubicBezTo>
                  <a:cubicBezTo>
                    <a:pt x="419" y="193"/>
                    <a:pt x="381" y="84"/>
                    <a:pt x="32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
            <p:cNvSpPr/>
            <p:nvPr/>
          </p:nvSpPr>
          <p:spPr>
            <a:xfrm>
              <a:off x="1208966" y="2085735"/>
              <a:ext cx="55089" cy="107225"/>
            </a:xfrm>
            <a:custGeom>
              <a:avLst/>
              <a:gdLst/>
              <a:ahLst/>
              <a:cxnLst/>
              <a:rect l="l" t="t" r="r" b="b"/>
              <a:pathLst>
                <a:path w="653" h="1271" extrusionOk="0">
                  <a:moveTo>
                    <a:pt x="323" y="0"/>
                  </a:moveTo>
                  <a:cubicBezTo>
                    <a:pt x="228" y="191"/>
                    <a:pt x="134" y="424"/>
                    <a:pt x="62" y="629"/>
                  </a:cubicBezTo>
                  <a:cubicBezTo>
                    <a:pt x="0" y="815"/>
                    <a:pt x="2" y="1042"/>
                    <a:pt x="139" y="1182"/>
                  </a:cubicBezTo>
                  <a:cubicBezTo>
                    <a:pt x="191" y="1234"/>
                    <a:pt x="260" y="1271"/>
                    <a:pt x="333" y="1271"/>
                  </a:cubicBezTo>
                  <a:cubicBezTo>
                    <a:pt x="335" y="1271"/>
                    <a:pt x="338" y="1271"/>
                    <a:pt x="340" y="1271"/>
                  </a:cubicBezTo>
                  <a:cubicBezTo>
                    <a:pt x="491" y="1266"/>
                    <a:pt x="597" y="1109"/>
                    <a:pt x="619" y="959"/>
                  </a:cubicBezTo>
                  <a:cubicBezTo>
                    <a:pt x="653" y="729"/>
                    <a:pt x="556" y="501"/>
                    <a:pt x="461" y="289"/>
                  </a:cubicBezTo>
                  <a:cubicBezTo>
                    <a:pt x="419" y="193"/>
                    <a:pt x="381" y="84"/>
                    <a:pt x="32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
            <p:cNvSpPr/>
            <p:nvPr/>
          </p:nvSpPr>
          <p:spPr>
            <a:xfrm>
              <a:off x="1085542" y="1904946"/>
              <a:ext cx="55089" cy="107309"/>
            </a:xfrm>
            <a:custGeom>
              <a:avLst/>
              <a:gdLst/>
              <a:ahLst/>
              <a:cxnLst/>
              <a:rect l="l" t="t" r="r" b="b"/>
              <a:pathLst>
                <a:path w="653" h="1272" extrusionOk="0">
                  <a:moveTo>
                    <a:pt x="323" y="1"/>
                  </a:moveTo>
                  <a:cubicBezTo>
                    <a:pt x="229" y="191"/>
                    <a:pt x="135" y="424"/>
                    <a:pt x="62" y="629"/>
                  </a:cubicBezTo>
                  <a:cubicBezTo>
                    <a:pt x="1" y="815"/>
                    <a:pt x="3" y="1042"/>
                    <a:pt x="140" y="1182"/>
                  </a:cubicBezTo>
                  <a:cubicBezTo>
                    <a:pt x="190" y="1234"/>
                    <a:pt x="261" y="1271"/>
                    <a:pt x="333" y="1271"/>
                  </a:cubicBezTo>
                  <a:cubicBezTo>
                    <a:pt x="336" y="1271"/>
                    <a:pt x="338" y="1271"/>
                    <a:pt x="341" y="1271"/>
                  </a:cubicBezTo>
                  <a:cubicBezTo>
                    <a:pt x="492" y="1267"/>
                    <a:pt x="596" y="1110"/>
                    <a:pt x="619" y="959"/>
                  </a:cubicBezTo>
                  <a:cubicBezTo>
                    <a:pt x="652" y="730"/>
                    <a:pt x="555" y="502"/>
                    <a:pt x="461" y="290"/>
                  </a:cubicBezTo>
                  <a:cubicBezTo>
                    <a:pt x="418" y="194"/>
                    <a:pt x="381" y="84"/>
                    <a:pt x="32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
            <p:cNvSpPr/>
            <p:nvPr/>
          </p:nvSpPr>
          <p:spPr>
            <a:xfrm>
              <a:off x="1320073" y="1909417"/>
              <a:ext cx="55004" cy="107309"/>
            </a:xfrm>
            <a:custGeom>
              <a:avLst/>
              <a:gdLst/>
              <a:ahLst/>
              <a:cxnLst/>
              <a:rect l="l" t="t" r="r" b="b"/>
              <a:pathLst>
                <a:path w="652" h="1272" extrusionOk="0">
                  <a:moveTo>
                    <a:pt x="322" y="0"/>
                  </a:moveTo>
                  <a:cubicBezTo>
                    <a:pt x="227" y="190"/>
                    <a:pt x="134" y="424"/>
                    <a:pt x="61" y="630"/>
                  </a:cubicBezTo>
                  <a:cubicBezTo>
                    <a:pt x="0" y="816"/>
                    <a:pt x="1" y="1043"/>
                    <a:pt x="138" y="1182"/>
                  </a:cubicBezTo>
                  <a:cubicBezTo>
                    <a:pt x="190" y="1235"/>
                    <a:pt x="261" y="1271"/>
                    <a:pt x="335" y="1271"/>
                  </a:cubicBezTo>
                  <a:cubicBezTo>
                    <a:pt x="336" y="1271"/>
                    <a:pt x="338" y="1271"/>
                    <a:pt x="340" y="1271"/>
                  </a:cubicBezTo>
                  <a:cubicBezTo>
                    <a:pt x="491" y="1266"/>
                    <a:pt x="596" y="1109"/>
                    <a:pt x="617" y="960"/>
                  </a:cubicBezTo>
                  <a:cubicBezTo>
                    <a:pt x="651" y="729"/>
                    <a:pt x="555" y="502"/>
                    <a:pt x="460" y="289"/>
                  </a:cubicBezTo>
                  <a:cubicBezTo>
                    <a:pt x="417" y="194"/>
                    <a:pt x="380" y="84"/>
                    <a:pt x="3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1447883" y="2080758"/>
              <a:ext cx="55004" cy="107309"/>
            </a:xfrm>
            <a:custGeom>
              <a:avLst/>
              <a:gdLst/>
              <a:ahLst/>
              <a:cxnLst/>
              <a:rect l="l" t="t" r="r" b="b"/>
              <a:pathLst>
                <a:path w="652" h="1272" extrusionOk="0">
                  <a:moveTo>
                    <a:pt x="321" y="1"/>
                  </a:moveTo>
                  <a:cubicBezTo>
                    <a:pt x="227" y="191"/>
                    <a:pt x="134" y="424"/>
                    <a:pt x="61" y="629"/>
                  </a:cubicBezTo>
                  <a:cubicBezTo>
                    <a:pt x="0" y="815"/>
                    <a:pt x="1" y="1042"/>
                    <a:pt x="138" y="1182"/>
                  </a:cubicBezTo>
                  <a:cubicBezTo>
                    <a:pt x="189" y="1235"/>
                    <a:pt x="259" y="1271"/>
                    <a:pt x="332" y="1271"/>
                  </a:cubicBezTo>
                  <a:cubicBezTo>
                    <a:pt x="335" y="1271"/>
                    <a:pt x="337" y="1271"/>
                    <a:pt x="340" y="1271"/>
                  </a:cubicBezTo>
                  <a:cubicBezTo>
                    <a:pt x="491" y="1267"/>
                    <a:pt x="595" y="1110"/>
                    <a:pt x="617" y="960"/>
                  </a:cubicBezTo>
                  <a:cubicBezTo>
                    <a:pt x="651" y="730"/>
                    <a:pt x="554" y="502"/>
                    <a:pt x="460" y="290"/>
                  </a:cubicBezTo>
                  <a:cubicBezTo>
                    <a:pt x="417" y="194"/>
                    <a:pt x="380" y="85"/>
                    <a:pt x="3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1333824" y="2253196"/>
              <a:ext cx="55004" cy="107393"/>
            </a:xfrm>
            <a:custGeom>
              <a:avLst/>
              <a:gdLst/>
              <a:ahLst/>
              <a:cxnLst/>
              <a:rect l="l" t="t" r="r" b="b"/>
              <a:pathLst>
                <a:path w="652" h="1273" extrusionOk="0">
                  <a:moveTo>
                    <a:pt x="323" y="1"/>
                  </a:moveTo>
                  <a:cubicBezTo>
                    <a:pt x="227" y="192"/>
                    <a:pt x="134" y="425"/>
                    <a:pt x="62" y="630"/>
                  </a:cubicBezTo>
                  <a:cubicBezTo>
                    <a:pt x="0" y="816"/>
                    <a:pt x="1" y="1043"/>
                    <a:pt x="139" y="1183"/>
                  </a:cubicBezTo>
                  <a:cubicBezTo>
                    <a:pt x="190" y="1236"/>
                    <a:pt x="262" y="1272"/>
                    <a:pt x="335" y="1272"/>
                  </a:cubicBezTo>
                  <a:cubicBezTo>
                    <a:pt x="337" y="1272"/>
                    <a:pt x="338" y="1272"/>
                    <a:pt x="340" y="1272"/>
                  </a:cubicBezTo>
                  <a:cubicBezTo>
                    <a:pt x="491" y="1267"/>
                    <a:pt x="596" y="1111"/>
                    <a:pt x="618" y="960"/>
                  </a:cubicBezTo>
                  <a:cubicBezTo>
                    <a:pt x="652" y="730"/>
                    <a:pt x="555" y="503"/>
                    <a:pt x="461" y="290"/>
                  </a:cubicBezTo>
                  <a:cubicBezTo>
                    <a:pt x="418" y="195"/>
                    <a:pt x="380" y="85"/>
                    <a:pt x="32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a:off x="986162" y="1738413"/>
              <a:ext cx="55089" cy="107309"/>
            </a:xfrm>
            <a:custGeom>
              <a:avLst/>
              <a:gdLst/>
              <a:ahLst/>
              <a:cxnLst/>
              <a:rect l="l" t="t" r="r" b="b"/>
              <a:pathLst>
                <a:path w="653" h="1272" extrusionOk="0">
                  <a:moveTo>
                    <a:pt x="322" y="0"/>
                  </a:moveTo>
                  <a:cubicBezTo>
                    <a:pt x="228" y="191"/>
                    <a:pt x="134" y="425"/>
                    <a:pt x="62" y="629"/>
                  </a:cubicBezTo>
                  <a:cubicBezTo>
                    <a:pt x="0" y="816"/>
                    <a:pt x="2" y="1043"/>
                    <a:pt x="139" y="1183"/>
                  </a:cubicBezTo>
                  <a:cubicBezTo>
                    <a:pt x="191" y="1235"/>
                    <a:pt x="262" y="1272"/>
                    <a:pt x="335" y="1272"/>
                  </a:cubicBezTo>
                  <a:cubicBezTo>
                    <a:pt x="337" y="1272"/>
                    <a:pt x="338" y="1272"/>
                    <a:pt x="340" y="1272"/>
                  </a:cubicBezTo>
                  <a:cubicBezTo>
                    <a:pt x="491" y="1267"/>
                    <a:pt x="597" y="1109"/>
                    <a:pt x="618" y="960"/>
                  </a:cubicBezTo>
                  <a:cubicBezTo>
                    <a:pt x="652" y="730"/>
                    <a:pt x="556" y="503"/>
                    <a:pt x="460" y="289"/>
                  </a:cubicBezTo>
                  <a:cubicBezTo>
                    <a:pt x="418" y="194"/>
                    <a:pt x="381" y="84"/>
                    <a:pt x="3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1571729" y="2234467"/>
              <a:ext cx="55004" cy="107225"/>
            </a:xfrm>
            <a:custGeom>
              <a:avLst/>
              <a:gdLst/>
              <a:ahLst/>
              <a:cxnLst/>
              <a:rect l="l" t="t" r="r" b="b"/>
              <a:pathLst>
                <a:path w="652" h="1271" extrusionOk="0">
                  <a:moveTo>
                    <a:pt x="323" y="0"/>
                  </a:moveTo>
                  <a:cubicBezTo>
                    <a:pt x="229" y="191"/>
                    <a:pt x="134" y="424"/>
                    <a:pt x="63" y="629"/>
                  </a:cubicBezTo>
                  <a:cubicBezTo>
                    <a:pt x="1" y="815"/>
                    <a:pt x="2" y="1042"/>
                    <a:pt x="139" y="1182"/>
                  </a:cubicBezTo>
                  <a:cubicBezTo>
                    <a:pt x="190" y="1234"/>
                    <a:pt x="260" y="1271"/>
                    <a:pt x="333" y="1271"/>
                  </a:cubicBezTo>
                  <a:cubicBezTo>
                    <a:pt x="335" y="1271"/>
                    <a:pt x="338" y="1271"/>
                    <a:pt x="340" y="1271"/>
                  </a:cubicBezTo>
                  <a:cubicBezTo>
                    <a:pt x="491" y="1266"/>
                    <a:pt x="597" y="1109"/>
                    <a:pt x="619" y="959"/>
                  </a:cubicBezTo>
                  <a:cubicBezTo>
                    <a:pt x="652" y="729"/>
                    <a:pt x="556" y="501"/>
                    <a:pt x="461" y="289"/>
                  </a:cubicBezTo>
                  <a:cubicBezTo>
                    <a:pt x="419" y="193"/>
                    <a:pt x="381" y="84"/>
                    <a:pt x="32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a:off x="1084530" y="2234467"/>
              <a:ext cx="55089" cy="107225"/>
            </a:xfrm>
            <a:custGeom>
              <a:avLst/>
              <a:gdLst/>
              <a:ahLst/>
              <a:cxnLst/>
              <a:rect l="l" t="t" r="r" b="b"/>
              <a:pathLst>
                <a:path w="653" h="1271" extrusionOk="0">
                  <a:moveTo>
                    <a:pt x="323" y="0"/>
                  </a:moveTo>
                  <a:cubicBezTo>
                    <a:pt x="229" y="191"/>
                    <a:pt x="134" y="424"/>
                    <a:pt x="63" y="629"/>
                  </a:cubicBezTo>
                  <a:cubicBezTo>
                    <a:pt x="1" y="815"/>
                    <a:pt x="2" y="1042"/>
                    <a:pt x="140" y="1182"/>
                  </a:cubicBezTo>
                  <a:cubicBezTo>
                    <a:pt x="191" y="1234"/>
                    <a:pt x="261" y="1271"/>
                    <a:pt x="333" y="1271"/>
                  </a:cubicBezTo>
                  <a:cubicBezTo>
                    <a:pt x="335" y="1271"/>
                    <a:pt x="338" y="1271"/>
                    <a:pt x="340" y="1271"/>
                  </a:cubicBezTo>
                  <a:cubicBezTo>
                    <a:pt x="491" y="1266"/>
                    <a:pt x="597" y="1109"/>
                    <a:pt x="619" y="959"/>
                  </a:cubicBezTo>
                  <a:cubicBezTo>
                    <a:pt x="653" y="729"/>
                    <a:pt x="556" y="501"/>
                    <a:pt x="461" y="289"/>
                  </a:cubicBezTo>
                  <a:cubicBezTo>
                    <a:pt x="419" y="193"/>
                    <a:pt x="381" y="84"/>
                    <a:pt x="32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692914" y="1098436"/>
              <a:ext cx="1355790" cy="582861"/>
            </a:xfrm>
            <a:custGeom>
              <a:avLst/>
              <a:gdLst/>
              <a:ahLst/>
              <a:cxnLst/>
              <a:rect l="l" t="t" r="r" b="b"/>
              <a:pathLst>
                <a:path w="16071" h="6909" extrusionOk="0">
                  <a:moveTo>
                    <a:pt x="7366" y="0"/>
                  </a:moveTo>
                  <a:cubicBezTo>
                    <a:pt x="7046" y="0"/>
                    <a:pt x="6732" y="40"/>
                    <a:pt x="6441" y="117"/>
                  </a:cubicBezTo>
                  <a:cubicBezTo>
                    <a:pt x="5173" y="452"/>
                    <a:pt x="4214" y="1632"/>
                    <a:pt x="4139" y="2961"/>
                  </a:cubicBezTo>
                  <a:cubicBezTo>
                    <a:pt x="3774" y="2756"/>
                    <a:pt x="3341" y="2656"/>
                    <a:pt x="2895" y="2656"/>
                  </a:cubicBezTo>
                  <a:cubicBezTo>
                    <a:pt x="2126" y="2656"/>
                    <a:pt x="1322" y="2952"/>
                    <a:pt x="771" y="3513"/>
                  </a:cubicBezTo>
                  <a:cubicBezTo>
                    <a:pt x="235" y="4060"/>
                    <a:pt x="0" y="4992"/>
                    <a:pt x="44" y="5779"/>
                  </a:cubicBezTo>
                  <a:cubicBezTo>
                    <a:pt x="79" y="6417"/>
                    <a:pt x="622" y="6909"/>
                    <a:pt x="1260" y="6909"/>
                  </a:cubicBezTo>
                  <a:lnTo>
                    <a:pt x="14598" y="6909"/>
                  </a:lnTo>
                  <a:cubicBezTo>
                    <a:pt x="15459" y="6909"/>
                    <a:pt x="16070" y="6031"/>
                    <a:pt x="15732" y="5239"/>
                  </a:cubicBezTo>
                  <a:cubicBezTo>
                    <a:pt x="15730" y="5234"/>
                    <a:pt x="15728" y="5229"/>
                    <a:pt x="15725" y="5224"/>
                  </a:cubicBezTo>
                  <a:cubicBezTo>
                    <a:pt x="15510" y="4732"/>
                    <a:pt x="15002" y="4368"/>
                    <a:pt x="14470" y="4368"/>
                  </a:cubicBezTo>
                  <a:cubicBezTo>
                    <a:pt x="14431" y="4368"/>
                    <a:pt x="14392" y="4370"/>
                    <a:pt x="14353" y="4374"/>
                  </a:cubicBezTo>
                  <a:cubicBezTo>
                    <a:pt x="14438" y="3268"/>
                    <a:pt x="14113" y="2279"/>
                    <a:pt x="13323" y="1650"/>
                  </a:cubicBezTo>
                  <a:cubicBezTo>
                    <a:pt x="12862" y="1283"/>
                    <a:pt x="12236" y="1128"/>
                    <a:pt x="11611" y="1128"/>
                  </a:cubicBezTo>
                  <a:cubicBezTo>
                    <a:pt x="11107" y="1128"/>
                    <a:pt x="10604" y="1229"/>
                    <a:pt x="10188" y="1401"/>
                  </a:cubicBezTo>
                  <a:cubicBezTo>
                    <a:pt x="9576" y="442"/>
                    <a:pt x="8436" y="0"/>
                    <a:pt x="73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p:cNvSpPr/>
            <p:nvPr/>
          </p:nvSpPr>
          <p:spPr>
            <a:xfrm>
              <a:off x="1307502" y="3029420"/>
              <a:ext cx="555527" cy="563288"/>
            </a:xfrm>
            <a:custGeom>
              <a:avLst/>
              <a:gdLst/>
              <a:ahLst/>
              <a:cxnLst/>
              <a:rect l="l" t="t" r="r" b="b"/>
              <a:pathLst>
                <a:path w="6585" h="6677" extrusionOk="0">
                  <a:moveTo>
                    <a:pt x="3293" y="1644"/>
                  </a:moveTo>
                  <a:cubicBezTo>
                    <a:pt x="4215" y="1644"/>
                    <a:pt x="4964" y="2403"/>
                    <a:pt x="4964" y="3338"/>
                  </a:cubicBezTo>
                  <a:cubicBezTo>
                    <a:pt x="4964" y="4273"/>
                    <a:pt x="4215" y="5032"/>
                    <a:pt x="3293" y="5032"/>
                  </a:cubicBezTo>
                  <a:cubicBezTo>
                    <a:pt x="2370" y="5032"/>
                    <a:pt x="1622" y="4273"/>
                    <a:pt x="1622" y="3338"/>
                  </a:cubicBezTo>
                  <a:cubicBezTo>
                    <a:pt x="1622" y="2403"/>
                    <a:pt x="2370" y="1644"/>
                    <a:pt x="3293" y="1644"/>
                  </a:cubicBezTo>
                  <a:close/>
                  <a:moveTo>
                    <a:pt x="3043" y="1"/>
                  </a:moveTo>
                  <a:lnTo>
                    <a:pt x="2896" y="268"/>
                  </a:lnTo>
                  <a:cubicBezTo>
                    <a:pt x="2620" y="304"/>
                    <a:pt x="2356" y="377"/>
                    <a:pt x="2108" y="483"/>
                  </a:cubicBezTo>
                  <a:lnTo>
                    <a:pt x="1869" y="318"/>
                  </a:lnTo>
                  <a:lnTo>
                    <a:pt x="1430" y="575"/>
                  </a:lnTo>
                  <a:lnTo>
                    <a:pt x="1434" y="880"/>
                  </a:lnTo>
                  <a:cubicBezTo>
                    <a:pt x="1219" y="1049"/>
                    <a:pt x="1025" y="1246"/>
                    <a:pt x="860" y="1466"/>
                  </a:cubicBezTo>
                  <a:lnTo>
                    <a:pt x="571" y="1444"/>
                  </a:lnTo>
                  <a:lnTo>
                    <a:pt x="318" y="1890"/>
                  </a:lnTo>
                  <a:lnTo>
                    <a:pt x="471" y="2151"/>
                  </a:lnTo>
                  <a:cubicBezTo>
                    <a:pt x="368" y="2402"/>
                    <a:pt x="298" y="2670"/>
                    <a:pt x="263" y="2950"/>
                  </a:cubicBezTo>
                  <a:lnTo>
                    <a:pt x="1" y="3078"/>
                  </a:lnTo>
                  <a:lnTo>
                    <a:pt x="2" y="3592"/>
                  </a:lnTo>
                  <a:lnTo>
                    <a:pt x="264" y="3741"/>
                  </a:lnTo>
                  <a:cubicBezTo>
                    <a:pt x="300" y="4021"/>
                    <a:pt x="373" y="4289"/>
                    <a:pt x="477" y="4539"/>
                  </a:cubicBezTo>
                  <a:lnTo>
                    <a:pt x="313" y="4781"/>
                  </a:lnTo>
                  <a:lnTo>
                    <a:pt x="568" y="5227"/>
                  </a:lnTo>
                  <a:lnTo>
                    <a:pt x="869" y="5222"/>
                  </a:lnTo>
                  <a:cubicBezTo>
                    <a:pt x="1035" y="5441"/>
                    <a:pt x="1229" y="5638"/>
                    <a:pt x="1447" y="5806"/>
                  </a:cubicBezTo>
                  <a:lnTo>
                    <a:pt x="1425" y="6098"/>
                  </a:lnTo>
                  <a:lnTo>
                    <a:pt x="1865" y="6355"/>
                  </a:lnTo>
                  <a:lnTo>
                    <a:pt x="2122" y="6199"/>
                  </a:lnTo>
                  <a:cubicBezTo>
                    <a:pt x="2370" y="6304"/>
                    <a:pt x="2634" y="6376"/>
                    <a:pt x="2910" y="6411"/>
                  </a:cubicBezTo>
                  <a:lnTo>
                    <a:pt x="3036" y="6676"/>
                  </a:lnTo>
                  <a:lnTo>
                    <a:pt x="3544" y="6675"/>
                  </a:lnTo>
                  <a:lnTo>
                    <a:pt x="3691" y="6409"/>
                  </a:lnTo>
                  <a:cubicBezTo>
                    <a:pt x="3966" y="6372"/>
                    <a:pt x="4230" y="6300"/>
                    <a:pt x="4478" y="6193"/>
                  </a:cubicBezTo>
                  <a:lnTo>
                    <a:pt x="4716" y="6359"/>
                  </a:lnTo>
                  <a:lnTo>
                    <a:pt x="5156" y="6101"/>
                  </a:lnTo>
                  <a:lnTo>
                    <a:pt x="5151" y="5796"/>
                  </a:lnTo>
                  <a:cubicBezTo>
                    <a:pt x="5368" y="5627"/>
                    <a:pt x="5561" y="5431"/>
                    <a:pt x="5726" y="5210"/>
                  </a:cubicBezTo>
                  <a:lnTo>
                    <a:pt x="6016" y="5233"/>
                  </a:lnTo>
                  <a:lnTo>
                    <a:pt x="6269" y="4787"/>
                  </a:lnTo>
                  <a:lnTo>
                    <a:pt x="6115" y="4526"/>
                  </a:lnTo>
                  <a:cubicBezTo>
                    <a:pt x="6218" y="4274"/>
                    <a:pt x="6289" y="4006"/>
                    <a:pt x="6323" y="3727"/>
                  </a:cubicBezTo>
                  <a:lnTo>
                    <a:pt x="6585" y="3599"/>
                  </a:lnTo>
                  <a:lnTo>
                    <a:pt x="6584" y="3084"/>
                  </a:lnTo>
                  <a:lnTo>
                    <a:pt x="6321" y="2936"/>
                  </a:lnTo>
                  <a:cubicBezTo>
                    <a:pt x="6286" y="2656"/>
                    <a:pt x="6214" y="2388"/>
                    <a:pt x="6109" y="2137"/>
                  </a:cubicBezTo>
                  <a:lnTo>
                    <a:pt x="6272" y="1895"/>
                  </a:lnTo>
                  <a:lnTo>
                    <a:pt x="6018" y="1449"/>
                  </a:lnTo>
                  <a:lnTo>
                    <a:pt x="5717" y="1454"/>
                  </a:lnTo>
                  <a:cubicBezTo>
                    <a:pt x="5551" y="1235"/>
                    <a:pt x="5356" y="1038"/>
                    <a:pt x="5140" y="871"/>
                  </a:cubicBezTo>
                  <a:lnTo>
                    <a:pt x="5162" y="578"/>
                  </a:lnTo>
                  <a:lnTo>
                    <a:pt x="4722" y="321"/>
                  </a:lnTo>
                  <a:lnTo>
                    <a:pt x="4464" y="477"/>
                  </a:lnTo>
                  <a:cubicBezTo>
                    <a:pt x="4216" y="373"/>
                    <a:pt x="3952" y="301"/>
                    <a:pt x="3676" y="266"/>
                  </a:cubicBezTo>
                  <a:lnTo>
                    <a:pt x="355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1745687" y="2599168"/>
              <a:ext cx="429658" cy="435564"/>
            </a:xfrm>
            <a:custGeom>
              <a:avLst/>
              <a:gdLst/>
              <a:ahLst/>
              <a:cxnLst/>
              <a:rect l="l" t="t" r="r" b="b"/>
              <a:pathLst>
                <a:path w="5093" h="5163" extrusionOk="0">
                  <a:moveTo>
                    <a:pt x="2546" y="1271"/>
                  </a:moveTo>
                  <a:cubicBezTo>
                    <a:pt x="3259" y="1271"/>
                    <a:pt x="3838" y="1858"/>
                    <a:pt x="3838" y="2581"/>
                  </a:cubicBezTo>
                  <a:cubicBezTo>
                    <a:pt x="3838" y="3305"/>
                    <a:pt x="3259" y="3891"/>
                    <a:pt x="2546" y="3891"/>
                  </a:cubicBezTo>
                  <a:cubicBezTo>
                    <a:pt x="1833" y="3891"/>
                    <a:pt x="1254" y="3305"/>
                    <a:pt x="1254" y="2581"/>
                  </a:cubicBezTo>
                  <a:cubicBezTo>
                    <a:pt x="1254" y="1858"/>
                    <a:pt x="1833" y="1271"/>
                    <a:pt x="2546" y="1271"/>
                  </a:cubicBezTo>
                  <a:close/>
                  <a:moveTo>
                    <a:pt x="2744" y="0"/>
                  </a:moveTo>
                  <a:lnTo>
                    <a:pt x="2352" y="1"/>
                  </a:lnTo>
                  <a:lnTo>
                    <a:pt x="2239" y="207"/>
                  </a:lnTo>
                  <a:cubicBezTo>
                    <a:pt x="2026" y="235"/>
                    <a:pt x="1821" y="291"/>
                    <a:pt x="1629" y="373"/>
                  </a:cubicBezTo>
                  <a:lnTo>
                    <a:pt x="1445" y="245"/>
                  </a:lnTo>
                  <a:lnTo>
                    <a:pt x="1105" y="444"/>
                  </a:lnTo>
                  <a:lnTo>
                    <a:pt x="1109" y="680"/>
                  </a:lnTo>
                  <a:cubicBezTo>
                    <a:pt x="941" y="810"/>
                    <a:pt x="792" y="963"/>
                    <a:pt x="665" y="1133"/>
                  </a:cubicBezTo>
                  <a:lnTo>
                    <a:pt x="440" y="1116"/>
                  </a:lnTo>
                  <a:lnTo>
                    <a:pt x="245" y="1461"/>
                  </a:lnTo>
                  <a:lnTo>
                    <a:pt x="363" y="1663"/>
                  </a:lnTo>
                  <a:cubicBezTo>
                    <a:pt x="284" y="1857"/>
                    <a:pt x="229" y="2065"/>
                    <a:pt x="203" y="2282"/>
                  </a:cubicBezTo>
                  <a:lnTo>
                    <a:pt x="0" y="2379"/>
                  </a:lnTo>
                  <a:lnTo>
                    <a:pt x="1" y="2778"/>
                  </a:lnTo>
                  <a:lnTo>
                    <a:pt x="204" y="2893"/>
                  </a:lnTo>
                  <a:cubicBezTo>
                    <a:pt x="231" y="3109"/>
                    <a:pt x="287" y="3316"/>
                    <a:pt x="368" y="3510"/>
                  </a:cubicBezTo>
                  <a:lnTo>
                    <a:pt x="242" y="3698"/>
                  </a:lnTo>
                  <a:lnTo>
                    <a:pt x="438" y="4042"/>
                  </a:lnTo>
                  <a:lnTo>
                    <a:pt x="672" y="4038"/>
                  </a:lnTo>
                  <a:cubicBezTo>
                    <a:pt x="800" y="4208"/>
                    <a:pt x="950" y="4360"/>
                    <a:pt x="1118" y="4489"/>
                  </a:cubicBezTo>
                  <a:lnTo>
                    <a:pt x="1101" y="4716"/>
                  </a:lnTo>
                  <a:lnTo>
                    <a:pt x="1442" y="4914"/>
                  </a:lnTo>
                  <a:lnTo>
                    <a:pt x="1640" y="4794"/>
                  </a:lnTo>
                  <a:cubicBezTo>
                    <a:pt x="1832" y="4875"/>
                    <a:pt x="2037" y="4930"/>
                    <a:pt x="2250" y="4957"/>
                  </a:cubicBezTo>
                  <a:lnTo>
                    <a:pt x="2347" y="5162"/>
                  </a:lnTo>
                  <a:lnTo>
                    <a:pt x="2740" y="5162"/>
                  </a:lnTo>
                  <a:lnTo>
                    <a:pt x="2853" y="4956"/>
                  </a:lnTo>
                  <a:cubicBezTo>
                    <a:pt x="3067" y="4928"/>
                    <a:pt x="3271" y="4871"/>
                    <a:pt x="3462" y="4789"/>
                  </a:cubicBezTo>
                  <a:lnTo>
                    <a:pt x="3647" y="4918"/>
                  </a:lnTo>
                  <a:lnTo>
                    <a:pt x="3987" y="4718"/>
                  </a:lnTo>
                  <a:lnTo>
                    <a:pt x="3983" y="4482"/>
                  </a:lnTo>
                  <a:cubicBezTo>
                    <a:pt x="4151" y="4352"/>
                    <a:pt x="4300" y="4200"/>
                    <a:pt x="4428" y="4029"/>
                  </a:cubicBezTo>
                  <a:lnTo>
                    <a:pt x="4651" y="4046"/>
                  </a:lnTo>
                  <a:lnTo>
                    <a:pt x="4848" y="3701"/>
                  </a:lnTo>
                  <a:lnTo>
                    <a:pt x="4729" y="3500"/>
                  </a:lnTo>
                  <a:cubicBezTo>
                    <a:pt x="4808" y="3305"/>
                    <a:pt x="4863" y="3098"/>
                    <a:pt x="4890" y="2881"/>
                  </a:cubicBezTo>
                  <a:lnTo>
                    <a:pt x="5092" y="2783"/>
                  </a:lnTo>
                  <a:lnTo>
                    <a:pt x="5091" y="2385"/>
                  </a:lnTo>
                  <a:lnTo>
                    <a:pt x="4888" y="2269"/>
                  </a:lnTo>
                  <a:cubicBezTo>
                    <a:pt x="4861" y="2054"/>
                    <a:pt x="4805" y="1846"/>
                    <a:pt x="4725" y="1652"/>
                  </a:cubicBezTo>
                  <a:lnTo>
                    <a:pt x="4850" y="1465"/>
                  </a:lnTo>
                  <a:lnTo>
                    <a:pt x="4654" y="1120"/>
                  </a:lnTo>
                  <a:lnTo>
                    <a:pt x="4421" y="1124"/>
                  </a:lnTo>
                  <a:cubicBezTo>
                    <a:pt x="4292" y="954"/>
                    <a:pt x="4142" y="802"/>
                    <a:pt x="3975" y="673"/>
                  </a:cubicBezTo>
                  <a:lnTo>
                    <a:pt x="3991" y="446"/>
                  </a:lnTo>
                  <a:lnTo>
                    <a:pt x="3651" y="248"/>
                  </a:lnTo>
                  <a:lnTo>
                    <a:pt x="3452" y="369"/>
                  </a:lnTo>
                  <a:cubicBezTo>
                    <a:pt x="3260" y="287"/>
                    <a:pt x="3055" y="232"/>
                    <a:pt x="2842" y="205"/>
                  </a:cubicBezTo>
                  <a:lnTo>
                    <a:pt x="27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a:off x="2585695" y="1517466"/>
              <a:ext cx="475720" cy="570544"/>
            </a:xfrm>
            <a:custGeom>
              <a:avLst/>
              <a:gdLst/>
              <a:ahLst/>
              <a:cxnLst/>
              <a:rect l="l" t="t" r="r" b="b"/>
              <a:pathLst>
                <a:path w="5639" h="6763" fill="none" extrusionOk="0">
                  <a:moveTo>
                    <a:pt x="0" y="5417"/>
                  </a:moveTo>
                  <a:cubicBezTo>
                    <a:pt x="1124" y="6663"/>
                    <a:pt x="3046" y="6762"/>
                    <a:pt x="4292" y="5639"/>
                  </a:cubicBezTo>
                  <a:cubicBezTo>
                    <a:pt x="5539" y="4515"/>
                    <a:pt x="5638" y="2593"/>
                    <a:pt x="4514" y="1347"/>
                  </a:cubicBezTo>
                  <a:cubicBezTo>
                    <a:pt x="3391" y="100"/>
                    <a:pt x="1469" y="1"/>
                    <a:pt x="222" y="1125"/>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2583501" y="1969399"/>
              <a:ext cx="65128" cy="67996"/>
            </a:xfrm>
            <a:custGeom>
              <a:avLst/>
              <a:gdLst/>
              <a:ahLst/>
              <a:cxnLst/>
              <a:rect l="l" t="t" r="r" b="b"/>
              <a:pathLst>
                <a:path w="772" h="806" fill="none" extrusionOk="0">
                  <a:moveTo>
                    <a:pt x="105" y="806"/>
                  </a:moveTo>
                  <a:cubicBezTo>
                    <a:pt x="67" y="593"/>
                    <a:pt x="20" y="278"/>
                    <a:pt x="0" y="63"/>
                  </a:cubicBezTo>
                  <a:cubicBezTo>
                    <a:pt x="211" y="35"/>
                    <a:pt x="559" y="1"/>
                    <a:pt x="772" y="6"/>
                  </a:cubicBezTo>
                </a:path>
              </a:pathLst>
            </a:custGeom>
            <a:noFill/>
            <a:ln w="9525" cap="rnd" cmpd="sng">
              <a:solidFill>
                <a:srgbClr val="7E6CF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3219096" y="3816695"/>
              <a:ext cx="364699" cy="463403"/>
            </a:xfrm>
            <a:custGeom>
              <a:avLst/>
              <a:gdLst/>
              <a:ahLst/>
              <a:cxnLst/>
              <a:rect l="l" t="t" r="r" b="b"/>
              <a:pathLst>
                <a:path w="4323" h="5493" extrusionOk="0">
                  <a:moveTo>
                    <a:pt x="1319" y="1"/>
                  </a:moveTo>
                  <a:lnTo>
                    <a:pt x="0" y="2523"/>
                  </a:lnTo>
                  <a:lnTo>
                    <a:pt x="2328" y="2523"/>
                  </a:lnTo>
                  <a:lnTo>
                    <a:pt x="1417" y="5492"/>
                  </a:lnTo>
                  <a:lnTo>
                    <a:pt x="4322" y="1762"/>
                  </a:lnTo>
                  <a:lnTo>
                    <a:pt x="2540" y="1762"/>
                  </a:lnTo>
                  <a:lnTo>
                    <a:pt x="35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3788972" y="3149637"/>
              <a:ext cx="369255" cy="369255"/>
            </a:xfrm>
            <a:custGeom>
              <a:avLst/>
              <a:gdLst/>
              <a:ahLst/>
              <a:cxnLst/>
              <a:rect l="l" t="t" r="r" b="b"/>
              <a:pathLst>
                <a:path w="4377" h="4377" extrusionOk="0">
                  <a:moveTo>
                    <a:pt x="2799" y="1"/>
                  </a:moveTo>
                  <a:cubicBezTo>
                    <a:pt x="2565" y="1"/>
                    <a:pt x="2375" y="190"/>
                    <a:pt x="2375" y="425"/>
                  </a:cubicBezTo>
                  <a:cubicBezTo>
                    <a:pt x="2375" y="522"/>
                    <a:pt x="2409" y="611"/>
                    <a:pt x="2464" y="683"/>
                  </a:cubicBezTo>
                  <a:cubicBezTo>
                    <a:pt x="2488" y="724"/>
                    <a:pt x="2602" y="935"/>
                    <a:pt x="2459" y="1091"/>
                  </a:cubicBezTo>
                  <a:lnTo>
                    <a:pt x="1090" y="1091"/>
                  </a:lnTo>
                  <a:lnTo>
                    <a:pt x="1090" y="2391"/>
                  </a:lnTo>
                  <a:cubicBezTo>
                    <a:pt x="1033" y="2444"/>
                    <a:pt x="968" y="2461"/>
                    <a:pt x="906" y="2461"/>
                  </a:cubicBezTo>
                  <a:cubicBezTo>
                    <a:pt x="783" y="2461"/>
                    <a:pt x="674" y="2391"/>
                    <a:pt x="674" y="2391"/>
                  </a:cubicBezTo>
                  <a:cubicBezTo>
                    <a:pt x="604" y="2340"/>
                    <a:pt x="519" y="2309"/>
                    <a:pt x="425" y="2309"/>
                  </a:cubicBezTo>
                  <a:cubicBezTo>
                    <a:pt x="191" y="2309"/>
                    <a:pt x="1" y="2499"/>
                    <a:pt x="1" y="2733"/>
                  </a:cubicBezTo>
                  <a:cubicBezTo>
                    <a:pt x="1" y="2968"/>
                    <a:pt x="191" y="3157"/>
                    <a:pt x="425" y="3157"/>
                  </a:cubicBezTo>
                  <a:cubicBezTo>
                    <a:pt x="523" y="3157"/>
                    <a:pt x="611" y="3123"/>
                    <a:pt x="683" y="3068"/>
                  </a:cubicBezTo>
                  <a:cubicBezTo>
                    <a:pt x="708" y="3053"/>
                    <a:pt x="801" y="3002"/>
                    <a:pt x="905" y="3002"/>
                  </a:cubicBezTo>
                  <a:cubicBezTo>
                    <a:pt x="967" y="3002"/>
                    <a:pt x="1033" y="3020"/>
                    <a:pt x="1090" y="3073"/>
                  </a:cubicBezTo>
                  <a:lnTo>
                    <a:pt x="1090" y="4376"/>
                  </a:lnTo>
                  <a:lnTo>
                    <a:pt x="2393" y="4376"/>
                  </a:lnTo>
                  <a:cubicBezTo>
                    <a:pt x="2536" y="4222"/>
                    <a:pt x="2423" y="4009"/>
                    <a:pt x="2398" y="3968"/>
                  </a:cubicBezTo>
                  <a:cubicBezTo>
                    <a:pt x="2343" y="3897"/>
                    <a:pt x="2309" y="3809"/>
                    <a:pt x="2309" y="3711"/>
                  </a:cubicBezTo>
                  <a:cubicBezTo>
                    <a:pt x="2309" y="3477"/>
                    <a:pt x="2499" y="3286"/>
                    <a:pt x="2734" y="3286"/>
                  </a:cubicBezTo>
                  <a:cubicBezTo>
                    <a:pt x="2968" y="3286"/>
                    <a:pt x="3158" y="3477"/>
                    <a:pt x="3158" y="3711"/>
                  </a:cubicBezTo>
                  <a:cubicBezTo>
                    <a:pt x="3158" y="3804"/>
                    <a:pt x="3127" y="3890"/>
                    <a:pt x="3076" y="3960"/>
                  </a:cubicBezTo>
                  <a:cubicBezTo>
                    <a:pt x="3076" y="3960"/>
                    <a:pt x="2917" y="4204"/>
                    <a:pt x="3076" y="4376"/>
                  </a:cubicBezTo>
                  <a:lnTo>
                    <a:pt x="4376" y="4376"/>
                  </a:lnTo>
                  <a:lnTo>
                    <a:pt x="4376" y="3073"/>
                  </a:lnTo>
                  <a:cubicBezTo>
                    <a:pt x="4319" y="3020"/>
                    <a:pt x="4253" y="3002"/>
                    <a:pt x="4192" y="3002"/>
                  </a:cubicBezTo>
                  <a:cubicBezTo>
                    <a:pt x="4088" y="3002"/>
                    <a:pt x="3995" y="3053"/>
                    <a:pt x="3969" y="3068"/>
                  </a:cubicBezTo>
                  <a:cubicBezTo>
                    <a:pt x="3898" y="3123"/>
                    <a:pt x="3809" y="3157"/>
                    <a:pt x="3712" y="3157"/>
                  </a:cubicBezTo>
                  <a:cubicBezTo>
                    <a:pt x="3477" y="3157"/>
                    <a:pt x="3287" y="2968"/>
                    <a:pt x="3287" y="2733"/>
                  </a:cubicBezTo>
                  <a:cubicBezTo>
                    <a:pt x="3287" y="2499"/>
                    <a:pt x="3477" y="2309"/>
                    <a:pt x="3712" y="2309"/>
                  </a:cubicBezTo>
                  <a:cubicBezTo>
                    <a:pt x="3804" y="2309"/>
                    <a:pt x="3890" y="2340"/>
                    <a:pt x="3960" y="2391"/>
                  </a:cubicBezTo>
                  <a:cubicBezTo>
                    <a:pt x="3960" y="2391"/>
                    <a:pt x="4069" y="2461"/>
                    <a:pt x="4192" y="2461"/>
                  </a:cubicBezTo>
                  <a:cubicBezTo>
                    <a:pt x="4253" y="2461"/>
                    <a:pt x="4319" y="2444"/>
                    <a:pt x="4376" y="2391"/>
                  </a:cubicBezTo>
                  <a:lnTo>
                    <a:pt x="4376" y="1091"/>
                  </a:lnTo>
                  <a:lnTo>
                    <a:pt x="3142" y="1091"/>
                  </a:lnTo>
                  <a:cubicBezTo>
                    <a:pt x="2983" y="919"/>
                    <a:pt x="3142" y="674"/>
                    <a:pt x="3142" y="674"/>
                  </a:cubicBezTo>
                  <a:lnTo>
                    <a:pt x="3141" y="674"/>
                  </a:lnTo>
                  <a:cubicBezTo>
                    <a:pt x="3193" y="604"/>
                    <a:pt x="3224" y="519"/>
                    <a:pt x="3224" y="425"/>
                  </a:cubicBezTo>
                  <a:cubicBezTo>
                    <a:pt x="3224" y="190"/>
                    <a:pt x="3034" y="1"/>
                    <a:pt x="27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2867216" y="832945"/>
              <a:ext cx="277300" cy="369255"/>
            </a:xfrm>
            <a:custGeom>
              <a:avLst/>
              <a:gdLst/>
              <a:ahLst/>
              <a:cxnLst/>
              <a:rect l="l" t="t" r="r" b="b"/>
              <a:pathLst>
                <a:path w="3287" h="4377" extrusionOk="0">
                  <a:moveTo>
                    <a:pt x="1709" y="1"/>
                  </a:moveTo>
                  <a:cubicBezTo>
                    <a:pt x="1475" y="1"/>
                    <a:pt x="1285" y="190"/>
                    <a:pt x="1285" y="425"/>
                  </a:cubicBezTo>
                  <a:cubicBezTo>
                    <a:pt x="1285" y="522"/>
                    <a:pt x="1319" y="611"/>
                    <a:pt x="1374" y="683"/>
                  </a:cubicBezTo>
                  <a:cubicBezTo>
                    <a:pt x="1398" y="724"/>
                    <a:pt x="1513" y="935"/>
                    <a:pt x="1369" y="1091"/>
                  </a:cubicBezTo>
                  <a:lnTo>
                    <a:pt x="0" y="1091"/>
                  </a:lnTo>
                  <a:lnTo>
                    <a:pt x="0" y="2393"/>
                  </a:lnTo>
                  <a:cubicBezTo>
                    <a:pt x="58" y="2446"/>
                    <a:pt x="123" y="2464"/>
                    <a:pt x="185" y="2464"/>
                  </a:cubicBezTo>
                  <a:cubicBezTo>
                    <a:pt x="289" y="2464"/>
                    <a:pt x="382" y="2413"/>
                    <a:pt x="408" y="2399"/>
                  </a:cubicBezTo>
                  <a:cubicBezTo>
                    <a:pt x="480" y="2344"/>
                    <a:pt x="568" y="2309"/>
                    <a:pt x="666" y="2309"/>
                  </a:cubicBezTo>
                  <a:cubicBezTo>
                    <a:pt x="900" y="2309"/>
                    <a:pt x="1090" y="2499"/>
                    <a:pt x="1090" y="2734"/>
                  </a:cubicBezTo>
                  <a:cubicBezTo>
                    <a:pt x="1090" y="2968"/>
                    <a:pt x="900" y="3158"/>
                    <a:pt x="666" y="3158"/>
                  </a:cubicBezTo>
                  <a:cubicBezTo>
                    <a:pt x="572" y="3158"/>
                    <a:pt x="487" y="3127"/>
                    <a:pt x="417" y="3076"/>
                  </a:cubicBezTo>
                  <a:cubicBezTo>
                    <a:pt x="417" y="3076"/>
                    <a:pt x="308" y="3005"/>
                    <a:pt x="185" y="3005"/>
                  </a:cubicBezTo>
                  <a:cubicBezTo>
                    <a:pt x="123" y="3005"/>
                    <a:pt x="58" y="3023"/>
                    <a:pt x="0" y="3076"/>
                  </a:cubicBezTo>
                  <a:lnTo>
                    <a:pt x="0" y="4376"/>
                  </a:lnTo>
                  <a:lnTo>
                    <a:pt x="1303" y="4376"/>
                  </a:lnTo>
                  <a:cubicBezTo>
                    <a:pt x="1446" y="4222"/>
                    <a:pt x="1333" y="4009"/>
                    <a:pt x="1308" y="3968"/>
                  </a:cubicBezTo>
                  <a:cubicBezTo>
                    <a:pt x="1253" y="3897"/>
                    <a:pt x="1219" y="3809"/>
                    <a:pt x="1219" y="3711"/>
                  </a:cubicBezTo>
                  <a:cubicBezTo>
                    <a:pt x="1219" y="3477"/>
                    <a:pt x="1409" y="3286"/>
                    <a:pt x="1644" y="3286"/>
                  </a:cubicBezTo>
                  <a:cubicBezTo>
                    <a:pt x="1878" y="3286"/>
                    <a:pt x="2068" y="3477"/>
                    <a:pt x="2068" y="3711"/>
                  </a:cubicBezTo>
                  <a:cubicBezTo>
                    <a:pt x="2068" y="3804"/>
                    <a:pt x="2037" y="3890"/>
                    <a:pt x="1986" y="3961"/>
                  </a:cubicBezTo>
                  <a:cubicBezTo>
                    <a:pt x="1986" y="3961"/>
                    <a:pt x="1827" y="4204"/>
                    <a:pt x="1986" y="4376"/>
                  </a:cubicBezTo>
                  <a:lnTo>
                    <a:pt x="3287" y="4376"/>
                  </a:lnTo>
                  <a:lnTo>
                    <a:pt x="3287" y="3073"/>
                  </a:lnTo>
                  <a:cubicBezTo>
                    <a:pt x="3229" y="3020"/>
                    <a:pt x="3164" y="3003"/>
                    <a:pt x="3102" y="3003"/>
                  </a:cubicBezTo>
                  <a:cubicBezTo>
                    <a:pt x="2998" y="3003"/>
                    <a:pt x="2905" y="3053"/>
                    <a:pt x="2879" y="3068"/>
                  </a:cubicBezTo>
                  <a:cubicBezTo>
                    <a:pt x="2808" y="3123"/>
                    <a:pt x="2718" y="3158"/>
                    <a:pt x="2622" y="3158"/>
                  </a:cubicBezTo>
                  <a:cubicBezTo>
                    <a:pt x="2387" y="3158"/>
                    <a:pt x="2197" y="2968"/>
                    <a:pt x="2197" y="2734"/>
                  </a:cubicBezTo>
                  <a:cubicBezTo>
                    <a:pt x="2197" y="2499"/>
                    <a:pt x="2387" y="2309"/>
                    <a:pt x="2622" y="2309"/>
                  </a:cubicBezTo>
                  <a:cubicBezTo>
                    <a:pt x="2715" y="2309"/>
                    <a:pt x="2801" y="2340"/>
                    <a:pt x="2870" y="2392"/>
                  </a:cubicBezTo>
                  <a:lnTo>
                    <a:pt x="2870" y="2391"/>
                  </a:lnTo>
                  <a:cubicBezTo>
                    <a:pt x="2870" y="2391"/>
                    <a:pt x="2979" y="2461"/>
                    <a:pt x="3102" y="2461"/>
                  </a:cubicBezTo>
                  <a:cubicBezTo>
                    <a:pt x="3164" y="2461"/>
                    <a:pt x="3230" y="2444"/>
                    <a:pt x="3287" y="2391"/>
                  </a:cubicBezTo>
                  <a:lnTo>
                    <a:pt x="3287" y="1091"/>
                  </a:lnTo>
                  <a:lnTo>
                    <a:pt x="2052" y="1091"/>
                  </a:lnTo>
                  <a:cubicBezTo>
                    <a:pt x="1892" y="919"/>
                    <a:pt x="2052" y="674"/>
                    <a:pt x="2052" y="674"/>
                  </a:cubicBezTo>
                  <a:lnTo>
                    <a:pt x="2051" y="674"/>
                  </a:lnTo>
                  <a:cubicBezTo>
                    <a:pt x="2103" y="604"/>
                    <a:pt x="2133" y="519"/>
                    <a:pt x="2133" y="425"/>
                  </a:cubicBezTo>
                  <a:cubicBezTo>
                    <a:pt x="2133" y="190"/>
                    <a:pt x="1944" y="1"/>
                    <a:pt x="170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3574773" y="1202793"/>
              <a:ext cx="366133" cy="366049"/>
            </a:xfrm>
            <a:custGeom>
              <a:avLst/>
              <a:gdLst/>
              <a:ahLst/>
              <a:cxnLst/>
              <a:rect l="l" t="t" r="r" b="b"/>
              <a:pathLst>
                <a:path w="4340" h="4339" extrusionOk="0">
                  <a:moveTo>
                    <a:pt x="1589" y="0"/>
                  </a:moveTo>
                  <a:lnTo>
                    <a:pt x="1589" y="1588"/>
                  </a:lnTo>
                  <a:lnTo>
                    <a:pt x="1" y="1588"/>
                  </a:lnTo>
                  <a:lnTo>
                    <a:pt x="1" y="2750"/>
                  </a:lnTo>
                  <a:lnTo>
                    <a:pt x="1589" y="2750"/>
                  </a:lnTo>
                  <a:lnTo>
                    <a:pt x="1589" y="4339"/>
                  </a:lnTo>
                  <a:lnTo>
                    <a:pt x="2751" y="4339"/>
                  </a:lnTo>
                  <a:lnTo>
                    <a:pt x="2751" y="2750"/>
                  </a:lnTo>
                  <a:lnTo>
                    <a:pt x="4339" y="2750"/>
                  </a:lnTo>
                  <a:lnTo>
                    <a:pt x="4339" y="1588"/>
                  </a:lnTo>
                  <a:lnTo>
                    <a:pt x="2751" y="1588"/>
                  </a:lnTo>
                  <a:lnTo>
                    <a:pt x="275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3995157" y="1029764"/>
              <a:ext cx="208291" cy="208375"/>
            </a:xfrm>
            <a:custGeom>
              <a:avLst/>
              <a:gdLst/>
              <a:ahLst/>
              <a:cxnLst/>
              <a:rect l="l" t="t" r="r" b="b"/>
              <a:pathLst>
                <a:path w="2469" h="2470" extrusionOk="0">
                  <a:moveTo>
                    <a:pt x="904" y="1"/>
                  </a:moveTo>
                  <a:lnTo>
                    <a:pt x="904" y="905"/>
                  </a:lnTo>
                  <a:lnTo>
                    <a:pt x="1" y="905"/>
                  </a:lnTo>
                  <a:lnTo>
                    <a:pt x="1" y="1566"/>
                  </a:lnTo>
                  <a:lnTo>
                    <a:pt x="904" y="1566"/>
                  </a:lnTo>
                  <a:lnTo>
                    <a:pt x="904" y="2469"/>
                  </a:lnTo>
                  <a:lnTo>
                    <a:pt x="1565" y="2469"/>
                  </a:lnTo>
                  <a:lnTo>
                    <a:pt x="1565" y="1566"/>
                  </a:lnTo>
                  <a:lnTo>
                    <a:pt x="2468" y="1566"/>
                  </a:lnTo>
                  <a:lnTo>
                    <a:pt x="2468" y="905"/>
                  </a:lnTo>
                  <a:lnTo>
                    <a:pt x="1565" y="905"/>
                  </a:lnTo>
                  <a:lnTo>
                    <a:pt x="15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4049571" y="1824885"/>
              <a:ext cx="99379" cy="99379"/>
            </a:xfrm>
            <a:custGeom>
              <a:avLst/>
              <a:gdLst/>
              <a:ahLst/>
              <a:cxnLst/>
              <a:rect l="l" t="t" r="r" b="b"/>
              <a:pathLst>
                <a:path w="1178" h="1178" fill="none" extrusionOk="0">
                  <a:moveTo>
                    <a:pt x="1178" y="589"/>
                  </a:moveTo>
                  <a:cubicBezTo>
                    <a:pt x="1178" y="264"/>
                    <a:pt x="914" y="1"/>
                    <a:pt x="589" y="1"/>
                  </a:cubicBezTo>
                  <a:cubicBezTo>
                    <a:pt x="265" y="1"/>
                    <a:pt x="1" y="264"/>
                    <a:pt x="1" y="589"/>
                  </a:cubicBezTo>
                  <a:cubicBezTo>
                    <a:pt x="1" y="914"/>
                    <a:pt x="265" y="1178"/>
                    <a:pt x="589" y="1178"/>
                  </a:cubicBezTo>
                  <a:cubicBezTo>
                    <a:pt x="914" y="1178"/>
                    <a:pt x="1178" y="914"/>
                    <a:pt x="1178" y="589"/>
                  </a:cubicBezTo>
                  <a:close/>
                </a:path>
              </a:pathLst>
            </a:custGeom>
            <a:noFill/>
            <a:ln w="19050" cap="flat" cmpd="sng">
              <a:solidFill>
                <a:schemeClr val="accent2"/>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1016870" y="3258634"/>
              <a:ext cx="99379" cy="99379"/>
            </a:xfrm>
            <a:custGeom>
              <a:avLst/>
              <a:gdLst/>
              <a:ahLst/>
              <a:cxnLst/>
              <a:rect l="l" t="t" r="r" b="b"/>
              <a:pathLst>
                <a:path w="1178" h="1178" fill="none" extrusionOk="0">
                  <a:moveTo>
                    <a:pt x="1177" y="589"/>
                  </a:moveTo>
                  <a:cubicBezTo>
                    <a:pt x="1177" y="264"/>
                    <a:pt x="914" y="0"/>
                    <a:pt x="589" y="0"/>
                  </a:cubicBezTo>
                  <a:cubicBezTo>
                    <a:pt x="264" y="0"/>
                    <a:pt x="0" y="264"/>
                    <a:pt x="0" y="589"/>
                  </a:cubicBezTo>
                  <a:cubicBezTo>
                    <a:pt x="0" y="914"/>
                    <a:pt x="264" y="1177"/>
                    <a:pt x="589" y="1177"/>
                  </a:cubicBezTo>
                  <a:cubicBezTo>
                    <a:pt x="914" y="1177"/>
                    <a:pt x="1177" y="914"/>
                    <a:pt x="1177" y="589"/>
                  </a:cubicBezTo>
                  <a:close/>
                </a:path>
              </a:pathLst>
            </a:custGeom>
            <a:noFill/>
            <a:ln w="19050" cap="flat" cmpd="sng">
              <a:solidFill>
                <a:schemeClr val="accent2"/>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1829038" y="1258894"/>
              <a:ext cx="99379" cy="99379"/>
            </a:xfrm>
            <a:custGeom>
              <a:avLst/>
              <a:gdLst/>
              <a:ahLst/>
              <a:cxnLst/>
              <a:rect l="l" t="t" r="r" b="b"/>
              <a:pathLst>
                <a:path w="1178" h="1178" fill="none" extrusionOk="0">
                  <a:moveTo>
                    <a:pt x="1177" y="589"/>
                  </a:moveTo>
                  <a:cubicBezTo>
                    <a:pt x="1177" y="264"/>
                    <a:pt x="914" y="0"/>
                    <a:pt x="589" y="0"/>
                  </a:cubicBezTo>
                  <a:cubicBezTo>
                    <a:pt x="264" y="0"/>
                    <a:pt x="0" y="264"/>
                    <a:pt x="0" y="589"/>
                  </a:cubicBezTo>
                  <a:cubicBezTo>
                    <a:pt x="0" y="914"/>
                    <a:pt x="264" y="1177"/>
                    <a:pt x="589" y="1177"/>
                  </a:cubicBezTo>
                  <a:cubicBezTo>
                    <a:pt x="914" y="1177"/>
                    <a:pt x="1177" y="914"/>
                    <a:pt x="1177" y="589"/>
                  </a:cubicBezTo>
                  <a:close/>
                </a:path>
              </a:pathLst>
            </a:custGeom>
            <a:noFill/>
            <a:ln w="19050" cap="flat" cmpd="sng">
              <a:solidFill>
                <a:schemeClr val="accent2"/>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293621" y="3710482"/>
              <a:ext cx="99295" cy="99295"/>
            </a:xfrm>
            <a:custGeom>
              <a:avLst/>
              <a:gdLst/>
              <a:ahLst/>
              <a:cxnLst/>
              <a:rect l="l" t="t" r="r" b="b"/>
              <a:pathLst>
                <a:path w="1177" h="1177" fill="none" extrusionOk="0">
                  <a:moveTo>
                    <a:pt x="1177" y="588"/>
                  </a:moveTo>
                  <a:cubicBezTo>
                    <a:pt x="1177" y="263"/>
                    <a:pt x="914" y="0"/>
                    <a:pt x="589" y="0"/>
                  </a:cubicBezTo>
                  <a:cubicBezTo>
                    <a:pt x="264" y="0"/>
                    <a:pt x="1" y="263"/>
                    <a:pt x="1" y="588"/>
                  </a:cubicBezTo>
                  <a:cubicBezTo>
                    <a:pt x="1" y="913"/>
                    <a:pt x="264" y="1176"/>
                    <a:pt x="589" y="1176"/>
                  </a:cubicBezTo>
                  <a:cubicBezTo>
                    <a:pt x="914" y="1176"/>
                    <a:pt x="1177" y="913"/>
                    <a:pt x="1177" y="588"/>
                  </a:cubicBezTo>
                  <a:close/>
                </a:path>
              </a:pathLst>
            </a:custGeom>
            <a:noFill/>
            <a:ln w="19050" cap="flat" cmpd="sng">
              <a:solidFill>
                <a:schemeClr val="accent2"/>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1246001" y="4366488"/>
              <a:ext cx="99295" cy="99379"/>
            </a:xfrm>
            <a:custGeom>
              <a:avLst/>
              <a:gdLst/>
              <a:ahLst/>
              <a:cxnLst/>
              <a:rect l="l" t="t" r="r" b="b"/>
              <a:pathLst>
                <a:path w="1177" h="1178" fill="none" extrusionOk="0">
                  <a:moveTo>
                    <a:pt x="1177" y="589"/>
                  </a:moveTo>
                  <a:cubicBezTo>
                    <a:pt x="1177" y="264"/>
                    <a:pt x="914" y="0"/>
                    <a:pt x="589" y="0"/>
                  </a:cubicBezTo>
                  <a:cubicBezTo>
                    <a:pt x="263" y="0"/>
                    <a:pt x="1" y="264"/>
                    <a:pt x="1" y="589"/>
                  </a:cubicBezTo>
                  <a:cubicBezTo>
                    <a:pt x="1" y="914"/>
                    <a:pt x="263" y="1177"/>
                    <a:pt x="589" y="1177"/>
                  </a:cubicBezTo>
                  <a:cubicBezTo>
                    <a:pt x="914" y="1177"/>
                    <a:pt x="1177" y="914"/>
                    <a:pt x="1177" y="589"/>
                  </a:cubicBezTo>
                  <a:close/>
                </a:path>
              </a:pathLst>
            </a:custGeom>
            <a:noFill/>
            <a:ln w="19050" cap="flat" cmpd="sng">
              <a:solidFill>
                <a:schemeClr val="accent2"/>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4216274" y="4289380"/>
              <a:ext cx="43868" cy="43615"/>
            </a:xfrm>
            <a:custGeom>
              <a:avLst/>
              <a:gdLst/>
              <a:ahLst/>
              <a:cxnLst/>
              <a:rect l="l" t="t" r="r" b="b"/>
              <a:pathLst>
                <a:path w="520" h="517" extrusionOk="0">
                  <a:moveTo>
                    <a:pt x="260" y="0"/>
                  </a:moveTo>
                  <a:cubicBezTo>
                    <a:pt x="195" y="0"/>
                    <a:pt x="125" y="29"/>
                    <a:pt x="79" y="75"/>
                  </a:cubicBezTo>
                  <a:cubicBezTo>
                    <a:pt x="53" y="99"/>
                    <a:pt x="35" y="127"/>
                    <a:pt x="24" y="158"/>
                  </a:cubicBezTo>
                  <a:cubicBezTo>
                    <a:pt x="9" y="190"/>
                    <a:pt x="1" y="223"/>
                    <a:pt x="3" y="258"/>
                  </a:cubicBezTo>
                  <a:cubicBezTo>
                    <a:pt x="5" y="325"/>
                    <a:pt x="28" y="394"/>
                    <a:pt x="79" y="440"/>
                  </a:cubicBezTo>
                  <a:cubicBezTo>
                    <a:pt x="128" y="486"/>
                    <a:pt x="190" y="516"/>
                    <a:pt x="260" y="516"/>
                  </a:cubicBezTo>
                  <a:cubicBezTo>
                    <a:pt x="326" y="516"/>
                    <a:pt x="396" y="487"/>
                    <a:pt x="443" y="440"/>
                  </a:cubicBezTo>
                  <a:cubicBezTo>
                    <a:pt x="468" y="417"/>
                    <a:pt x="486" y="389"/>
                    <a:pt x="496" y="357"/>
                  </a:cubicBezTo>
                  <a:cubicBezTo>
                    <a:pt x="512" y="327"/>
                    <a:pt x="519" y="293"/>
                    <a:pt x="519" y="258"/>
                  </a:cubicBezTo>
                  <a:cubicBezTo>
                    <a:pt x="515" y="191"/>
                    <a:pt x="493" y="122"/>
                    <a:pt x="443" y="75"/>
                  </a:cubicBezTo>
                  <a:cubicBezTo>
                    <a:pt x="393" y="29"/>
                    <a:pt x="330" y="0"/>
                    <a:pt x="260"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676126" y="1968893"/>
              <a:ext cx="43784" cy="43615"/>
            </a:xfrm>
            <a:custGeom>
              <a:avLst/>
              <a:gdLst/>
              <a:ahLst/>
              <a:cxnLst/>
              <a:rect l="l" t="t" r="r" b="b"/>
              <a:pathLst>
                <a:path w="519" h="517" extrusionOk="0">
                  <a:moveTo>
                    <a:pt x="260" y="1"/>
                  </a:moveTo>
                  <a:cubicBezTo>
                    <a:pt x="194" y="1"/>
                    <a:pt x="124" y="29"/>
                    <a:pt x="77" y="76"/>
                  </a:cubicBezTo>
                  <a:cubicBezTo>
                    <a:pt x="53" y="100"/>
                    <a:pt x="34" y="127"/>
                    <a:pt x="24" y="159"/>
                  </a:cubicBezTo>
                  <a:cubicBezTo>
                    <a:pt x="8" y="190"/>
                    <a:pt x="0" y="223"/>
                    <a:pt x="2" y="259"/>
                  </a:cubicBezTo>
                  <a:cubicBezTo>
                    <a:pt x="5" y="325"/>
                    <a:pt x="26" y="394"/>
                    <a:pt x="77" y="441"/>
                  </a:cubicBezTo>
                  <a:cubicBezTo>
                    <a:pt x="128" y="488"/>
                    <a:pt x="190" y="517"/>
                    <a:pt x="260" y="517"/>
                  </a:cubicBezTo>
                  <a:cubicBezTo>
                    <a:pt x="326" y="517"/>
                    <a:pt x="396" y="488"/>
                    <a:pt x="442" y="441"/>
                  </a:cubicBezTo>
                  <a:cubicBezTo>
                    <a:pt x="467" y="418"/>
                    <a:pt x="485" y="390"/>
                    <a:pt x="495" y="358"/>
                  </a:cubicBezTo>
                  <a:cubicBezTo>
                    <a:pt x="512" y="327"/>
                    <a:pt x="519" y="294"/>
                    <a:pt x="518" y="259"/>
                  </a:cubicBezTo>
                  <a:cubicBezTo>
                    <a:pt x="514" y="192"/>
                    <a:pt x="493" y="123"/>
                    <a:pt x="442" y="76"/>
                  </a:cubicBezTo>
                  <a:cubicBezTo>
                    <a:pt x="391" y="30"/>
                    <a:pt x="329" y="1"/>
                    <a:pt x="260"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575227" y="2041782"/>
              <a:ext cx="29443" cy="29105"/>
            </a:xfrm>
            <a:custGeom>
              <a:avLst/>
              <a:gdLst/>
              <a:ahLst/>
              <a:cxnLst/>
              <a:rect l="l" t="t" r="r" b="b"/>
              <a:pathLst>
                <a:path w="349" h="345" extrusionOk="0">
                  <a:moveTo>
                    <a:pt x="175" y="1"/>
                  </a:moveTo>
                  <a:cubicBezTo>
                    <a:pt x="130" y="1"/>
                    <a:pt x="84" y="20"/>
                    <a:pt x="52" y="51"/>
                  </a:cubicBezTo>
                  <a:cubicBezTo>
                    <a:pt x="23" y="80"/>
                    <a:pt x="0" y="129"/>
                    <a:pt x="3" y="173"/>
                  </a:cubicBezTo>
                  <a:cubicBezTo>
                    <a:pt x="6" y="265"/>
                    <a:pt x="78" y="345"/>
                    <a:pt x="175" y="345"/>
                  </a:cubicBezTo>
                  <a:cubicBezTo>
                    <a:pt x="218" y="345"/>
                    <a:pt x="265" y="326"/>
                    <a:pt x="296" y="294"/>
                  </a:cubicBezTo>
                  <a:cubicBezTo>
                    <a:pt x="326" y="265"/>
                    <a:pt x="348" y="216"/>
                    <a:pt x="347" y="173"/>
                  </a:cubicBezTo>
                  <a:cubicBezTo>
                    <a:pt x="342" y="79"/>
                    <a:pt x="271" y="1"/>
                    <a:pt x="175" y="1"/>
                  </a:cubicBezTo>
                  <a:close/>
                </a:path>
              </a:pathLst>
            </a:custGeom>
            <a:solidFill>
              <a:srgbClr val="4F97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3603035" y="1049505"/>
              <a:ext cx="29358" cy="29105"/>
            </a:xfrm>
            <a:custGeom>
              <a:avLst/>
              <a:gdLst/>
              <a:ahLst/>
              <a:cxnLst/>
              <a:rect l="l" t="t" r="r" b="b"/>
              <a:pathLst>
                <a:path w="348" h="345" extrusionOk="0">
                  <a:moveTo>
                    <a:pt x="174" y="0"/>
                  </a:moveTo>
                  <a:cubicBezTo>
                    <a:pt x="129" y="0"/>
                    <a:pt x="83" y="19"/>
                    <a:pt x="53" y="51"/>
                  </a:cubicBezTo>
                  <a:cubicBezTo>
                    <a:pt x="22" y="80"/>
                    <a:pt x="0" y="129"/>
                    <a:pt x="2" y="172"/>
                  </a:cubicBezTo>
                  <a:cubicBezTo>
                    <a:pt x="6" y="265"/>
                    <a:pt x="78" y="344"/>
                    <a:pt x="174" y="344"/>
                  </a:cubicBezTo>
                  <a:cubicBezTo>
                    <a:pt x="218" y="344"/>
                    <a:pt x="264" y="325"/>
                    <a:pt x="295" y="293"/>
                  </a:cubicBezTo>
                  <a:cubicBezTo>
                    <a:pt x="325" y="264"/>
                    <a:pt x="348" y="215"/>
                    <a:pt x="346" y="172"/>
                  </a:cubicBezTo>
                  <a:cubicBezTo>
                    <a:pt x="342" y="79"/>
                    <a:pt x="270" y="0"/>
                    <a:pt x="174"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2553637" y="874199"/>
              <a:ext cx="43869" cy="43615"/>
            </a:xfrm>
            <a:custGeom>
              <a:avLst/>
              <a:gdLst/>
              <a:ahLst/>
              <a:cxnLst/>
              <a:rect l="l" t="t" r="r" b="b"/>
              <a:pathLst>
                <a:path w="520" h="517" extrusionOk="0">
                  <a:moveTo>
                    <a:pt x="260" y="1"/>
                  </a:moveTo>
                  <a:cubicBezTo>
                    <a:pt x="193" y="1"/>
                    <a:pt x="124" y="30"/>
                    <a:pt x="77" y="77"/>
                  </a:cubicBezTo>
                  <a:cubicBezTo>
                    <a:pt x="52" y="100"/>
                    <a:pt x="35" y="127"/>
                    <a:pt x="24" y="160"/>
                  </a:cubicBezTo>
                  <a:cubicBezTo>
                    <a:pt x="8" y="190"/>
                    <a:pt x="0" y="223"/>
                    <a:pt x="2" y="259"/>
                  </a:cubicBezTo>
                  <a:cubicBezTo>
                    <a:pt x="5" y="326"/>
                    <a:pt x="27" y="395"/>
                    <a:pt x="77" y="442"/>
                  </a:cubicBezTo>
                  <a:cubicBezTo>
                    <a:pt x="128" y="488"/>
                    <a:pt x="190" y="517"/>
                    <a:pt x="260" y="517"/>
                  </a:cubicBezTo>
                  <a:cubicBezTo>
                    <a:pt x="326" y="517"/>
                    <a:pt x="395" y="488"/>
                    <a:pt x="442" y="442"/>
                  </a:cubicBezTo>
                  <a:cubicBezTo>
                    <a:pt x="468" y="418"/>
                    <a:pt x="485" y="390"/>
                    <a:pt x="496" y="358"/>
                  </a:cubicBezTo>
                  <a:cubicBezTo>
                    <a:pt x="512" y="327"/>
                    <a:pt x="519" y="294"/>
                    <a:pt x="518" y="259"/>
                  </a:cubicBezTo>
                  <a:cubicBezTo>
                    <a:pt x="515" y="192"/>
                    <a:pt x="493" y="123"/>
                    <a:pt x="442" y="77"/>
                  </a:cubicBezTo>
                  <a:cubicBezTo>
                    <a:pt x="392" y="31"/>
                    <a:pt x="330" y="1"/>
                    <a:pt x="260" y="1"/>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2662212" y="780556"/>
              <a:ext cx="29443" cy="29105"/>
            </a:xfrm>
            <a:custGeom>
              <a:avLst/>
              <a:gdLst/>
              <a:ahLst/>
              <a:cxnLst/>
              <a:rect l="l" t="t" r="r" b="b"/>
              <a:pathLst>
                <a:path w="349" h="345" extrusionOk="0">
                  <a:moveTo>
                    <a:pt x="175" y="0"/>
                  </a:moveTo>
                  <a:cubicBezTo>
                    <a:pt x="131" y="0"/>
                    <a:pt x="84" y="19"/>
                    <a:pt x="53" y="51"/>
                  </a:cubicBezTo>
                  <a:cubicBezTo>
                    <a:pt x="23" y="81"/>
                    <a:pt x="0" y="129"/>
                    <a:pt x="3" y="172"/>
                  </a:cubicBezTo>
                  <a:cubicBezTo>
                    <a:pt x="7" y="266"/>
                    <a:pt x="78" y="344"/>
                    <a:pt x="175" y="344"/>
                  </a:cubicBezTo>
                  <a:cubicBezTo>
                    <a:pt x="219" y="344"/>
                    <a:pt x="265" y="325"/>
                    <a:pt x="296" y="294"/>
                  </a:cubicBezTo>
                  <a:cubicBezTo>
                    <a:pt x="326" y="264"/>
                    <a:pt x="349" y="215"/>
                    <a:pt x="346" y="172"/>
                  </a:cubicBezTo>
                  <a:cubicBezTo>
                    <a:pt x="343" y="80"/>
                    <a:pt x="271" y="0"/>
                    <a:pt x="175" y="0"/>
                  </a:cubicBezTo>
                  <a:close/>
                </a:path>
              </a:pathLst>
            </a:custGeom>
            <a:solidFill>
              <a:srgbClr val="A7C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4360535" y="4354677"/>
              <a:ext cx="29358" cy="29105"/>
            </a:xfrm>
            <a:custGeom>
              <a:avLst/>
              <a:gdLst/>
              <a:ahLst/>
              <a:cxnLst/>
              <a:rect l="l" t="t" r="r" b="b"/>
              <a:pathLst>
                <a:path w="348" h="345" extrusionOk="0">
                  <a:moveTo>
                    <a:pt x="174" y="1"/>
                  </a:moveTo>
                  <a:cubicBezTo>
                    <a:pt x="131" y="1"/>
                    <a:pt x="83" y="20"/>
                    <a:pt x="53" y="50"/>
                  </a:cubicBezTo>
                  <a:cubicBezTo>
                    <a:pt x="23" y="80"/>
                    <a:pt x="0" y="129"/>
                    <a:pt x="2" y="173"/>
                  </a:cubicBezTo>
                  <a:cubicBezTo>
                    <a:pt x="7" y="265"/>
                    <a:pt x="78" y="345"/>
                    <a:pt x="174" y="345"/>
                  </a:cubicBezTo>
                  <a:cubicBezTo>
                    <a:pt x="219" y="345"/>
                    <a:pt x="265" y="325"/>
                    <a:pt x="296" y="294"/>
                  </a:cubicBezTo>
                  <a:cubicBezTo>
                    <a:pt x="325" y="264"/>
                    <a:pt x="348" y="215"/>
                    <a:pt x="346" y="173"/>
                  </a:cubicBezTo>
                  <a:cubicBezTo>
                    <a:pt x="342" y="79"/>
                    <a:pt x="270" y="1"/>
                    <a:pt x="174" y="1"/>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4845963" y="3957328"/>
              <a:ext cx="29443" cy="29105"/>
            </a:xfrm>
            <a:custGeom>
              <a:avLst/>
              <a:gdLst/>
              <a:ahLst/>
              <a:cxnLst/>
              <a:rect l="l" t="t" r="r" b="b"/>
              <a:pathLst>
                <a:path w="349" h="345" extrusionOk="0">
                  <a:moveTo>
                    <a:pt x="174" y="1"/>
                  </a:moveTo>
                  <a:cubicBezTo>
                    <a:pt x="130" y="1"/>
                    <a:pt x="84" y="20"/>
                    <a:pt x="53" y="51"/>
                  </a:cubicBezTo>
                  <a:cubicBezTo>
                    <a:pt x="23" y="81"/>
                    <a:pt x="0" y="130"/>
                    <a:pt x="2" y="173"/>
                  </a:cubicBezTo>
                  <a:cubicBezTo>
                    <a:pt x="6" y="266"/>
                    <a:pt x="78" y="345"/>
                    <a:pt x="174" y="345"/>
                  </a:cubicBezTo>
                  <a:cubicBezTo>
                    <a:pt x="219" y="345"/>
                    <a:pt x="265" y="326"/>
                    <a:pt x="296" y="295"/>
                  </a:cubicBezTo>
                  <a:cubicBezTo>
                    <a:pt x="326" y="265"/>
                    <a:pt x="349" y="216"/>
                    <a:pt x="346" y="173"/>
                  </a:cubicBezTo>
                  <a:cubicBezTo>
                    <a:pt x="343" y="80"/>
                    <a:pt x="271" y="1"/>
                    <a:pt x="174" y="1"/>
                  </a:cubicBezTo>
                  <a:close/>
                </a:path>
              </a:pathLst>
            </a:custGeom>
            <a:solidFill>
              <a:srgbClr val="4F97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326101" y="3006810"/>
              <a:ext cx="29443" cy="29105"/>
            </a:xfrm>
            <a:custGeom>
              <a:avLst/>
              <a:gdLst/>
              <a:ahLst/>
              <a:cxnLst/>
              <a:rect l="l" t="t" r="r" b="b"/>
              <a:pathLst>
                <a:path w="349" h="345" extrusionOk="0">
                  <a:moveTo>
                    <a:pt x="175" y="1"/>
                  </a:moveTo>
                  <a:cubicBezTo>
                    <a:pt x="131" y="1"/>
                    <a:pt x="85" y="20"/>
                    <a:pt x="53" y="52"/>
                  </a:cubicBezTo>
                  <a:cubicBezTo>
                    <a:pt x="24" y="81"/>
                    <a:pt x="1" y="130"/>
                    <a:pt x="3" y="173"/>
                  </a:cubicBezTo>
                  <a:cubicBezTo>
                    <a:pt x="7" y="266"/>
                    <a:pt x="79" y="345"/>
                    <a:pt x="175" y="345"/>
                  </a:cubicBezTo>
                  <a:cubicBezTo>
                    <a:pt x="219" y="345"/>
                    <a:pt x="266" y="326"/>
                    <a:pt x="297" y="295"/>
                  </a:cubicBezTo>
                  <a:cubicBezTo>
                    <a:pt x="327" y="265"/>
                    <a:pt x="348" y="216"/>
                    <a:pt x="347" y="173"/>
                  </a:cubicBezTo>
                  <a:cubicBezTo>
                    <a:pt x="342" y="80"/>
                    <a:pt x="272" y="1"/>
                    <a:pt x="175" y="1"/>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3761470" y="3807837"/>
              <a:ext cx="29443" cy="29105"/>
            </a:xfrm>
            <a:custGeom>
              <a:avLst/>
              <a:gdLst/>
              <a:ahLst/>
              <a:cxnLst/>
              <a:rect l="l" t="t" r="r" b="b"/>
              <a:pathLst>
                <a:path w="349" h="345" extrusionOk="0">
                  <a:moveTo>
                    <a:pt x="175" y="0"/>
                  </a:moveTo>
                  <a:cubicBezTo>
                    <a:pt x="130" y="0"/>
                    <a:pt x="84" y="20"/>
                    <a:pt x="53" y="51"/>
                  </a:cubicBezTo>
                  <a:cubicBezTo>
                    <a:pt x="23" y="81"/>
                    <a:pt x="0" y="130"/>
                    <a:pt x="3" y="172"/>
                  </a:cubicBezTo>
                  <a:cubicBezTo>
                    <a:pt x="6" y="266"/>
                    <a:pt x="78" y="344"/>
                    <a:pt x="175" y="344"/>
                  </a:cubicBezTo>
                  <a:cubicBezTo>
                    <a:pt x="219" y="344"/>
                    <a:pt x="265" y="325"/>
                    <a:pt x="296" y="295"/>
                  </a:cubicBezTo>
                  <a:cubicBezTo>
                    <a:pt x="326" y="264"/>
                    <a:pt x="349" y="215"/>
                    <a:pt x="347" y="172"/>
                  </a:cubicBezTo>
                  <a:cubicBezTo>
                    <a:pt x="342" y="80"/>
                    <a:pt x="271" y="0"/>
                    <a:pt x="175"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1396759" y="3760593"/>
              <a:ext cx="29443" cy="29105"/>
            </a:xfrm>
            <a:custGeom>
              <a:avLst/>
              <a:gdLst/>
              <a:ahLst/>
              <a:cxnLst/>
              <a:rect l="l" t="t" r="r" b="b"/>
              <a:pathLst>
                <a:path w="349" h="345" extrusionOk="0">
                  <a:moveTo>
                    <a:pt x="175" y="1"/>
                  </a:moveTo>
                  <a:cubicBezTo>
                    <a:pt x="131" y="1"/>
                    <a:pt x="84" y="20"/>
                    <a:pt x="53" y="50"/>
                  </a:cubicBezTo>
                  <a:cubicBezTo>
                    <a:pt x="24" y="80"/>
                    <a:pt x="1" y="130"/>
                    <a:pt x="3" y="173"/>
                  </a:cubicBezTo>
                  <a:cubicBezTo>
                    <a:pt x="7" y="265"/>
                    <a:pt x="79" y="345"/>
                    <a:pt x="175" y="345"/>
                  </a:cubicBezTo>
                  <a:cubicBezTo>
                    <a:pt x="219" y="345"/>
                    <a:pt x="265" y="325"/>
                    <a:pt x="296" y="294"/>
                  </a:cubicBezTo>
                  <a:cubicBezTo>
                    <a:pt x="326" y="264"/>
                    <a:pt x="348" y="215"/>
                    <a:pt x="347" y="173"/>
                  </a:cubicBezTo>
                  <a:cubicBezTo>
                    <a:pt x="342" y="79"/>
                    <a:pt x="271" y="1"/>
                    <a:pt x="175"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1284134" y="3836942"/>
              <a:ext cx="43784" cy="43615"/>
            </a:xfrm>
            <a:custGeom>
              <a:avLst/>
              <a:gdLst/>
              <a:ahLst/>
              <a:cxnLst/>
              <a:rect l="l" t="t" r="r" b="b"/>
              <a:pathLst>
                <a:path w="519" h="517" extrusionOk="0">
                  <a:moveTo>
                    <a:pt x="259" y="0"/>
                  </a:moveTo>
                  <a:cubicBezTo>
                    <a:pt x="193" y="0"/>
                    <a:pt x="124" y="29"/>
                    <a:pt x="77" y="75"/>
                  </a:cubicBezTo>
                  <a:cubicBezTo>
                    <a:pt x="52" y="99"/>
                    <a:pt x="34" y="127"/>
                    <a:pt x="24" y="158"/>
                  </a:cubicBezTo>
                  <a:cubicBezTo>
                    <a:pt x="7" y="190"/>
                    <a:pt x="0" y="223"/>
                    <a:pt x="1" y="258"/>
                  </a:cubicBezTo>
                  <a:cubicBezTo>
                    <a:pt x="4" y="325"/>
                    <a:pt x="26" y="394"/>
                    <a:pt x="77" y="440"/>
                  </a:cubicBezTo>
                  <a:cubicBezTo>
                    <a:pt x="128" y="487"/>
                    <a:pt x="190" y="516"/>
                    <a:pt x="259" y="516"/>
                  </a:cubicBezTo>
                  <a:cubicBezTo>
                    <a:pt x="326" y="516"/>
                    <a:pt x="395" y="487"/>
                    <a:pt x="442" y="440"/>
                  </a:cubicBezTo>
                  <a:cubicBezTo>
                    <a:pt x="467" y="417"/>
                    <a:pt x="485" y="390"/>
                    <a:pt x="495" y="357"/>
                  </a:cubicBezTo>
                  <a:cubicBezTo>
                    <a:pt x="511" y="327"/>
                    <a:pt x="519" y="294"/>
                    <a:pt x="517" y="258"/>
                  </a:cubicBezTo>
                  <a:cubicBezTo>
                    <a:pt x="514" y="191"/>
                    <a:pt x="492" y="122"/>
                    <a:pt x="442" y="75"/>
                  </a:cubicBezTo>
                  <a:cubicBezTo>
                    <a:pt x="391" y="29"/>
                    <a:pt x="329" y="0"/>
                    <a:pt x="259"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1825157" y="2430189"/>
              <a:ext cx="29443" cy="29105"/>
            </a:xfrm>
            <a:custGeom>
              <a:avLst/>
              <a:gdLst/>
              <a:ahLst/>
              <a:cxnLst/>
              <a:rect l="l" t="t" r="r" b="b"/>
              <a:pathLst>
                <a:path w="349" h="345" extrusionOk="0">
                  <a:moveTo>
                    <a:pt x="174" y="1"/>
                  </a:moveTo>
                  <a:cubicBezTo>
                    <a:pt x="130" y="1"/>
                    <a:pt x="84" y="20"/>
                    <a:pt x="53" y="52"/>
                  </a:cubicBezTo>
                  <a:cubicBezTo>
                    <a:pt x="23" y="81"/>
                    <a:pt x="0" y="130"/>
                    <a:pt x="2" y="173"/>
                  </a:cubicBezTo>
                  <a:cubicBezTo>
                    <a:pt x="6" y="266"/>
                    <a:pt x="78" y="345"/>
                    <a:pt x="174" y="345"/>
                  </a:cubicBezTo>
                  <a:cubicBezTo>
                    <a:pt x="218" y="345"/>
                    <a:pt x="265" y="326"/>
                    <a:pt x="296" y="294"/>
                  </a:cubicBezTo>
                  <a:cubicBezTo>
                    <a:pt x="326" y="265"/>
                    <a:pt x="349" y="216"/>
                    <a:pt x="346" y="173"/>
                  </a:cubicBezTo>
                  <a:cubicBezTo>
                    <a:pt x="342" y="80"/>
                    <a:pt x="271" y="1"/>
                    <a:pt x="174"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4235171" y="2114925"/>
              <a:ext cx="29358" cy="29105"/>
            </a:xfrm>
            <a:custGeom>
              <a:avLst/>
              <a:gdLst/>
              <a:ahLst/>
              <a:cxnLst/>
              <a:rect l="l" t="t" r="r" b="b"/>
              <a:pathLst>
                <a:path w="348" h="345" extrusionOk="0">
                  <a:moveTo>
                    <a:pt x="174" y="1"/>
                  </a:moveTo>
                  <a:cubicBezTo>
                    <a:pt x="130" y="1"/>
                    <a:pt x="84" y="20"/>
                    <a:pt x="53" y="51"/>
                  </a:cubicBezTo>
                  <a:cubicBezTo>
                    <a:pt x="23" y="81"/>
                    <a:pt x="0" y="130"/>
                    <a:pt x="2" y="173"/>
                  </a:cubicBezTo>
                  <a:cubicBezTo>
                    <a:pt x="6" y="265"/>
                    <a:pt x="78" y="345"/>
                    <a:pt x="174" y="345"/>
                  </a:cubicBezTo>
                  <a:cubicBezTo>
                    <a:pt x="219" y="345"/>
                    <a:pt x="265" y="326"/>
                    <a:pt x="295" y="294"/>
                  </a:cubicBezTo>
                  <a:cubicBezTo>
                    <a:pt x="326" y="265"/>
                    <a:pt x="348" y="216"/>
                    <a:pt x="346" y="173"/>
                  </a:cubicBezTo>
                  <a:cubicBezTo>
                    <a:pt x="342" y="80"/>
                    <a:pt x="271" y="1"/>
                    <a:pt x="174"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4618603" y="2520880"/>
              <a:ext cx="43868" cy="43531"/>
            </a:xfrm>
            <a:custGeom>
              <a:avLst/>
              <a:gdLst/>
              <a:ahLst/>
              <a:cxnLst/>
              <a:rect l="l" t="t" r="r" b="b"/>
              <a:pathLst>
                <a:path w="520" h="516" extrusionOk="0">
                  <a:moveTo>
                    <a:pt x="260" y="1"/>
                  </a:moveTo>
                  <a:cubicBezTo>
                    <a:pt x="194" y="1"/>
                    <a:pt x="124" y="29"/>
                    <a:pt x="78" y="76"/>
                  </a:cubicBezTo>
                  <a:cubicBezTo>
                    <a:pt x="52" y="99"/>
                    <a:pt x="35" y="127"/>
                    <a:pt x="24" y="159"/>
                  </a:cubicBezTo>
                  <a:cubicBezTo>
                    <a:pt x="8" y="189"/>
                    <a:pt x="1" y="223"/>
                    <a:pt x="2" y="258"/>
                  </a:cubicBezTo>
                  <a:cubicBezTo>
                    <a:pt x="5" y="325"/>
                    <a:pt x="27" y="395"/>
                    <a:pt x="78" y="441"/>
                  </a:cubicBezTo>
                  <a:cubicBezTo>
                    <a:pt x="128" y="487"/>
                    <a:pt x="190" y="516"/>
                    <a:pt x="260" y="516"/>
                  </a:cubicBezTo>
                  <a:cubicBezTo>
                    <a:pt x="326" y="516"/>
                    <a:pt x="396" y="487"/>
                    <a:pt x="443" y="441"/>
                  </a:cubicBezTo>
                  <a:cubicBezTo>
                    <a:pt x="467" y="417"/>
                    <a:pt x="485" y="389"/>
                    <a:pt x="496" y="358"/>
                  </a:cubicBezTo>
                  <a:cubicBezTo>
                    <a:pt x="512" y="327"/>
                    <a:pt x="520" y="294"/>
                    <a:pt x="518" y="258"/>
                  </a:cubicBezTo>
                  <a:cubicBezTo>
                    <a:pt x="515" y="192"/>
                    <a:pt x="493" y="122"/>
                    <a:pt x="443" y="76"/>
                  </a:cubicBezTo>
                  <a:cubicBezTo>
                    <a:pt x="392" y="30"/>
                    <a:pt x="330" y="1"/>
                    <a:pt x="260"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4417987" y="3931428"/>
              <a:ext cx="58379" cy="58126"/>
            </a:xfrm>
            <a:custGeom>
              <a:avLst/>
              <a:gdLst/>
              <a:ahLst/>
              <a:cxnLst/>
              <a:rect l="l" t="t" r="r" b="b"/>
              <a:pathLst>
                <a:path w="692" h="689" extrusionOk="0">
                  <a:moveTo>
                    <a:pt x="335" y="0"/>
                  </a:moveTo>
                  <a:cubicBezTo>
                    <a:pt x="292" y="0"/>
                    <a:pt x="251" y="10"/>
                    <a:pt x="213" y="30"/>
                  </a:cubicBezTo>
                  <a:cubicBezTo>
                    <a:pt x="171" y="43"/>
                    <a:pt x="134" y="68"/>
                    <a:pt x="103" y="101"/>
                  </a:cubicBezTo>
                  <a:cubicBezTo>
                    <a:pt x="69" y="132"/>
                    <a:pt x="45" y="169"/>
                    <a:pt x="32" y="212"/>
                  </a:cubicBezTo>
                  <a:cubicBezTo>
                    <a:pt x="10" y="253"/>
                    <a:pt x="0" y="296"/>
                    <a:pt x="2" y="344"/>
                  </a:cubicBezTo>
                  <a:cubicBezTo>
                    <a:pt x="6" y="374"/>
                    <a:pt x="10" y="405"/>
                    <a:pt x="14" y="435"/>
                  </a:cubicBezTo>
                  <a:cubicBezTo>
                    <a:pt x="30" y="494"/>
                    <a:pt x="60" y="544"/>
                    <a:pt x="103" y="587"/>
                  </a:cubicBezTo>
                  <a:cubicBezTo>
                    <a:pt x="170" y="649"/>
                    <a:pt x="253" y="689"/>
                    <a:pt x="346" y="689"/>
                  </a:cubicBezTo>
                  <a:cubicBezTo>
                    <a:pt x="350" y="689"/>
                    <a:pt x="353" y="689"/>
                    <a:pt x="356" y="689"/>
                  </a:cubicBezTo>
                  <a:cubicBezTo>
                    <a:pt x="400" y="689"/>
                    <a:pt x="440" y="678"/>
                    <a:pt x="478" y="659"/>
                  </a:cubicBezTo>
                  <a:cubicBezTo>
                    <a:pt x="521" y="645"/>
                    <a:pt x="558" y="621"/>
                    <a:pt x="589" y="587"/>
                  </a:cubicBezTo>
                  <a:cubicBezTo>
                    <a:pt x="622" y="556"/>
                    <a:pt x="647" y="519"/>
                    <a:pt x="661" y="476"/>
                  </a:cubicBezTo>
                  <a:cubicBezTo>
                    <a:pt x="681" y="435"/>
                    <a:pt x="691" y="392"/>
                    <a:pt x="689" y="344"/>
                  </a:cubicBezTo>
                  <a:cubicBezTo>
                    <a:pt x="686" y="314"/>
                    <a:pt x="681" y="283"/>
                    <a:pt x="677" y="253"/>
                  </a:cubicBezTo>
                  <a:cubicBezTo>
                    <a:pt x="661" y="194"/>
                    <a:pt x="632" y="144"/>
                    <a:pt x="589" y="101"/>
                  </a:cubicBezTo>
                  <a:cubicBezTo>
                    <a:pt x="522" y="39"/>
                    <a:pt x="439" y="0"/>
                    <a:pt x="346" y="0"/>
                  </a:cubicBezTo>
                  <a:cubicBezTo>
                    <a:pt x="343" y="0"/>
                    <a:pt x="339" y="0"/>
                    <a:pt x="335"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2487327" y="1202624"/>
              <a:ext cx="58463" cy="58126"/>
            </a:xfrm>
            <a:custGeom>
              <a:avLst/>
              <a:gdLst/>
              <a:ahLst/>
              <a:cxnLst/>
              <a:rect l="l" t="t" r="r" b="b"/>
              <a:pathLst>
                <a:path w="693" h="689" extrusionOk="0">
                  <a:moveTo>
                    <a:pt x="336" y="0"/>
                  </a:moveTo>
                  <a:cubicBezTo>
                    <a:pt x="293" y="0"/>
                    <a:pt x="252" y="10"/>
                    <a:pt x="215" y="30"/>
                  </a:cubicBezTo>
                  <a:cubicBezTo>
                    <a:pt x="172" y="44"/>
                    <a:pt x="135" y="68"/>
                    <a:pt x="104" y="101"/>
                  </a:cubicBezTo>
                  <a:cubicBezTo>
                    <a:pt x="70" y="132"/>
                    <a:pt x="46" y="169"/>
                    <a:pt x="32" y="212"/>
                  </a:cubicBezTo>
                  <a:cubicBezTo>
                    <a:pt x="11" y="253"/>
                    <a:pt x="1" y="296"/>
                    <a:pt x="2" y="344"/>
                  </a:cubicBezTo>
                  <a:cubicBezTo>
                    <a:pt x="7" y="375"/>
                    <a:pt x="11" y="405"/>
                    <a:pt x="15" y="435"/>
                  </a:cubicBezTo>
                  <a:cubicBezTo>
                    <a:pt x="31" y="494"/>
                    <a:pt x="61" y="544"/>
                    <a:pt x="104" y="587"/>
                  </a:cubicBezTo>
                  <a:cubicBezTo>
                    <a:pt x="171" y="649"/>
                    <a:pt x="254" y="688"/>
                    <a:pt x="346" y="688"/>
                  </a:cubicBezTo>
                  <a:cubicBezTo>
                    <a:pt x="350" y="688"/>
                    <a:pt x="353" y="688"/>
                    <a:pt x="357" y="688"/>
                  </a:cubicBezTo>
                  <a:cubicBezTo>
                    <a:pt x="401" y="688"/>
                    <a:pt x="441" y="678"/>
                    <a:pt x="479" y="659"/>
                  </a:cubicBezTo>
                  <a:cubicBezTo>
                    <a:pt x="522" y="645"/>
                    <a:pt x="559" y="621"/>
                    <a:pt x="590" y="587"/>
                  </a:cubicBezTo>
                  <a:cubicBezTo>
                    <a:pt x="623" y="556"/>
                    <a:pt x="648" y="519"/>
                    <a:pt x="661" y="476"/>
                  </a:cubicBezTo>
                  <a:cubicBezTo>
                    <a:pt x="683" y="435"/>
                    <a:pt x="692" y="391"/>
                    <a:pt x="690" y="344"/>
                  </a:cubicBezTo>
                  <a:lnTo>
                    <a:pt x="678" y="253"/>
                  </a:lnTo>
                  <a:cubicBezTo>
                    <a:pt x="662" y="194"/>
                    <a:pt x="633" y="143"/>
                    <a:pt x="590" y="101"/>
                  </a:cubicBezTo>
                  <a:cubicBezTo>
                    <a:pt x="523" y="39"/>
                    <a:pt x="440" y="0"/>
                    <a:pt x="346" y="0"/>
                  </a:cubicBezTo>
                  <a:cubicBezTo>
                    <a:pt x="343" y="0"/>
                    <a:pt x="339" y="0"/>
                    <a:pt x="336"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1" name="Google Shape;121;p1"/>
          <p:cNvPicPr preferRelativeResize="0"/>
          <p:nvPr/>
        </p:nvPicPr>
        <p:blipFill rotWithShape="1">
          <a:blip r:embed="rId3">
            <a:alphaModFix/>
          </a:blip>
          <a:srcRect/>
          <a:stretch/>
        </p:blipFill>
        <p:spPr>
          <a:xfrm>
            <a:off x="6980080" y="1842"/>
            <a:ext cx="1940036" cy="1077798"/>
          </a:xfrm>
          <a:prstGeom prst="rect">
            <a:avLst/>
          </a:prstGeom>
          <a:noFill/>
          <a:ln>
            <a:noFill/>
          </a:ln>
        </p:spPr>
      </p:pic>
      <p:sp>
        <p:nvSpPr>
          <p:cNvPr id="122" name="Google Shape;122;p1"/>
          <p:cNvSpPr txBox="1"/>
          <p:nvPr/>
        </p:nvSpPr>
        <p:spPr>
          <a:xfrm>
            <a:off x="6259585" y="4463874"/>
            <a:ext cx="2660531" cy="52322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Guided by:-</a:t>
            </a:r>
            <a:endParaRPr/>
          </a:p>
          <a:p>
            <a:pPr marL="0" marR="0" lvl="0" indent="0" algn="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Dr. Varshali Jaiswal Mam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g15a85e89e09_1_274"/>
          <p:cNvSpPr txBox="1"/>
          <p:nvPr/>
        </p:nvSpPr>
        <p:spPr>
          <a:xfrm>
            <a:off x="627450" y="380575"/>
            <a:ext cx="7889100" cy="54489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lt2"/>
              </a:buClr>
              <a:buSzPts val="1900"/>
              <a:buFont typeface="Fira Sans Extra Condensed Medium"/>
              <a:buChar char="●"/>
            </a:pPr>
            <a:r>
              <a:rPr lang="en" sz="1900">
                <a:solidFill>
                  <a:schemeClr val="lt2"/>
                </a:solidFill>
                <a:latin typeface="Fira Sans Extra Condensed Medium"/>
                <a:ea typeface="Fira Sans Extra Condensed Medium"/>
                <a:cs typeface="Fira Sans Extra Condensed Medium"/>
                <a:sym typeface="Fira Sans Extra Condensed Medium"/>
              </a:rPr>
              <a:t>Increase self mental health awareness in an individual</a:t>
            </a:r>
            <a:endParaRPr sz="1900">
              <a:solidFill>
                <a:schemeClr val="lt2"/>
              </a:solidFill>
              <a:latin typeface="Fira Sans Extra Condensed Medium"/>
              <a:ea typeface="Fira Sans Extra Condensed Medium"/>
              <a:cs typeface="Fira Sans Extra Condensed Medium"/>
              <a:sym typeface="Fira Sans Extra Condensed Medium"/>
            </a:endParaRPr>
          </a:p>
          <a:p>
            <a:pPr marL="457200" lvl="0" indent="-349250" algn="l" rtl="0">
              <a:spcBef>
                <a:spcPts val="0"/>
              </a:spcBef>
              <a:spcAft>
                <a:spcPts val="0"/>
              </a:spcAft>
              <a:buClr>
                <a:schemeClr val="lt2"/>
              </a:buClr>
              <a:buSzPts val="1900"/>
              <a:buFont typeface="Fira Sans Extra Condensed Medium"/>
              <a:buChar char="●"/>
            </a:pPr>
            <a:r>
              <a:rPr lang="en" sz="1900">
                <a:solidFill>
                  <a:schemeClr val="lt2"/>
                </a:solidFill>
                <a:latin typeface="Fira Sans Extra Condensed Medium"/>
                <a:ea typeface="Fira Sans Extra Condensed Medium"/>
                <a:cs typeface="Fira Sans Extra Condensed Medium"/>
                <a:sym typeface="Fira Sans Extra Condensed Medium"/>
              </a:rPr>
              <a:t>Self-awareness helps you recognize negative feelings and take action to improve how you feel. For example: "When we are aware we are stressed, we can take steps to reduce stressful activities. We can also activate stress relievers such as engaging in pleasurable activities, seeking connections with others, resting, or being active."</a:t>
            </a:r>
            <a:endParaRPr sz="1900">
              <a:solidFill>
                <a:schemeClr val="lt2"/>
              </a:solidFill>
              <a:latin typeface="Fira Sans Extra Condensed Medium"/>
              <a:ea typeface="Fira Sans Extra Condensed Medium"/>
              <a:cs typeface="Fira Sans Extra Condensed Medium"/>
              <a:sym typeface="Fira Sans Extra Condensed Medium"/>
            </a:endParaRPr>
          </a:p>
          <a:p>
            <a:pPr marL="457200" lvl="0" indent="-349250" algn="l" rtl="0">
              <a:spcBef>
                <a:spcPts val="0"/>
              </a:spcBef>
              <a:spcAft>
                <a:spcPts val="0"/>
              </a:spcAft>
              <a:buClr>
                <a:schemeClr val="lt2"/>
              </a:buClr>
              <a:buSzPts val="1900"/>
              <a:buFont typeface="Fira Sans Extra Condensed Medium"/>
              <a:buChar char="●"/>
            </a:pPr>
            <a:r>
              <a:rPr lang="en" sz="1900">
                <a:solidFill>
                  <a:schemeClr val="lt2"/>
                </a:solidFill>
                <a:latin typeface="Fira Sans Extra Condensed Medium"/>
                <a:ea typeface="Fira Sans Extra Condensed Medium"/>
                <a:cs typeface="Fira Sans Extra Condensed Medium"/>
                <a:sym typeface="Fira Sans Extra Condensed Medium"/>
              </a:rPr>
              <a:t>Helps achieving a better schedule </a:t>
            </a:r>
            <a:endParaRPr sz="1900">
              <a:solidFill>
                <a:schemeClr val="lt2"/>
              </a:solidFill>
              <a:latin typeface="Fira Sans Extra Condensed Medium"/>
              <a:ea typeface="Fira Sans Extra Condensed Medium"/>
              <a:cs typeface="Fira Sans Extra Condensed Medium"/>
              <a:sym typeface="Fira Sans Extra Condensed Medium"/>
            </a:endParaRPr>
          </a:p>
          <a:p>
            <a:pPr marL="457200" lvl="0" indent="-349250" algn="l" rtl="0">
              <a:spcBef>
                <a:spcPts val="0"/>
              </a:spcBef>
              <a:spcAft>
                <a:spcPts val="0"/>
              </a:spcAft>
              <a:buClr>
                <a:schemeClr val="lt2"/>
              </a:buClr>
              <a:buSzPts val="1900"/>
              <a:buFont typeface="Fira Sans Extra Condensed Medium"/>
              <a:buChar char="●"/>
            </a:pPr>
            <a:r>
              <a:rPr lang="en" sz="1900">
                <a:solidFill>
                  <a:schemeClr val="lt2"/>
                </a:solidFill>
                <a:latin typeface="Fira Sans Extra Condensed Medium"/>
                <a:ea typeface="Fira Sans Extra Condensed Medium"/>
                <a:cs typeface="Fira Sans Extra Condensed Medium"/>
                <a:sym typeface="Fira Sans Extra Condensed Medium"/>
              </a:rPr>
              <a:t>Better stress levels lead to improved mental health, more time to relax and less anxiety. A lack of healthy stress management techniques can put you at greater risk for heart disease and negatively impact your overall health.  </a:t>
            </a:r>
            <a:endParaRPr sz="1900">
              <a:solidFill>
                <a:schemeClr val="lt2"/>
              </a:solidFill>
              <a:latin typeface="Fira Sans Extra Condensed Medium"/>
              <a:ea typeface="Fira Sans Extra Condensed Medium"/>
              <a:cs typeface="Fira Sans Extra Condensed Medium"/>
              <a:sym typeface="Fira Sans Extra Condensed Medium"/>
            </a:endParaRPr>
          </a:p>
          <a:p>
            <a:pPr marL="457200" lvl="0" indent="-349250" algn="l" rtl="0">
              <a:spcBef>
                <a:spcPts val="0"/>
              </a:spcBef>
              <a:spcAft>
                <a:spcPts val="0"/>
              </a:spcAft>
              <a:buClr>
                <a:schemeClr val="lt2"/>
              </a:buClr>
              <a:buSzPts val="1900"/>
              <a:buFont typeface="Fira Sans Extra Condensed Medium"/>
              <a:buChar char="●"/>
            </a:pPr>
            <a:r>
              <a:rPr lang="en" sz="1900">
                <a:solidFill>
                  <a:schemeClr val="lt2"/>
                </a:solidFill>
                <a:latin typeface="Fira Sans Extra Condensed Medium"/>
                <a:ea typeface="Fira Sans Extra Condensed Medium"/>
                <a:cs typeface="Fira Sans Extra Condensed Medium"/>
                <a:sym typeface="Fira Sans Extra Condensed Medium"/>
              </a:rPr>
              <a:t>The test can be taken at any time from the comfort of home</a:t>
            </a:r>
            <a:endParaRPr sz="1900">
              <a:solidFill>
                <a:schemeClr val="lt2"/>
              </a:solidFill>
              <a:latin typeface="Fira Sans Extra Condensed Medium"/>
              <a:ea typeface="Fira Sans Extra Condensed Medium"/>
              <a:cs typeface="Fira Sans Extra Condensed Medium"/>
              <a:sym typeface="Fira Sans Extra Condensed Medium"/>
            </a:endParaRPr>
          </a:p>
          <a:p>
            <a:pPr marL="457200" lvl="0" indent="-349250" algn="l" rtl="0">
              <a:spcBef>
                <a:spcPts val="0"/>
              </a:spcBef>
              <a:spcAft>
                <a:spcPts val="0"/>
              </a:spcAft>
              <a:buClr>
                <a:schemeClr val="lt2"/>
              </a:buClr>
              <a:buSzPts val="1900"/>
              <a:buFont typeface="Fira Sans Extra Condensed Medium"/>
              <a:buChar char="●"/>
            </a:pPr>
            <a:r>
              <a:rPr lang="en" sz="1900">
                <a:solidFill>
                  <a:schemeClr val="lt2"/>
                </a:solidFill>
                <a:latin typeface="Fira Sans Extra Condensed Medium"/>
                <a:ea typeface="Fira Sans Extra Condensed Medium"/>
                <a:cs typeface="Fira Sans Extra Condensed Medium"/>
                <a:sym typeface="Fira Sans Extra Condensed Medium"/>
              </a:rPr>
              <a:t>One of the best things you can do for your mental health is speak to a mental health professional, but sometimes in-person care can be expensive or inaccessible.</a:t>
            </a:r>
            <a:endParaRPr sz="1900">
              <a:solidFill>
                <a:schemeClr val="lt2"/>
              </a:solidFill>
              <a:latin typeface="Fira Sans Extra Condensed Medium"/>
              <a:ea typeface="Fira Sans Extra Condensed Medium"/>
              <a:cs typeface="Fira Sans Extra Condensed Medium"/>
              <a:sym typeface="Fira Sans Extra Condensed Medium"/>
            </a:endParaRPr>
          </a:p>
          <a:p>
            <a:pPr marL="457200" lvl="0" indent="-349250" algn="l" rtl="0">
              <a:spcBef>
                <a:spcPts val="0"/>
              </a:spcBef>
              <a:spcAft>
                <a:spcPts val="0"/>
              </a:spcAft>
              <a:buClr>
                <a:schemeClr val="lt2"/>
              </a:buClr>
              <a:buSzPts val="1900"/>
              <a:buFont typeface="Fira Sans Extra Condensed Medium"/>
              <a:buChar char="●"/>
            </a:pPr>
            <a:r>
              <a:rPr lang="en" sz="1900">
                <a:solidFill>
                  <a:schemeClr val="lt2"/>
                </a:solidFill>
                <a:latin typeface="Fira Sans Extra Condensed Medium"/>
                <a:ea typeface="Fira Sans Extra Condensed Medium"/>
                <a:cs typeface="Fira Sans Extra Condensed Medium"/>
                <a:sym typeface="Fira Sans Extra Condensed Medium"/>
              </a:rPr>
              <a:t>Is way cheaper than therapy</a:t>
            </a: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900">
                <a:solidFill>
                  <a:schemeClr val="lt2"/>
                </a:solidFill>
                <a:latin typeface="Fira Sans Extra Condensed Medium"/>
                <a:ea typeface="Fira Sans Extra Condensed Medium"/>
                <a:cs typeface="Fira Sans Extra Condensed Medium"/>
                <a:sym typeface="Fira Sans Extra Condensed Medium"/>
              </a:rPr>
              <a:t> </a:t>
            </a: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900">
              <a:solidFill>
                <a:schemeClr val="l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g15a85e89e09_1_109"/>
          <p:cNvSpPr txBox="1">
            <a:spLocks noGrp="1"/>
          </p:cNvSpPr>
          <p:nvPr>
            <p:ph type="title"/>
          </p:nvPr>
        </p:nvSpPr>
        <p:spPr>
          <a:xfrm>
            <a:off x="457200" y="411475"/>
            <a:ext cx="82296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6. Hardware &amp; Software requirements</a:t>
            </a:r>
            <a:endParaRPr sz="2600"/>
          </a:p>
        </p:txBody>
      </p:sp>
      <p:sp>
        <p:nvSpPr>
          <p:cNvPr id="600" name="Google Shape;600;g15a85e89e09_1_109"/>
          <p:cNvSpPr txBox="1"/>
          <p:nvPr/>
        </p:nvSpPr>
        <p:spPr>
          <a:xfrm>
            <a:off x="1321450" y="1007350"/>
            <a:ext cx="2516700" cy="418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a:solidFill>
                  <a:schemeClr val="accent5"/>
                </a:solidFill>
                <a:latin typeface="Fira Sans Extra Condensed Medium"/>
                <a:ea typeface="Fira Sans Extra Condensed Medium"/>
                <a:cs typeface="Fira Sans Extra Condensed Medium"/>
                <a:sym typeface="Fira Sans Extra Condensed Medium"/>
              </a:rPr>
              <a:t>Languages used:</a:t>
            </a:r>
            <a:endParaRPr sz="2000">
              <a:solidFill>
                <a:schemeClr val="accent5"/>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HTML</a:t>
            </a: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CSS</a:t>
            </a: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JAVA Script</a:t>
            </a: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PYTHON</a:t>
            </a: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Software used:                                        </a:t>
            </a: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VS Code                                    </a:t>
            </a: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Pycharm                                   </a:t>
            </a: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Figma</a:t>
            </a: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2000">
                <a:solidFill>
                  <a:schemeClr val="lt2"/>
                </a:solidFill>
                <a:latin typeface="Fira Sans Extra Condensed Medium"/>
                <a:ea typeface="Fira Sans Extra Condensed Medium"/>
                <a:cs typeface="Fira Sans Extra Condensed Medium"/>
                <a:sym typeface="Fira Sans Extra Condensed Medium"/>
              </a:rPr>
              <a:t>Google Chrome</a:t>
            </a: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20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2000">
              <a:solidFill>
                <a:schemeClr val="lt2"/>
              </a:solidFill>
              <a:latin typeface="Fira Sans Extra Condensed Medium"/>
              <a:ea typeface="Fira Sans Extra Condensed Medium"/>
              <a:cs typeface="Fira Sans Extra Condensed Medium"/>
              <a:sym typeface="Fira Sans Extra Condensed Medium"/>
            </a:endParaRPr>
          </a:p>
        </p:txBody>
      </p:sp>
      <p:sp>
        <p:nvSpPr>
          <p:cNvPr id="601" name="Google Shape;601;g15a85e89e09_1_109"/>
          <p:cNvSpPr txBox="1"/>
          <p:nvPr/>
        </p:nvSpPr>
        <p:spPr>
          <a:xfrm>
            <a:off x="4687550" y="1007350"/>
            <a:ext cx="3837900" cy="398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900">
                <a:solidFill>
                  <a:schemeClr val="accent5"/>
                </a:solidFill>
                <a:latin typeface="Fira Sans Extra Condensed Medium"/>
                <a:ea typeface="Fira Sans Extra Condensed Medium"/>
                <a:cs typeface="Fira Sans Extra Condensed Medium"/>
                <a:sym typeface="Fira Sans Extra Condensed Medium"/>
              </a:rPr>
              <a:t>Hardware used:  </a:t>
            </a:r>
            <a:r>
              <a:rPr lang="en" sz="1900">
                <a:solidFill>
                  <a:schemeClr val="lt2"/>
                </a:solidFill>
                <a:latin typeface="Fira Sans Extra Condensed Medium"/>
                <a:ea typeface="Fira Sans Extra Condensed Medium"/>
                <a:cs typeface="Fira Sans Extra Condensed Medium"/>
                <a:sym typeface="Fira Sans Extra Condensed Medium"/>
              </a:rPr>
              <a:t>               </a:t>
            </a: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r>
              <a:rPr lang="en" sz="1900">
                <a:solidFill>
                  <a:schemeClr val="lt2"/>
                </a:solidFill>
                <a:latin typeface="Fira Sans Extra Condensed Medium"/>
                <a:ea typeface="Fira Sans Extra Condensed Medium"/>
                <a:cs typeface="Fira Sans Extra Condensed Medium"/>
                <a:sym typeface="Fira Sans Extra Condensed Medium"/>
              </a:rPr>
              <a:t>Smartwatch (for taking readings of patient’s heart rate, body temperature nd oxygen level)</a:t>
            </a: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r>
              <a:rPr lang="en" sz="1900">
                <a:solidFill>
                  <a:schemeClr val="lt2"/>
                </a:solidFill>
                <a:latin typeface="Fira Sans Extra Condensed Medium"/>
                <a:ea typeface="Fira Sans Extra Condensed Medium"/>
                <a:cs typeface="Fira Sans Extra Condensed Medium"/>
                <a:sym typeface="Fira Sans Extra Condensed Medium"/>
              </a:rPr>
              <a:t>Blood Pressure Monitoring Machine (for taking readings of patient’s blood pressure)</a:t>
            </a: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900">
                <a:solidFill>
                  <a:schemeClr val="lt2"/>
                </a:solidFill>
                <a:latin typeface="Fira Sans Extra Condensed Medium"/>
                <a:ea typeface="Fira Sans Extra Condensed Medium"/>
                <a:cs typeface="Fira Sans Extra Condensed Medium"/>
                <a:sym typeface="Fira Sans Extra Condensed Medium"/>
              </a:rPr>
              <a:t>Webcam (for the recognition of patient’s facial expressions)</a:t>
            </a: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900">
              <a:solidFill>
                <a:schemeClr val="l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900">
              <a:solidFill>
                <a:schemeClr val="l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g15a85e89e09_1_119"/>
          <p:cNvSpPr txBox="1">
            <a:spLocks noGrp="1"/>
          </p:cNvSpPr>
          <p:nvPr>
            <p:ph type="title"/>
          </p:nvPr>
        </p:nvSpPr>
        <p:spPr>
          <a:xfrm>
            <a:off x="457200" y="182875"/>
            <a:ext cx="82296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7. Overall system architecture diagram.</a:t>
            </a:r>
            <a:endParaRPr sz="2600"/>
          </a:p>
        </p:txBody>
      </p:sp>
      <p:sp>
        <p:nvSpPr>
          <p:cNvPr id="607" name="Google Shape;607;g15a85e89e09_1_119"/>
          <p:cNvSpPr txBox="1"/>
          <p:nvPr/>
        </p:nvSpPr>
        <p:spPr>
          <a:xfrm>
            <a:off x="532200" y="514675"/>
            <a:ext cx="8079600" cy="489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solidFill>
                  <a:schemeClr val="accent5"/>
                </a:solidFill>
                <a:latin typeface="Fira Sans Extra Condensed SemiBold"/>
                <a:ea typeface="Fira Sans Extra Condensed SemiBold"/>
                <a:cs typeface="Fira Sans Extra Condensed SemiBold"/>
                <a:sym typeface="Fira Sans Extra Condensed SemiBold"/>
              </a:rPr>
              <a:t>Architecture serves as a blueprint for a system. It provides an abstraction to manage the system complexity and establish a communication and coordination mechanism among components.</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700">
                <a:solidFill>
                  <a:schemeClr val="accent5"/>
                </a:solidFill>
                <a:latin typeface="Fira Sans Extra Condensed SemiBold"/>
                <a:ea typeface="Fira Sans Extra Condensed SemiBold"/>
                <a:cs typeface="Fira Sans Extra Condensed SemiBold"/>
                <a:sym typeface="Fira Sans Extra Condensed SemiBold"/>
              </a:rPr>
              <a:t> </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700">
                <a:solidFill>
                  <a:schemeClr val="accent5"/>
                </a:solidFill>
                <a:latin typeface="Fira Sans Extra Condensed SemiBold"/>
                <a:ea typeface="Fira Sans Extra Condensed SemiBold"/>
                <a:cs typeface="Fira Sans Extra Condensed SemiBold"/>
                <a:sym typeface="Fira Sans Extra Condensed SemiBold"/>
              </a:rPr>
              <a:t>●	It defines a structured solution to meet all the technical and operational requirements, while optimizing the common quality attributes like performance and security.</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700">
                <a:solidFill>
                  <a:schemeClr val="accent5"/>
                </a:solidFill>
                <a:latin typeface="Fira Sans Extra Condensed SemiBold"/>
                <a:ea typeface="Fira Sans Extra Condensed SemiBold"/>
                <a:cs typeface="Fira Sans Extra Condensed SemiBold"/>
                <a:sym typeface="Fira Sans Extra Condensed SemiBold"/>
              </a:rPr>
              <a:t>●	Further, it involves a set of significant decisions about the organization related to software development and each of these decisions can have a considerable impact on quality, maintainability, performance, and the overall success of the final product. </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r>
              <a:rPr lang="en" sz="1700">
                <a:solidFill>
                  <a:schemeClr val="accent5"/>
                </a:solidFill>
                <a:latin typeface="Fira Sans Extra Condensed SemiBold"/>
                <a:ea typeface="Fira Sans Extra Condensed SemiBold"/>
                <a:cs typeface="Fira Sans Extra Condensed SemiBold"/>
                <a:sym typeface="Fira Sans Extra Condensed SemiBold"/>
              </a:rPr>
              <a:t>These decisions comprise of −</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700">
                <a:solidFill>
                  <a:schemeClr val="accent5"/>
                </a:solidFill>
                <a:latin typeface="Fira Sans Extra Condensed SemiBold"/>
                <a:ea typeface="Fira Sans Extra Condensed SemiBold"/>
                <a:cs typeface="Fira Sans Extra Condensed SemiBold"/>
                <a:sym typeface="Fira Sans Extra Condensed SemiBold"/>
              </a:rPr>
              <a:t>○	Selection of structural elements and their interfaces by which the system is composed.</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700">
                <a:solidFill>
                  <a:schemeClr val="accent5"/>
                </a:solidFill>
                <a:latin typeface="Fira Sans Extra Condensed SemiBold"/>
                <a:ea typeface="Fira Sans Extra Condensed SemiBold"/>
                <a:cs typeface="Fira Sans Extra Condensed SemiBold"/>
                <a:sym typeface="Fira Sans Extra Condensed SemiBold"/>
              </a:rPr>
              <a:t>○	Behavior as specified in collaborations among those elements.</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700">
                <a:solidFill>
                  <a:schemeClr val="accent5"/>
                </a:solidFill>
                <a:latin typeface="Fira Sans Extra Condensed SemiBold"/>
                <a:ea typeface="Fira Sans Extra Condensed SemiBold"/>
                <a:cs typeface="Fira Sans Extra Condensed SemiBold"/>
                <a:sym typeface="Fira Sans Extra Condensed SemiBold"/>
              </a:rPr>
              <a:t>○	Composition of these structural and behavioral elements into a large subsystem.</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700">
                <a:solidFill>
                  <a:schemeClr val="accent5"/>
                </a:solidFill>
                <a:latin typeface="Fira Sans Extra Condensed SemiBold"/>
                <a:ea typeface="Fira Sans Extra Condensed SemiBold"/>
                <a:cs typeface="Fira Sans Extra Condensed SemiBold"/>
                <a:sym typeface="Fira Sans Extra Condensed SemiBold"/>
              </a:rPr>
              <a:t>○	Architectural decisions align with business objectives.</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1700">
                <a:solidFill>
                  <a:schemeClr val="accent5"/>
                </a:solidFill>
                <a:latin typeface="Fira Sans Extra Condensed SemiBold"/>
                <a:ea typeface="Fira Sans Extra Condensed SemiBold"/>
                <a:cs typeface="Fira Sans Extra Condensed SemiBold"/>
                <a:sym typeface="Fira Sans Extra Condensed SemiBold"/>
              </a:rPr>
              <a:t>○	Architectural styles guide the organization.</a:t>
            </a: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endParaRPr sz="1700">
              <a:solidFill>
                <a:schemeClr val="accent5"/>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1700">
              <a:solidFill>
                <a:schemeClr val="accent5"/>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612" name="Google Shape;612;g15bb04ba379_0_0"/>
          <p:cNvPicPr preferRelativeResize="0"/>
          <p:nvPr/>
        </p:nvPicPr>
        <p:blipFill rotWithShape="1">
          <a:blip r:embed="rId3">
            <a:alphaModFix/>
          </a:blip>
          <a:srcRect l="1768" b="2666"/>
          <a:stretch/>
        </p:blipFill>
        <p:spPr>
          <a:xfrm>
            <a:off x="479250" y="229975"/>
            <a:ext cx="8183774" cy="470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15a85e89e09_1_125"/>
          <p:cNvSpPr txBox="1">
            <a:spLocks noGrp="1"/>
          </p:cNvSpPr>
          <p:nvPr>
            <p:ph type="title"/>
          </p:nvPr>
        </p:nvSpPr>
        <p:spPr>
          <a:xfrm>
            <a:off x="457200" y="106675"/>
            <a:ext cx="82296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 Implementation and coding.</a:t>
            </a:r>
            <a:endParaRPr/>
          </a:p>
        </p:txBody>
      </p:sp>
      <p:sp>
        <p:nvSpPr>
          <p:cNvPr id="618" name="Google Shape;618;g15a85e89e09_1_125"/>
          <p:cNvSpPr txBox="1"/>
          <p:nvPr/>
        </p:nvSpPr>
        <p:spPr>
          <a:xfrm>
            <a:off x="649975" y="438475"/>
            <a:ext cx="8025900" cy="541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solidFill>
                  <a:schemeClr val="accent3"/>
                </a:solidFill>
                <a:latin typeface="Fira Sans Extra Condensed Medium"/>
                <a:ea typeface="Fira Sans Extra Condensed Medium"/>
                <a:cs typeface="Fira Sans Extra Condensed Medium"/>
                <a:sym typeface="Fira Sans Extra Condensed Medium"/>
              </a:rPr>
              <a:t>Code Snippet for Facial Expression Recognition from Webcam</a:t>
            </a:r>
            <a:endParaRPr sz="1700">
              <a:solidFill>
                <a:schemeClr val="accent3"/>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solidFill>
                <a:schemeClr val="accent3"/>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from fer import Video</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from fer import FER</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import os</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import sys</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import pandas as pd</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 Putting in the location of the video file that has to be processed</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location_videofile = "C:\\Users\\anany\\OneDrive\\Pictures\\Camera Roll\\WIN_20220901_20_36_47_Pro.mp4"</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 Building of the Face detection detector</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face_detector = FER(mtcnn=True)</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 Input the video for processing</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input_video = Video(location_videofile)</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 The Analyze() function will run analysis on every frame of the input video. </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 It will create a rectangular box around every image and show the emotion values next to that.</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 Finally, the method will publish a new video that will have a box around the face of the human with live emotion values.</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a:latin typeface="Fira Sans Extra Condensed Medium"/>
                <a:ea typeface="Fira Sans Extra Condensed Medium"/>
                <a:cs typeface="Fira Sans Extra Condensed Medium"/>
                <a:sym typeface="Fira Sans Extra Condensed Medium"/>
              </a:rPr>
              <a:t>processing_data = input_video.analyze(face_detector, display=False)</a:t>
            </a: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15a85e89e09_1_133"/>
          <p:cNvSpPr txBox="1"/>
          <p:nvPr/>
        </p:nvSpPr>
        <p:spPr>
          <a:xfrm>
            <a:off x="831425" y="230550"/>
            <a:ext cx="7956900" cy="538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 We will now convert the analysed information into a dataframe.</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 This will help us import the data as a .CSV file to perform analysis over it later</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vid_df = input_video.to_pandas(processing_data)</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vid_df = input_video.get_first_face(vid_df)</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vid_df = input_video.get_emotions(vid_df)</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 Plotting the emotions against time in the video</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pltfig = vid_df.plot(figsize=(20, 8), fontsize=16).get_figure()</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 We will now work on the dataframe to extract which emotion was prominent in the video</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angry = sum(vid_df.angry)</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disgust = sum(vid_df.disgust)</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fear = sum(vid_df.fear)</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happy = sum(vid_df.happy)</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sad = sum(vid_df.sad)</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surprise = sum(vid_df.surprise)</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neutral = sum(vid_df.neutral)</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emotions = ['Angry', 'Disgust', 'Fear', 'Happy', 'Sad', 'Surprise', 'Neutral']</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emotions_values = [angry, disgust, fear, happy, sad, surprise, neutral]</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score_comparisons = pd.DataFrame(emotions, columns = ['Human Emotions'])</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score_comparisons['Emotion Value from the Video'] = emotions_values</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300">
                <a:latin typeface="Fira Sans Extra Condensed Medium"/>
                <a:ea typeface="Fira Sans Extra Condensed Medium"/>
                <a:cs typeface="Fira Sans Extra Condensed Medium"/>
                <a:sym typeface="Fira Sans Extra Condensed Medium"/>
              </a:rPr>
              <a:t>score_comparisons</a:t>
            </a: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3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3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g15a85e89e09_1_139"/>
          <p:cNvSpPr txBox="1"/>
          <p:nvPr/>
        </p:nvSpPr>
        <p:spPr>
          <a:xfrm>
            <a:off x="1234425" y="-44775"/>
            <a:ext cx="7251000" cy="621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a:solidFill>
                  <a:schemeClr val="accent3"/>
                </a:solidFill>
                <a:latin typeface="Fira Sans Extra Condensed SemiBold"/>
                <a:ea typeface="Fira Sans Extra Condensed SemiBold"/>
                <a:cs typeface="Fira Sans Extra Condensed SemiBold"/>
                <a:sym typeface="Fira Sans Extra Condensed SemiBold"/>
              </a:rPr>
              <a:t>Code snippet for quiz</a:t>
            </a:r>
            <a:endParaRPr sz="2000">
              <a:solidFill>
                <a:schemeClr val="accent3"/>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Python program to create a simple GUI</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Simple Quiz using Tkinter</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#import everything from tkinter</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from tkinter import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and import messagebox as mb from tkinter</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from tkinter import messagebox as mb</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#import json to use json file for data</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import json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#class to define the components of the GUI</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class Quiz:</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This is the first method which is called when a</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new object of the class is initialized. This method</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sets the question count to 0. and initialize all the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other methoods to display the content and make all the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functionalities available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def __init__(self):</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g15a85e89e09_1_146"/>
          <p:cNvSpPr txBox="1"/>
          <p:nvPr/>
        </p:nvSpPr>
        <p:spPr>
          <a:xfrm>
            <a:off x="1334750" y="613425"/>
            <a:ext cx="7336200" cy="457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set question number to 0</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self.q_no=0</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assigns ques to the display_question function to update later.</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self.display_title()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self.display_question()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opt_selected holds an integer value which is used for</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selected option in a 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self.opt_selected=IntVar()</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displaying radio button for the current question and used to</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display options for the current 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self.opts=self.radio_buttons()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display options for the current 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self.display_options()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g15a85e89e09_1_152"/>
          <p:cNvSpPr txBox="1"/>
          <p:nvPr/>
        </p:nvSpPr>
        <p:spPr>
          <a:xfrm>
            <a:off x="1263425" y="424675"/>
            <a:ext cx="73362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displays the button for next and exit.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self.buttons()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no of questions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self.data_size=len(question)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keep a counter of correct answers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self.correct=0</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This method is used to display the result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It counts the number of correct and wrong answers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and then display them at the end as a message Box</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def display_result(self):</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g15a85e89e09_1_156"/>
          <p:cNvSpPr txBox="1"/>
          <p:nvPr/>
        </p:nvSpPr>
        <p:spPr>
          <a:xfrm>
            <a:off x="1106150" y="725625"/>
            <a:ext cx="7336200" cy="410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calculates the wrong count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wrong_count = self.data_size - self.correct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correct = f"Correct: {self.correct}"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wrong = f"Wrong: {wrong_count}"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calcultaes the percentage of correct answers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score = int(self.correct / self.data_size * 100)</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result = f"Score: {score}%"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Shows a message box to display the result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mb.showinfo("Result", f"{result}\n{correct}\n{wrong}")</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This method checks the Answer after we click on Next.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def check_ans(self, q_no):</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457200" y="226675"/>
            <a:ext cx="8229600" cy="663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b="1">
                <a:solidFill>
                  <a:schemeClr val="lt2"/>
                </a:solidFill>
                <a:latin typeface="Fira Sans Extra Condensed"/>
                <a:ea typeface="Fira Sans Extra Condensed"/>
                <a:cs typeface="Fira Sans Extra Condensed"/>
                <a:sym typeface="Fira Sans Extra Condensed"/>
              </a:rPr>
              <a:t> </a:t>
            </a:r>
            <a:r>
              <a:rPr lang="en" sz="3600" b="1">
                <a:solidFill>
                  <a:schemeClr val="lt2"/>
                </a:solidFill>
                <a:latin typeface="Fira Sans Extra Condensed"/>
                <a:ea typeface="Fira Sans Extra Condensed"/>
                <a:cs typeface="Fira Sans Extra Condensed"/>
                <a:sym typeface="Fira Sans Extra Condensed"/>
              </a:rPr>
              <a:t>CONTENTS OF THIS PRESENTATION</a:t>
            </a:r>
            <a:endParaRPr sz="3600" b="1">
              <a:solidFill>
                <a:schemeClr val="lt2"/>
              </a:solidFill>
              <a:latin typeface="Fira Sans Extra Condensed"/>
              <a:ea typeface="Fira Sans Extra Condensed"/>
              <a:cs typeface="Fira Sans Extra Condensed"/>
              <a:sym typeface="Fira Sans Extra Condensed"/>
            </a:endParaRPr>
          </a:p>
          <a:p>
            <a:pPr marL="0" lvl="0" indent="0" algn="ctr" rtl="0">
              <a:lnSpc>
                <a:spcPct val="100000"/>
              </a:lnSpc>
              <a:spcBef>
                <a:spcPts val="0"/>
              </a:spcBef>
              <a:spcAft>
                <a:spcPts val="0"/>
              </a:spcAft>
              <a:buSzPts val="2400"/>
              <a:buNone/>
            </a:pPr>
            <a:endParaRPr b="1">
              <a:latin typeface="Fira Sans Extra Condensed"/>
              <a:ea typeface="Fira Sans Extra Condensed"/>
              <a:cs typeface="Fira Sans Extra Condensed"/>
              <a:sym typeface="Fira Sans Extra Condensed"/>
            </a:endParaRPr>
          </a:p>
        </p:txBody>
      </p:sp>
      <p:sp>
        <p:nvSpPr>
          <p:cNvPr id="128" name="Google Shape;128;p2"/>
          <p:cNvSpPr/>
          <p:nvPr/>
        </p:nvSpPr>
        <p:spPr>
          <a:xfrm>
            <a:off x="460400" y="12306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txBox="1"/>
          <p:nvPr/>
        </p:nvSpPr>
        <p:spPr>
          <a:xfrm>
            <a:off x="152903" y="1342713"/>
            <a:ext cx="1924200" cy="2730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a:solidFill>
                  <a:schemeClr val="accent5"/>
                </a:solidFill>
                <a:latin typeface="Fira Sans Extra Condensed"/>
                <a:ea typeface="Fira Sans Extra Condensed"/>
                <a:cs typeface="Fira Sans Extra Condensed"/>
                <a:sym typeface="Fira Sans Extra Condensed"/>
              </a:rPr>
              <a:t>1.Introduction</a:t>
            </a:r>
            <a:endParaRPr sz="1600" b="1" i="0" u="none" strike="noStrike" cap="none">
              <a:solidFill>
                <a:schemeClr val="accent5"/>
              </a:solidFill>
              <a:latin typeface="Fira Sans Extra Condensed"/>
              <a:ea typeface="Fira Sans Extra Condensed"/>
              <a:cs typeface="Fira Sans Extra Condensed"/>
              <a:sym typeface="Fira Sans Extra Condensed"/>
            </a:endParaRPr>
          </a:p>
        </p:txBody>
      </p:sp>
      <p:sp>
        <p:nvSpPr>
          <p:cNvPr id="130" name="Google Shape;130;p2"/>
          <p:cNvSpPr txBox="1"/>
          <p:nvPr/>
        </p:nvSpPr>
        <p:spPr>
          <a:xfrm>
            <a:off x="969195" y="3154910"/>
            <a:ext cx="1184100" cy="2730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i="0" u="none" strike="noStrike" cap="none">
                <a:solidFill>
                  <a:schemeClr val="accent5"/>
                </a:solidFill>
                <a:latin typeface="Fira Sans Extra Condensed"/>
                <a:ea typeface="Fira Sans Extra Condensed"/>
                <a:cs typeface="Fira Sans Extra Condensed"/>
                <a:sym typeface="Fira Sans Extra Condensed"/>
              </a:rPr>
              <a:t>Venus</a:t>
            </a:r>
            <a:endParaRPr sz="1600" b="1" i="0" u="none" strike="noStrike" cap="none">
              <a:solidFill>
                <a:schemeClr val="accent5"/>
              </a:solidFill>
              <a:latin typeface="Fira Sans Extra Condensed"/>
              <a:ea typeface="Fira Sans Extra Condensed"/>
              <a:cs typeface="Fira Sans Extra Condensed"/>
              <a:sym typeface="Fira Sans Extra Condensed"/>
            </a:endParaRPr>
          </a:p>
        </p:txBody>
      </p:sp>
      <p:grpSp>
        <p:nvGrpSpPr>
          <p:cNvPr id="131" name="Google Shape;131;p2"/>
          <p:cNvGrpSpPr/>
          <p:nvPr/>
        </p:nvGrpSpPr>
        <p:grpSpPr>
          <a:xfrm>
            <a:off x="3071953" y="1360289"/>
            <a:ext cx="2926130" cy="2804636"/>
            <a:chOff x="3244014" y="1495246"/>
            <a:chExt cx="2590871" cy="2483297"/>
          </a:xfrm>
        </p:grpSpPr>
        <p:sp>
          <p:nvSpPr>
            <p:cNvPr id="132" name="Google Shape;132;p2"/>
            <p:cNvSpPr/>
            <p:nvPr/>
          </p:nvSpPr>
          <p:spPr>
            <a:xfrm>
              <a:off x="3391546" y="1617490"/>
              <a:ext cx="2361053" cy="2361053"/>
            </a:xfrm>
            <a:custGeom>
              <a:avLst/>
              <a:gdLst/>
              <a:ahLst/>
              <a:cxnLst/>
              <a:rect l="l" t="t" r="r" b="b"/>
              <a:pathLst>
                <a:path w="30475" h="30475" extrusionOk="0">
                  <a:moveTo>
                    <a:pt x="30474" y="15238"/>
                  </a:moveTo>
                  <a:cubicBezTo>
                    <a:pt x="30474" y="23653"/>
                    <a:pt x="23652" y="30475"/>
                    <a:pt x="15237" y="30475"/>
                  </a:cubicBezTo>
                  <a:cubicBezTo>
                    <a:pt x="6822" y="30475"/>
                    <a:pt x="0" y="23653"/>
                    <a:pt x="0" y="15238"/>
                  </a:cubicBezTo>
                  <a:cubicBezTo>
                    <a:pt x="0" y="6822"/>
                    <a:pt x="6822" y="1"/>
                    <a:pt x="15237" y="1"/>
                  </a:cubicBezTo>
                  <a:cubicBezTo>
                    <a:pt x="23652" y="1"/>
                    <a:pt x="30474" y="6822"/>
                    <a:pt x="30474" y="1523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 name="Google Shape;133;p2"/>
            <p:cNvGrpSpPr/>
            <p:nvPr/>
          </p:nvGrpSpPr>
          <p:grpSpPr>
            <a:xfrm>
              <a:off x="3244014" y="1495246"/>
              <a:ext cx="2590871" cy="1635832"/>
              <a:chOff x="4622450" y="1783825"/>
              <a:chExt cx="926900" cy="585250"/>
            </a:xfrm>
          </p:grpSpPr>
          <p:sp>
            <p:nvSpPr>
              <p:cNvPr id="134" name="Google Shape;134;p2"/>
              <p:cNvSpPr/>
              <p:nvPr/>
            </p:nvSpPr>
            <p:spPr>
              <a:xfrm>
                <a:off x="4816275" y="1955475"/>
                <a:ext cx="59875" cy="149875"/>
              </a:xfrm>
              <a:custGeom>
                <a:avLst/>
                <a:gdLst/>
                <a:ahLst/>
                <a:cxnLst/>
                <a:rect l="l" t="t" r="r" b="b"/>
                <a:pathLst>
                  <a:path w="2395" h="5995" extrusionOk="0">
                    <a:moveTo>
                      <a:pt x="2395" y="5995"/>
                    </a:moveTo>
                    <a:cubicBezTo>
                      <a:pt x="2395" y="5995"/>
                      <a:pt x="2295" y="1389"/>
                      <a:pt x="1096" y="655"/>
                    </a:cubicBezTo>
                    <a:cubicBezTo>
                      <a:pt x="27" y="1"/>
                      <a:pt x="1" y="2093"/>
                      <a:pt x="2395" y="5995"/>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4880200" y="1977700"/>
                <a:ext cx="59975" cy="159375"/>
              </a:xfrm>
              <a:custGeom>
                <a:avLst/>
                <a:gdLst/>
                <a:ahLst/>
                <a:cxnLst/>
                <a:rect l="l" t="t" r="r" b="b"/>
                <a:pathLst>
                  <a:path w="2399" h="6375" extrusionOk="0">
                    <a:moveTo>
                      <a:pt x="1414" y="6375"/>
                    </a:moveTo>
                    <a:cubicBezTo>
                      <a:pt x="1414" y="6375"/>
                      <a:pt x="2399" y="1879"/>
                      <a:pt x="1404" y="886"/>
                    </a:cubicBezTo>
                    <a:cubicBezTo>
                      <a:pt x="518" y="1"/>
                      <a:pt x="0" y="2026"/>
                      <a:pt x="1414" y="6375"/>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4934825" y="2058525"/>
                <a:ext cx="55600" cy="145850"/>
              </a:xfrm>
              <a:custGeom>
                <a:avLst/>
                <a:gdLst/>
                <a:ahLst/>
                <a:cxnLst/>
                <a:rect l="l" t="t" r="r" b="b"/>
                <a:pathLst>
                  <a:path w="2224" h="5834" extrusionOk="0">
                    <a:moveTo>
                      <a:pt x="524" y="5833"/>
                    </a:moveTo>
                    <a:cubicBezTo>
                      <a:pt x="524" y="5833"/>
                      <a:pt x="2224" y="1988"/>
                      <a:pt x="1489" y="937"/>
                    </a:cubicBezTo>
                    <a:cubicBezTo>
                      <a:pt x="834" y="0"/>
                      <a:pt x="1" y="1720"/>
                      <a:pt x="524" y="5833"/>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p:nvPr/>
            </p:nvSpPr>
            <p:spPr>
              <a:xfrm>
                <a:off x="4974775" y="2145425"/>
                <a:ext cx="55300" cy="111975"/>
              </a:xfrm>
              <a:custGeom>
                <a:avLst/>
                <a:gdLst/>
                <a:ahLst/>
                <a:cxnLst/>
                <a:rect l="l" t="t" r="r" b="b"/>
                <a:pathLst>
                  <a:path w="2212" h="4479" extrusionOk="0">
                    <a:moveTo>
                      <a:pt x="1" y="4478"/>
                    </a:moveTo>
                    <a:cubicBezTo>
                      <a:pt x="1" y="4478"/>
                      <a:pt x="2211" y="1713"/>
                      <a:pt x="1626" y="808"/>
                    </a:cubicBezTo>
                    <a:cubicBezTo>
                      <a:pt x="1106" y="0"/>
                      <a:pt x="45" y="1229"/>
                      <a:pt x="1" y="4478"/>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
              <p:cNvSpPr/>
              <p:nvPr/>
            </p:nvSpPr>
            <p:spPr>
              <a:xfrm>
                <a:off x="4852350" y="2187525"/>
                <a:ext cx="114425" cy="54775"/>
              </a:xfrm>
              <a:custGeom>
                <a:avLst/>
                <a:gdLst/>
                <a:ahLst/>
                <a:cxnLst/>
                <a:rect l="l" t="t" r="r" b="b"/>
                <a:pathLst>
                  <a:path w="4577" h="2191" extrusionOk="0">
                    <a:moveTo>
                      <a:pt x="4576" y="1977"/>
                    </a:moveTo>
                    <a:cubicBezTo>
                      <a:pt x="4576" y="1977"/>
                      <a:pt x="1614" y="0"/>
                      <a:pt x="761" y="653"/>
                    </a:cubicBezTo>
                    <a:cubicBezTo>
                      <a:pt x="0" y="1234"/>
                      <a:pt x="1322" y="2190"/>
                      <a:pt x="4576" y="1977"/>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
              <p:cNvSpPr/>
              <p:nvPr/>
            </p:nvSpPr>
            <p:spPr>
              <a:xfrm>
                <a:off x="4823200" y="2134675"/>
                <a:ext cx="115400" cy="55150"/>
              </a:xfrm>
              <a:custGeom>
                <a:avLst/>
                <a:gdLst/>
                <a:ahLst/>
                <a:cxnLst/>
                <a:rect l="l" t="t" r="r" b="b"/>
                <a:pathLst>
                  <a:path w="4616" h="2206" extrusionOk="0">
                    <a:moveTo>
                      <a:pt x="4615" y="1776"/>
                    </a:moveTo>
                    <a:cubicBezTo>
                      <a:pt x="4615" y="1776"/>
                      <a:pt x="1528" y="0"/>
                      <a:pt x="720" y="708"/>
                    </a:cubicBezTo>
                    <a:cubicBezTo>
                      <a:pt x="1" y="1339"/>
                      <a:pt x="1384" y="2205"/>
                      <a:pt x="4615" y="1776"/>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
              <p:cNvSpPr/>
              <p:nvPr/>
            </p:nvSpPr>
            <p:spPr>
              <a:xfrm>
                <a:off x="4751850" y="2074575"/>
                <a:ext cx="142450" cy="55375"/>
              </a:xfrm>
              <a:custGeom>
                <a:avLst/>
                <a:gdLst/>
                <a:ahLst/>
                <a:cxnLst/>
                <a:rect l="l" t="t" r="r" b="b"/>
                <a:pathLst>
                  <a:path w="5698" h="2215" extrusionOk="0">
                    <a:moveTo>
                      <a:pt x="5697" y="1706"/>
                    </a:moveTo>
                    <a:cubicBezTo>
                      <a:pt x="5697" y="1706"/>
                      <a:pt x="1924" y="1"/>
                      <a:pt x="907" y="730"/>
                    </a:cubicBezTo>
                    <a:cubicBezTo>
                      <a:pt x="0" y="1379"/>
                      <a:pt x="1689" y="2214"/>
                      <a:pt x="5697" y="1706"/>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
              <p:cNvSpPr/>
              <p:nvPr/>
            </p:nvSpPr>
            <p:spPr>
              <a:xfrm>
                <a:off x="4786250" y="2033500"/>
                <a:ext cx="200050" cy="278225"/>
              </a:xfrm>
              <a:custGeom>
                <a:avLst/>
                <a:gdLst/>
                <a:ahLst/>
                <a:cxnLst/>
                <a:rect l="l" t="t" r="r" b="b"/>
                <a:pathLst>
                  <a:path w="8002" h="11129" extrusionOk="0">
                    <a:moveTo>
                      <a:pt x="8002" y="11129"/>
                    </a:moveTo>
                    <a:cubicBezTo>
                      <a:pt x="8002" y="11129"/>
                      <a:pt x="7737" y="4038"/>
                      <a:pt x="0" y="0"/>
                    </a:cubicBezTo>
                    <a:cubicBezTo>
                      <a:pt x="0" y="0"/>
                      <a:pt x="6520" y="3689"/>
                      <a:pt x="8002" y="11129"/>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
              <p:cNvSpPr/>
              <p:nvPr/>
            </p:nvSpPr>
            <p:spPr>
              <a:xfrm>
                <a:off x="4715125" y="1973100"/>
                <a:ext cx="145350" cy="113150"/>
              </a:xfrm>
              <a:custGeom>
                <a:avLst/>
                <a:gdLst/>
                <a:ahLst/>
                <a:cxnLst/>
                <a:rect l="l" t="t" r="r" b="b"/>
                <a:pathLst>
                  <a:path w="5814" h="4526" extrusionOk="0">
                    <a:moveTo>
                      <a:pt x="5814" y="4526"/>
                    </a:moveTo>
                    <a:cubicBezTo>
                      <a:pt x="5814" y="4526"/>
                      <a:pt x="2624" y="0"/>
                      <a:pt x="1183" y="591"/>
                    </a:cubicBezTo>
                    <a:cubicBezTo>
                      <a:pt x="1" y="1076"/>
                      <a:pt x="893" y="2482"/>
                      <a:pt x="5814" y="4526"/>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
              <p:cNvSpPr/>
              <p:nvPr/>
            </p:nvSpPr>
            <p:spPr>
              <a:xfrm>
                <a:off x="4760800" y="2012800"/>
                <a:ext cx="108975" cy="81525"/>
              </a:xfrm>
              <a:custGeom>
                <a:avLst/>
                <a:gdLst/>
                <a:ahLst/>
                <a:cxnLst/>
                <a:rect l="l" t="t" r="r" b="b"/>
                <a:pathLst>
                  <a:path w="4359" h="3261" extrusionOk="0">
                    <a:moveTo>
                      <a:pt x="4358" y="3261"/>
                    </a:moveTo>
                    <a:cubicBezTo>
                      <a:pt x="4358" y="3261"/>
                      <a:pt x="2442" y="1141"/>
                      <a:pt x="0" y="1"/>
                    </a:cubicBezTo>
                    <a:cubicBezTo>
                      <a:pt x="0" y="1"/>
                      <a:pt x="3242" y="2623"/>
                      <a:pt x="4358" y="326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
              <p:cNvSpPr/>
              <p:nvPr/>
            </p:nvSpPr>
            <p:spPr>
              <a:xfrm>
                <a:off x="4844150" y="1997375"/>
                <a:ext cx="24300" cy="99500"/>
              </a:xfrm>
              <a:custGeom>
                <a:avLst/>
                <a:gdLst/>
                <a:ahLst/>
                <a:cxnLst/>
                <a:rect l="l" t="t" r="r" b="b"/>
                <a:pathLst>
                  <a:path w="972" h="3980" extrusionOk="0">
                    <a:moveTo>
                      <a:pt x="972" y="3979"/>
                    </a:moveTo>
                    <a:cubicBezTo>
                      <a:pt x="972" y="3979"/>
                      <a:pt x="961" y="1773"/>
                      <a:pt x="1" y="0"/>
                    </a:cubicBezTo>
                    <a:cubicBezTo>
                      <a:pt x="1" y="0"/>
                      <a:pt x="604" y="3091"/>
                      <a:pt x="972" y="3979"/>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
              <p:cNvSpPr/>
              <p:nvPr/>
            </p:nvSpPr>
            <p:spPr>
              <a:xfrm>
                <a:off x="4910100" y="2031575"/>
                <a:ext cx="15425" cy="112725"/>
              </a:xfrm>
              <a:custGeom>
                <a:avLst/>
                <a:gdLst/>
                <a:ahLst/>
                <a:cxnLst/>
                <a:rect l="l" t="t" r="r" b="b"/>
                <a:pathLst>
                  <a:path w="617" h="4509" extrusionOk="0">
                    <a:moveTo>
                      <a:pt x="186" y="4509"/>
                    </a:moveTo>
                    <a:cubicBezTo>
                      <a:pt x="186" y="4509"/>
                      <a:pt x="616" y="2149"/>
                      <a:pt x="21" y="1"/>
                    </a:cubicBezTo>
                    <a:cubicBezTo>
                      <a:pt x="21" y="1"/>
                      <a:pt x="1" y="3463"/>
                      <a:pt x="186" y="4509"/>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
              <p:cNvSpPr/>
              <p:nvPr/>
            </p:nvSpPr>
            <p:spPr>
              <a:xfrm>
                <a:off x="4948375" y="2096125"/>
                <a:ext cx="15375" cy="103625"/>
              </a:xfrm>
              <a:custGeom>
                <a:avLst/>
                <a:gdLst/>
                <a:ahLst/>
                <a:cxnLst/>
                <a:rect l="l" t="t" r="r" b="b"/>
                <a:pathLst>
                  <a:path w="615" h="4145" extrusionOk="0">
                    <a:moveTo>
                      <a:pt x="0" y="4144"/>
                    </a:moveTo>
                    <a:cubicBezTo>
                      <a:pt x="0" y="4144"/>
                      <a:pt x="615" y="2086"/>
                      <a:pt x="581" y="0"/>
                    </a:cubicBezTo>
                    <a:cubicBezTo>
                      <a:pt x="581" y="0"/>
                      <a:pt x="46" y="3152"/>
                      <a:pt x="0" y="4144"/>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
              <p:cNvSpPr/>
              <p:nvPr/>
            </p:nvSpPr>
            <p:spPr>
              <a:xfrm>
                <a:off x="4974225" y="2171900"/>
                <a:ext cx="27975" cy="86625"/>
              </a:xfrm>
              <a:custGeom>
                <a:avLst/>
                <a:gdLst/>
                <a:ahLst/>
                <a:cxnLst/>
                <a:rect l="l" t="t" r="r" b="b"/>
                <a:pathLst>
                  <a:path w="1119" h="3465" extrusionOk="0">
                    <a:moveTo>
                      <a:pt x="1" y="3465"/>
                    </a:moveTo>
                    <a:cubicBezTo>
                      <a:pt x="1" y="3465"/>
                      <a:pt x="878" y="1794"/>
                      <a:pt x="1118" y="0"/>
                    </a:cubicBezTo>
                    <a:cubicBezTo>
                      <a:pt x="1118" y="0"/>
                      <a:pt x="176" y="2620"/>
                      <a:pt x="1" y="3465"/>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
              <p:cNvSpPr/>
              <p:nvPr/>
            </p:nvSpPr>
            <p:spPr>
              <a:xfrm>
                <a:off x="4878800" y="2214125"/>
                <a:ext cx="88725" cy="22600"/>
              </a:xfrm>
              <a:custGeom>
                <a:avLst/>
                <a:gdLst/>
                <a:ahLst/>
                <a:cxnLst/>
                <a:rect l="l" t="t" r="r" b="b"/>
                <a:pathLst>
                  <a:path w="3549" h="904" extrusionOk="0">
                    <a:moveTo>
                      <a:pt x="3549" y="903"/>
                    </a:moveTo>
                    <a:cubicBezTo>
                      <a:pt x="3549" y="903"/>
                      <a:pt x="1658" y="752"/>
                      <a:pt x="0" y="1"/>
                    </a:cubicBezTo>
                    <a:cubicBezTo>
                      <a:pt x="0" y="1"/>
                      <a:pt x="2735" y="602"/>
                      <a:pt x="3549" y="90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
              <p:cNvSpPr/>
              <p:nvPr/>
            </p:nvSpPr>
            <p:spPr>
              <a:xfrm>
                <a:off x="4855300" y="2160300"/>
                <a:ext cx="85300" cy="16875"/>
              </a:xfrm>
              <a:custGeom>
                <a:avLst/>
                <a:gdLst/>
                <a:ahLst/>
                <a:cxnLst/>
                <a:rect l="l" t="t" r="r" b="b"/>
                <a:pathLst>
                  <a:path w="3412" h="675" extrusionOk="0">
                    <a:moveTo>
                      <a:pt x="3411" y="675"/>
                    </a:moveTo>
                    <a:cubicBezTo>
                      <a:pt x="3411" y="675"/>
                      <a:pt x="1602" y="643"/>
                      <a:pt x="0" y="0"/>
                    </a:cubicBezTo>
                    <a:cubicBezTo>
                      <a:pt x="0" y="0"/>
                      <a:pt x="2626" y="427"/>
                      <a:pt x="3411" y="675"/>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
              <p:cNvSpPr/>
              <p:nvPr/>
            </p:nvSpPr>
            <p:spPr>
              <a:xfrm>
                <a:off x="4793225" y="2101175"/>
                <a:ext cx="97150" cy="15850"/>
              </a:xfrm>
              <a:custGeom>
                <a:avLst/>
                <a:gdLst/>
                <a:ahLst/>
                <a:cxnLst/>
                <a:rect l="l" t="t" r="r" b="b"/>
                <a:pathLst>
                  <a:path w="3886" h="634" extrusionOk="0">
                    <a:moveTo>
                      <a:pt x="3885" y="527"/>
                    </a:moveTo>
                    <a:cubicBezTo>
                      <a:pt x="3885" y="527"/>
                      <a:pt x="1840" y="633"/>
                      <a:pt x="1" y="0"/>
                    </a:cubicBezTo>
                    <a:cubicBezTo>
                      <a:pt x="1" y="0"/>
                      <a:pt x="2988" y="295"/>
                      <a:pt x="3885" y="527"/>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
              <p:cNvSpPr/>
              <p:nvPr/>
            </p:nvSpPr>
            <p:spPr>
              <a:xfrm>
                <a:off x="4831025" y="2051475"/>
                <a:ext cx="8050" cy="13875"/>
              </a:xfrm>
              <a:custGeom>
                <a:avLst/>
                <a:gdLst/>
                <a:ahLst/>
                <a:cxnLst/>
                <a:rect l="l" t="t" r="r" b="b"/>
                <a:pathLst>
                  <a:path w="322" h="555" extrusionOk="0">
                    <a:moveTo>
                      <a:pt x="112" y="528"/>
                    </a:moveTo>
                    <a:cubicBezTo>
                      <a:pt x="112" y="528"/>
                      <a:pt x="321" y="554"/>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
              <p:cNvSpPr/>
              <p:nvPr/>
            </p:nvSpPr>
            <p:spPr>
              <a:xfrm>
                <a:off x="4868675" y="2108675"/>
                <a:ext cx="10700" cy="6325"/>
              </a:xfrm>
              <a:custGeom>
                <a:avLst/>
                <a:gdLst/>
                <a:ahLst/>
                <a:cxnLst/>
                <a:rect l="l" t="t" r="r" b="b"/>
                <a:pathLst>
                  <a:path w="428" h="253" extrusionOk="0">
                    <a:moveTo>
                      <a:pt x="265" y="253"/>
                    </a:moveTo>
                    <a:cubicBezTo>
                      <a:pt x="265" y="253"/>
                      <a:pt x="427" y="221"/>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
              <p:cNvSpPr/>
              <p:nvPr/>
            </p:nvSpPr>
            <p:spPr>
              <a:xfrm>
                <a:off x="4918350" y="2169300"/>
                <a:ext cx="9400" cy="5750"/>
              </a:xfrm>
              <a:custGeom>
                <a:avLst/>
                <a:gdLst/>
                <a:ahLst/>
                <a:cxnLst/>
                <a:rect l="l" t="t" r="r" b="b"/>
                <a:pathLst>
                  <a:path w="376" h="230" extrusionOk="0">
                    <a:moveTo>
                      <a:pt x="231" y="230"/>
                    </a:moveTo>
                    <a:cubicBezTo>
                      <a:pt x="231" y="230"/>
                      <a:pt x="376" y="207"/>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
              <p:cNvSpPr/>
              <p:nvPr/>
            </p:nvSpPr>
            <p:spPr>
              <a:xfrm>
                <a:off x="4948275" y="2228500"/>
                <a:ext cx="8900" cy="5950"/>
              </a:xfrm>
              <a:custGeom>
                <a:avLst/>
                <a:gdLst/>
                <a:ahLst/>
                <a:cxnLst/>
                <a:rect l="l" t="t" r="r" b="b"/>
                <a:pathLst>
                  <a:path w="356" h="238" extrusionOk="0">
                    <a:moveTo>
                      <a:pt x="213" y="238"/>
                    </a:moveTo>
                    <a:cubicBezTo>
                      <a:pt x="213" y="238"/>
                      <a:pt x="356" y="224"/>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
              <p:cNvSpPr/>
              <p:nvPr/>
            </p:nvSpPr>
            <p:spPr>
              <a:xfrm>
                <a:off x="4863675" y="2060500"/>
                <a:ext cx="5250" cy="11575"/>
              </a:xfrm>
              <a:custGeom>
                <a:avLst/>
                <a:gdLst/>
                <a:ahLst/>
                <a:cxnLst/>
                <a:rect l="l" t="t" r="r" b="b"/>
                <a:pathLst>
                  <a:path w="210" h="463" extrusionOk="0">
                    <a:moveTo>
                      <a:pt x="0" y="321"/>
                    </a:moveTo>
                    <a:cubicBezTo>
                      <a:pt x="0" y="321"/>
                      <a:pt x="125" y="462"/>
                      <a:pt x="21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
              <p:cNvSpPr/>
              <p:nvPr/>
            </p:nvSpPr>
            <p:spPr>
              <a:xfrm>
                <a:off x="4914350" y="2097650"/>
                <a:ext cx="6775" cy="10900"/>
              </a:xfrm>
              <a:custGeom>
                <a:avLst/>
                <a:gdLst/>
                <a:ahLst/>
                <a:cxnLst/>
                <a:rect l="l" t="t" r="r" b="b"/>
                <a:pathLst>
                  <a:path w="271" h="436" extrusionOk="0">
                    <a:moveTo>
                      <a:pt x="1" y="272"/>
                    </a:moveTo>
                    <a:cubicBezTo>
                      <a:pt x="1" y="272"/>
                      <a:pt x="95" y="435"/>
                      <a:pt x="27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
              <p:cNvSpPr/>
              <p:nvPr/>
            </p:nvSpPr>
            <p:spPr>
              <a:xfrm>
                <a:off x="4951900" y="2169625"/>
                <a:ext cx="7600" cy="8725"/>
              </a:xfrm>
              <a:custGeom>
                <a:avLst/>
                <a:gdLst/>
                <a:ahLst/>
                <a:cxnLst/>
                <a:rect l="l" t="t" r="r" b="b"/>
                <a:pathLst>
                  <a:path w="304" h="349" extrusionOk="0">
                    <a:moveTo>
                      <a:pt x="1" y="178"/>
                    </a:moveTo>
                    <a:cubicBezTo>
                      <a:pt x="1" y="178"/>
                      <a:pt x="57" y="349"/>
                      <a:pt x="304"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
              <p:cNvSpPr/>
              <p:nvPr/>
            </p:nvSpPr>
            <p:spPr>
              <a:xfrm>
                <a:off x="4981775" y="2232475"/>
                <a:ext cx="6900" cy="6225"/>
              </a:xfrm>
              <a:custGeom>
                <a:avLst/>
                <a:gdLst/>
                <a:ahLst/>
                <a:cxnLst/>
                <a:rect l="l" t="t" r="r" b="b"/>
                <a:pathLst>
                  <a:path w="276" h="249" extrusionOk="0">
                    <a:moveTo>
                      <a:pt x="1" y="100"/>
                    </a:moveTo>
                    <a:cubicBezTo>
                      <a:pt x="1" y="100"/>
                      <a:pt x="21" y="249"/>
                      <a:pt x="275"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
              <p:cNvSpPr/>
              <p:nvPr/>
            </p:nvSpPr>
            <p:spPr>
              <a:xfrm>
                <a:off x="4819350" y="2036775"/>
                <a:ext cx="10850" cy="20700"/>
              </a:xfrm>
              <a:custGeom>
                <a:avLst/>
                <a:gdLst/>
                <a:ahLst/>
                <a:cxnLst/>
                <a:rect l="l" t="t" r="r" b="b"/>
                <a:pathLst>
                  <a:path w="434" h="828" extrusionOk="0">
                    <a:moveTo>
                      <a:pt x="168" y="817"/>
                    </a:moveTo>
                    <a:cubicBezTo>
                      <a:pt x="168" y="817"/>
                      <a:pt x="434" y="827"/>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
              <p:cNvSpPr/>
              <p:nvPr/>
            </p:nvSpPr>
            <p:spPr>
              <a:xfrm>
                <a:off x="4855075" y="2103500"/>
                <a:ext cx="15050" cy="9825"/>
              </a:xfrm>
              <a:custGeom>
                <a:avLst/>
                <a:gdLst/>
                <a:ahLst/>
                <a:cxnLst/>
                <a:rect l="l" t="t" r="r" b="b"/>
                <a:pathLst>
                  <a:path w="602" h="393" extrusionOk="0">
                    <a:moveTo>
                      <a:pt x="403" y="393"/>
                    </a:moveTo>
                    <a:cubicBezTo>
                      <a:pt x="403" y="393"/>
                      <a:pt x="602" y="340"/>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
              <p:cNvSpPr/>
              <p:nvPr/>
            </p:nvSpPr>
            <p:spPr>
              <a:xfrm>
                <a:off x="4906325" y="2164325"/>
                <a:ext cx="13275" cy="8925"/>
              </a:xfrm>
              <a:custGeom>
                <a:avLst/>
                <a:gdLst/>
                <a:ahLst/>
                <a:cxnLst/>
                <a:rect l="l" t="t" r="r" b="b"/>
                <a:pathLst>
                  <a:path w="531" h="357" extrusionOk="0">
                    <a:moveTo>
                      <a:pt x="353" y="356"/>
                    </a:moveTo>
                    <a:cubicBezTo>
                      <a:pt x="353" y="356"/>
                      <a:pt x="530" y="317"/>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
              <p:cNvSpPr/>
              <p:nvPr/>
            </p:nvSpPr>
            <p:spPr>
              <a:xfrm>
                <a:off x="4936850" y="2222950"/>
                <a:ext cx="12500" cy="9225"/>
              </a:xfrm>
              <a:custGeom>
                <a:avLst/>
                <a:gdLst/>
                <a:ahLst/>
                <a:cxnLst/>
                <a:rect l="l" t="t" r="r" b="b"/>
                <a:pathLst>
                  <a:path w="500" h="369" extrusionOk="0">
                    <a:moveTo>
                      <a:pt x="323" y="369"/>
                    </a:moveTo>
                    <a:cubicBezTo>
                      <a:pt x="323" y="369"/>
                      <a:pt x="500" y="340"/>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
              <p:cNvSpPr/>
              <p:nvPr/>
            </p:nvSpPr>
            <p:spPr>
              <a:xfrm>
                <a:off x="4860875" y="2046350"/>
                <a:ext cx="8250" cy="16500"/>
              </a:xfrm>
              <a:custGeom>
                <a:avLst/>
                <a:gdLst/>
                <a:ahLst/>
                <a:cxnLst/>
                <a:rect l="l" t="t" r="r" b="b"/>
                <a:pathLst>
                  <a:path w="330" h="660" extrusionOk="0">
                    <a:moveTo>
                      <a:pt x="1" y="491"/>
                    </a:moveTo>
                    <a:cubicBezTo>
                      <a:pt x="1" y="491"/>
                      <a:pt x="172" y="660"/>
                      <a:pt x="33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4913625" y="2083825"/>
                <a:ext cx="10550" cy="15375"/>
              </a:xfrm>
              <a:custGeom>
                <a:avLst/>
                <a:gdLst/>
                <a:ahLst/>
                <a:cxnLst/>
                <a:rect l="l" t="t" r="r" b="b"/>
                <a:pathLst>
                  <a:path w="422" h="615" extrusionOk="0">
                    <a:moveTo>
                      <a:pt x="0" y="415"/>
                    </a:moveTo>
                    <a:cubicBezTo>
                      <a:pt x="0" y="415"/>
                      <a:pt x="134" y="615"/>
                      <a:pt x="422"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4953100" y="2157875"/>
                <a:ext cx="11825" cy="12100"/>
              </a:xfrm>
              <a:custGeom>
                <a:avLst/>
                <a:gdLst/>
                <a:ahLst/>
                <a:cxnLst/>
                <a:rect l="l" t="t" r="r" b="b"/>
                <a:pathLst>
                  <a:path w="473" h="484" extrusionOk="0">
                    <a:moveTo>
                      <a:pt x="1" y="269"/>
                    </a:moveTo>
                    <a:cubicBezTo>
                      <a:pt x="1" y="269"/>
                      <a:pt x="89" y="483"/>
                      <a:pt x="472"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4984200" y="2223725"/>
                <a:ext cx="10675" cy="8425"/>
              </a:xfrm>
              <a:custGeom>
                <a:avLst/>
                <a:gdLst/>
                <a:ahLst/>
                <a:cxnLst/>
                <a:rect l="l" t="t" r="r" b="b"/>
                <a:pathLst>
                  <a:path w="427" h="337" extrusionOk="0">
                    <a:moveTo>
                      <a:pt x="1" y="149"/>
                    </a:moveTo>
                    <a:cubicBezTo>
                      <a:pt x="1" y="149"/>
                      <a:pt x="40" y="337"/>
                      <a:pt x="427"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
              <p:cNvSpPr/>
              <p:nvPr/>
            </p:nvSpPr>
            <p:spPr>
              <a:xfrm>
                <a:off x="4806225" y="2025100"/>
                <a:ext cx="12025" cy="25325"/>
              </a:xfrm>
              <a:custGeom>
                <a:avLst/>
                <a:gdLst/>
                <a:ahLst/>
                <a:cxnLst/>
                <a:rect l="l" t="t" r="r" b="b"/>
                <a:pathLst>
                  <a:path w="481" h="1013" extrusionOk="0">
                    <a:moveTo>
                      <a:pt x="169" y="996"/>
                    </a:moveTo>
                    <a:cubicBezTo>
                      <a:pt x="169" y="996"/>
                      <a:pt x="480" y="1012"/>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
              <p:cNvSpPr/>
              <p:nvPr/>
            </p:nvSpPr>
            <p:spPr>
              <a:xfrm>
                <a:off x="4841375" y="2100200"/>
                <a:ext cx="17550" cy="12175"/>
              </a:xfrm>
              <a:custGeom>
                <a:avLst/>
                <a:gdLst/>
                <a:ahLst/>
                <a:cxnLst/>
                <a:rect l="l" t="t" r="r" b="b"/>
                <a:pathLst>
                  <a:path w="702" h="487" extrusionOk="0">
                    <a:moveTo>
                      <a:pt x="467" y="486"/>
                    </a:moveTo>
                    <a:cubicBezTo>
                      <a:pt x="467" y="486"/>
                      <a:pt x="702" y="428"/>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4894200" y="2160975"/>
                <a:ext cx="15450" cy="11050"/>
              </a:xfrm>
              <a:custGeom>
                <a:avLst/>
                <a:gdLst/>
                <a:ahLst/>
                <a:cxnLst/>
                <a:rect l="l" t="t" r="r" b="b"/>
                <a:pathLst>
                  <a:path w="618" h="442" extrusionOk="0">
                    <a:moveTo>
                      <a:pt x="408" y="441"/>
                    </a:moveTo>
                    <a:cubicBezTo>
                      <a:pt x="408" y="441"/>
                      <a:pt x="617" y="398"/>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p:nvPr/>
            </p:nvSpPr>
            <p:spPr>
              <a:xfrm>
                <a:off x="4925225" y="2219000"/>
                <a:ext cx="14475" cy="11350"/>
              </a:xfrm>
              <a:custGeom>
                <a:avLst/>
                <a:gdLst/>
                <a:ahLst/>
                <a:cxnLst/>
                <a:rect l="l" t="t" r="r" b="b"/>
                <a:pathLst>
                  <a:path w="579" h="454" extrusionOk="0">
                    <a:moveTo>
                      <a:pt x="372" y="453"/>
                    </a:moveTo>
                    <a:cubicBezTo>
                      <a:pt x="372" y="453"/>
                      <a:pt x="579" y="423"/>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4856100" y="2032700"/>
                <a:ext cx="10600" cy="19450"/>
              </a:xfrm>
              <a:custGeom>
                <a:avLst/>
                <a:gdLst/>
                <a:ahLst/>
                <a:cxnLst/>
                <a:rect l="l" t="t" r="r" b="b"/>
                <a:pathLst>
                  <a:path w="424" h="778" extrusionOk="0">
                    <a:moveTo>
                      <a:pt x="0" y="577"/>
                    </a:moveTo>
                    <a:cubicBezTo>
                      <a:pt x="0" y="577"/>
                      <a:pt x="198" y="777"/>
                      <a:pt x="424"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p:nvPr/>
            </p:nvSpPr>
            <p:spPr>
              <a:xfrm>
                <a:off x="4911225" y="2070000"/>
                <a:ext cx="13350" cy="17875"/>
              </a:xfrm>
              <a:custGeom>
                <a:avLst/>
                <a:gdLst/>
                <a:ahLst/>
                <a:cxnLst/>
                <a:rect l="l" t="t" r="r" b="b"/>
                <a:pathLst>
                  <a:path w="534" h="715" extrusionOk="0">
                    <a:moveTo>
                      <a:pt x="1" y="480"/>
                    </a:moveTo>
                    <a:cubicBezTo>
                      <a:pt x="1" y="480"/>
                      <a:pt x="155" y="715"/>
                      <a:pt x="534"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
              <p:cNvSpPr/>
              <p:nvPr/>
            </p:nvSpPr>
            <p:spPr>
              <a:xfrm>
                <a:off x="4953150" y="2145425"/>
                <a:ext cx="14700" cy="13825"/>
              </a:xfrm>
              <a:custGeom>
                <a:avLst/>
                <a:gdLst/>
                <a:ahLst/>
                <a:cxnLst/>
                <a:rect l="l" t="t" r="r" b="b"/>
                <a:pathLst>
                  <a:path w="588" h="553" extrusionOk="0">
                    <a:moveTo>
                      <a:pt x="0" y="300"/>
                    </a:moveTo>
                    <a:cubicBezTo>
                      <a:pt x="0" y="300"/>
                      <a:pt x="100" y="553"/>
                      <a:pt x="588"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4986050" y="2214050"/>
                <a:ext cx="13150" cy="9425"/>
              </a:xfrm>
              <a:custGeom>
                <a:avLst/>
                <a:gdLst/>
                <a:ahLst/>
                <a:cxnLst/>
                <a:rect l="l" t="t" r="r" b="b"/>
                <a:pathLst>
                  <a:path w="526" h="377" extrusionOk="0">
                    <a:moveTo>
                      <a:pt x="0" y="156"/>
                    </a:moveTo>
                    <a:cubicBezTo>
                      <a:pt x="0" y="156"/>
                      <a:pt x="43" y="376"/>
                      <a:pt x="526"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p:nvPr/>
            </p:nvSpPr>
            <p:spPr>
              <a:xfrm>
                <a:off x="4788250" y="2007525"/>
                <a:ext cx="15225" cy="36375"/>
              </a:xfrm>
              <a:custGeom>
                <a:avLst/>
                <a:gdLst/>
                <a:ahLst/>
                <a:cxnLst/>
                <a:rect l="l" t="t" r="r" b="b"/>
                <a:pathLst>
                  <a:path w="609" h="1455" extrusionOk="0">
                    <a:moveTo>
                      <a:pt x="192" y="1087"/>
                    </a:moveTo>
                    <a:cubicBezTo>
                      <a:pt x="192" y="1087"/>
                      <a:pt x="608" y="1454"/>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4822150" y="2094875"/>
                <a:ext cx="23675" cy="15800"/>
              </a:xfrm>
              <a:custGeom>
                <a:avLst/>
                <a:gdLst/>
                <a:ahLst/>
                <a:cxnLst/>
                <a:rect l="l" t="t" r="r" b="b"/>
                <a:pathLst>
                  <a:path w="947" h="632" extrusionOk="0">
                    <a:moveTo>
                      <a:pt x="514" y="529"/>
                    </a:moveTo>
                    <a:cubicBezTo>
                      <a:pt x="514" y="529"/>
                      <a:pt x="946" y="631"/>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p:nvPr/>
            </p:nvSpPr>
            <p:spPr>
              <a:xfrm>
                <a:off x="4877175" y="2155700"/>
                <a:ext cx="20825" cy="14600"/>
              </a:xfrm>
              <a:custGeom>
                <a:avLst/>
                <a:gdLst/>
                <a:ahLst/>
                <a:cxnLst/>
                <a:rect l="l" t="t" r="r" b="b"/>
                <a:pathLst>
                  <a:path w="833" h="584" extrusionOk="0">
                    <a:moveTo>
                      <a:pt x="450" y="480"/>
                    </a:moveTo>
                    <a:cubicBezTo>
                      <a:pt x="450" y="480"/>
                      <a:pt x="833" y="584"/>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
              <p:cNvSpPr/>
              <p:nvPr/>
            </p:nvSpPr>
            <p:spPr>
              <a:xfrm>
                <a:off x="4908900" y="2212850"/>
                <a:ext cx="19475" cy="15475"/>
              </a:xfrm>
              <a:custGeom>
                <a:avLst/>
                <a:gdLst/>
                <a:ahLst/>
                <a:cxnLst/>
                <a:rect l="l" t="t" r="r" b="b"/>
                <a:pathLst>
                  <a:path w="779" h="619" extrusionOk="0">
                    <a:moveTo>
                      <a:pt x="411" y="494"/>
                    </a:moveTo>
                    <a:cubicBezTo>
                      <a:pt x="411" y="494"/>
                      <a:pt x="778" y="618"/>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4852800" y="2013275"/>
                <a:ext cx="11475" cy="26650"/>
              </a:xfrm>
              <a:custGeom>
                <a:avLst/>
                <a:gdLst/>
                <a:ahLst/>
                <a:cxnLst/>
                <a:rect l="l" t="t" r="r" b="b"/>
                <a:pathLst>
                  <a:path w="459" h="1066" extrusionOk="0">
                    <a:moveTo>
                      <a:pt x="1" y="634"/>
                    </a:moveTo>
                    <a:cubicBezTo>
                      <a:pt x="1" y="634"/>
                      <a:pt x="78" y="1065"/>
                      <a:pt x="458"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p:nvPr/>
            </p:nvSpPr>
            <p:spPr>
              <a:xfrm>
                <a:off x="4911375" y="2050500"/>
                <a:ext cx="14675" cy="24175"/>
              </a:xfrm>
              <a:custGeom>
                <a:avLst/>
                <a:gdLst/>
                <a:ahLst/>
                <a:cxnLst/>
                <a:rect l="l" t="t" r="r" b="b"/>
                <a:pathLst>
                  <a:path w="587" h="967" extrusionOk="0">
                    <a:moveTo>
                      <a:pt x="11" y="529"/>
                    </a:moveTo>
                    <a:cubicBezTo>
                      <a:pt x="11" y="529"/>
                      <a:pt x="0" y="966"/>
                      <a:pt x="587"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4954650" y="2128175"/>
                <a:ext cx="18250" cy="18175"/>
              </a:xfrm>
              <a:custGeom>
                <a:avLst/>
                <a:gdLst/>
                <a:ahLst/>
                <a:cxnLst/>
                <a:rect l="l" t="t" r="r" b="b"/>
                <a:pathLst>
                  <a:path w="730" h="727" extrusionOk="0">
                    <a:moveTo>
                      <a:pt x="92" y="333"/>
                    </a:moveTo>
                    <a:cubicBezTo>
                      <a:pt x="92" y="333"/>
                      <a:pt x="1" y="727"/>
                      <a:pt x="73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p:nvPr/>
            </p:nvSpPr>
            <p:spPr>
              <a:xfrm>
                <a:off x="4988300" y="2200700"/>
                <a:ext cx="17650" cy="12100"/>
              </a:xfrm>
              <a:custGeom>
                <a:avLst/>
                <a:gdLst/>
                <a:ahLst/>
                <a:cxnLst/>
                <a:rect l="l" t="t" r="r" b="b"/>
                <a:pathLst>
                  <a:path w="706" h="484" extrusionOk="0">
                    <a:moveTo>
                      <a:pt x="135" y="176"/>
                    </a:moveTo>
                    <a:cubicBezTo>
                      <a:pt x="135" y="176"/>
                      <a:pt x="0" y="483"/>
                      <a:pt x="706"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
              <p:cNvSpPr/>
              <p:nvPr/>
            </p:nvSpPr>
            <p:spPr>
              <a:xfrm>
                <a:off x="4764250" y="1995175"/>
                <a:ext cx="27325" cy="39950"/>
              </a:xfrm>
              <a:custGeom>
                <a:avLst/>
                <a:gdLst/>
                <a:ahLst/>
                <a:cxnLst/>
                <a:rect l="l" t="t" r="r" b="b"/>
                <a:pathLst>
                  <a:path w="1093" h="1598" extrusionOk="0">
                    <a:moveTo>
                      <a:pt x="512" y="1170"/>
                    </a:moveTo>
                    <a:cubicBezTo>
                      <a:pt x="512" y="1170"/>
                      <a:pt x="1093" y="1597"/>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
              <p:cNvSpPr/>
              <p:nvPr/>
            </p:nvSpPr>
            <p:spPr>
              <a:xfrm>
                <a:off x="4800250" y="2093600"/>
                <a:ext cx="33825" cy="15025"/>
              </a:xfrm>
              <a:custGeom>
                <a:avLst/>
                <a:gdLst/>
                <a:ahLst/>
                <a:cxnLst/>
                <a:rect l="l" t="t" r="r" b="b"/>
                <a:pathLst>
                  <a:path w="1353" h="601" extrusionOk="0">
                    <a:moveTo>
                      <a:pt x="780" y="503"/>
                    </a:moveTo>
                    <a:cubicBezTo>
                      <a:pt x="780" y="503"/>
                      <a:pt x="1353" y="601"/>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
              <p:cNvSpPr/>
              <p:nvPr/>
            </p:nvSpPr>
            <p:spPr>
              <a:xfrm>
                <a:off x="4857725" y="2153850"/>
                <a:ext cx="29850" cy="14300"/>
              </a:xfrm>
              <a:custGeom>
                <a:avLst/>
                <a:gdLst/>
                <a:ahLst/>
                <a:cxnLst/>
                <a:rect l="l" t="t" r="r" b="b"/>
                <a:pathLst>
                  <a:path w="1194" h="572" extrusionOk="0">
                    <a:moveTo>
                      <a:pt x="685" y="467"/>
                    </a:moveTo>
                    <a:cubicBezTo>
                      <a:pt x="685" y="467"/>
                      <a:pt x="1194" y="572"/>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
              <p:cNvSpPr/>
              <p:nvPr/>
            </p:nvSpPr>
            <p:spPr>
              <a:xfrm>
                <a:off x="4890050" y="2209950"/>
                <a:ext cx="28250" cy="15675"/>
              </a:xfrm>
              <a:custGeom>
                <a:avLst/>
                <a:gdLst/>
                <a:ahLst/>
                <a:cxnLst/>
                <a:rect l="l" t="t" r="r" b="b"/>
                <a:pathLst>
                  <a:path w="1130" h="627" extrusionOk="0">
                    <a:moveTo>
                      <a:pt x="641" y="495"/>
                    </a:moveTo>
                    <a:cubicBezTo>
                      <a:pt x="641" y="495"/>
                      <a:pt x="1130" y="626"/>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
              <p:cNvSpPr/>
              <p:nvPr/>
            </p:nvSpPr>
            <p:spPr>
              <a:xfrm>
                <a:off x="4847700" y="1992600"/>
                <a:ext cx="7275" cy="35825"/>
              </a:xfrm>
              <a:custGeom>
                <a:avLst/>
                <a:gdLst/>
                <a:ahLst/>
                <a:cxnLst/>
                <a:rect l="l" t="t" r="r" b="b"/>
                <a:pathLst>
                  <a:path w="291" h="1433" extrusionOk="0">
                    <a:moveTo>
                      <a:pt x="0" y="872"/>
                    </a:moveTo>
                    <a:cubicBezTo>
                      <a:pt x="0" y="872"/>
                      <a:pt x="156" y="1432"/>
                      <a:pt x="29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
              <p:cNvSpPr/>
              <p:nvPr/>
            </p:nvSpPr>
            <p:spPr>
              <a:xfrm>
                <a:off x="4909600" y="2028400"/>
                <a:ext cx="11550" cy="34375"/>
              </a:xfrm>
              <a:custGeom>
                <a:avLst/>
                <a:gdLst/>
                <a:ahLst/>
                <a:cxnLst/>
                <a:rect l="l" t="t" r="r" b="b"/>
                <a:pathLst>
                  <a:path w="462" h="1375" extrusionOk="0">
                    <a:moveTo>
                      <a:pt x="0" y="796"/>
                    </a:moveTo>
                    <a:cubicBezTo>
                      <a:pt x="0" y="796"/>
                      <a:pt x="40" y="1374"/>
                      <a:pt x="46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
              <p:cNvSpPr/>
              <p:nvPr/>
            </p:nvSpPr>
            <p:spPr>
              <a:xfrm>
                <a:off x="4956125" y="2106925"/>
                <a:ext cx="16300" cy="28450"/>
              </a:xfrm>
              <a:custGeom>
                <a:avLst/>
                <a:gdLst/>
                <a:ahLst/>
                <a:cxnLst/>
                <a:rect l="l" t="t" r="r" b="b"/>
                <a:pathLst>
                  <a:path w="652" h="1138" extrusionOk="0">
                    <a:moveTo>
                      <a:pt x="72" y="603"/>
                    </a:moveTo>
                    <a:cubicBezTo>
                      <a:pt x="72" y="603"/>
                      <a:pt x="1" y="1137"/>
                      <a:pt x="65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
              <p:cNvSpPr/>
              <p:nvPr/>
            </p:nvSpPr>
            <p:spPr>
              <a:xfrm>
                <a:off x="4991175" y="2183300"/>
                <a:ext cx="17650" cy="20800"/>
              </a:xfrm>
              <a:custGeom>
                <a:avLst/>
                <a:gdLst/>
                <a:ahLst/>
                <a:cxnLst/>
                <a:rect l="l" t="t" r="r" b="b"/>
                <a:pathLst>
                  <a:path w="706" h="832" extrusionOk="0">
                    <a:moveTo>
                      <a:pt x="141" y="406"/>
                    </a:moveTo>
                    <a:cubicBezTo>
                      <a:pt x="141" y="406"/>
                      <a:pt x="0" y="831"/>
                      <a:pt x="706"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
              <p:cNvSpPr/>
              <p:nvPr/>
            </p:nvSpPr>
            <p:spPr>
              <a:xfrm>
                <a:off x="4744300" y="2016400"/>
                <a:ext cx="42525" cy="10325"/>
              </a:xfrm>
              <a:custGeom>
                <a:avLst/>
                <a:gdLst/>
                <a:ahLst/>
                <a:cxnLst/>
                <a:rect l="l" t="t" r="r" b="b"/>
                <a:pathLst>
                  <a:path w="1701" h="413" extrusionOk="0">
                    <a:moveTo>
                      <a:pt x="1072" y="75"/>
                    </a:moveTo>
                    <a:cubicBezTo>
                      <a:pt x="1072" y="75"/>
                      <a:pt x="1700" y="413"/>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
              <p:cNvSpPr/>
              <p:nvPr/>
            </p:nvSpPr>
            <p:spPr>
              <a:xfrm>
                <a:off x="4792900" y="2104225"/>
                <a:ext cx="34800" cy="4850"/>
              </a:xfrm>
              <a:custGeom>
                <a:avLst/>
                <a:gdLst/>
                <a:ahLst/>
                <a:cxnLst/>
                <a:rect l="l" t="t" r="r" b="b"/>
                <a:pathLst>
                  <a:path w="1392" h="194" extrusionOk="0">
                    <a:moveTo>
                      <a:pt x="814" y="0"/>
                    </a:moveTo>
                    <a:cubicBezTo>
                      <a:pt x="814" y="0"/>
                      <a:pt x="1392" y="41"/>
                      <a:pt x="1" y="19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
              <p:cNvSpPr/>
              <p:nvPr/>
            </p:nvSpPr>
            <p:spPr>
              <a:xfrm>
                <a:off x="4850975" y="2163600"/>
                <a:ext cx="31000" cy="3600"/>
              </a:xfrm>
              <a:custGeom>
                <a:avLst/>
                <a:gdLst/>
                <a:ahLst/>
                <a:cxnLst/>
                <a:rect l="l" t="t" r="r" b="b"/>
                <a:pathLst>
                  <a:path w="1240" h="144" extrusionOk="0">
                    <a:moveTo>
                      <a:pt x="727" y="0"/>
                    </a:moveTo>
                    <a:cubicBezTo>
                      <a:pt x="727" y="0"/>
                      <a:pt x="1239" y="55"/>
                      <a:pt x="0" y="144"/>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
              <p:cNvSpPr/>
              <p:nvPr/>
            </p:nvSpPr>
            <p:spPr>
              <a:xfrm>
                <a:off x="4882650" y="2220100"/>
                <a:ext cx="30375" cy="2475"/>
              </a:xfrm>
              <a:custGeom>
                <a:avLst/>
                <a:gdLst/>
                <a:ahLst/>
                <a:cxnLst/>
                <a:rect l="l" t="t" r="r" b="b"/>
                <a:pathLst>
                  <a:path w="1215" h="99" extrusionOk="0">
                    <a:moveTo>
                      <a:pt x="718" y="1"/>
                    </a:moveTo>
                    <a:cubicBezTo>
                      <a:pt x="718" y="1"/>
                      <a:pt x="1215" y="84"/>
                      <a:pt x="0" y="99"/>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
              <p:cNvSpPr/>
              <p:nvPr/>
            </p:nvSpPr>
            <p:spPr>
              <a:xfrm>
                <a:off x="4830300" y="1990375"/>
                <a:ext cx="22650" cy="31150"/>
              </a:xfrm>
              <a:custGeom>
                <a:avLst/>
                <a:gdLst/>
                <a:ahLst/>
                <a:cxnLst/>
                <a:rect l="l" t="t" r="r" b="b"/>
                <a:pathLst>
                  <a:path w="906" h="1246" extrusionOk="0">
                    <a:moveTo>
                      <a:pt x="672" y="698"/>
                    </a:moveTo>
                    <a:cubicBezTo>
                      <a:pt x="672" y="698"/>
                      <a:pt x="906" y="1245"/>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
              <p:cNvSpPr/>
              <p:nvPr/>
            </p:nvSpPr>
            <p:spPr>
              <a:xfrm>
                <a:off x="4897375" y="2021300"/>
                <a:ext cx="15950" cy="35000"/>
              </a:xfrm>
              <a:custGeom>
                <a:avLst/>
                <a:gdLst/>
                <a:ahLst/>
                <a:cxnLst/>
                <a:rect l="l" t="t" r="r" b="b"/>
                <a:pathLst>
                  <a:path w="638" h="1400" extrusionOk="0">
                    <a:moveTo>
                      <a:pt x="519" y="816"/>
                    </a:moveTo>
                    <a:cubicBezTo>
                      <a:pt x="519" y="816"/>
                      <a:pt x="638" y="1399"/>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
              <p:cNvSpPr/>
              <p:nvPr/>
            </p:nvSpPr>
            <p:spPr>
              <a:xfrm>
                <a:off x="4951500" y="2094475"/>
                <a:ext cx="8425" cy="35725"/>
              </a:xfrm>
              <a:custGeom>
                <a:avLst/>
                <a:gdLst/>
                <a:ahLst/>
                <a:cxnLst/>
                <a:rect l="l" t="t" r="r" b="b"/>
                <a:pathLst>
                  <a:path w="337" h="1429" extrusionOk="0">
                    <a:moveTo>
                      <a:pt x="334" y="871"/>
                    </a:moveTo>
                    <a:cubicBezTo>
                      <a:pt x="334" y="871"/>
                      <a:pt x="336" y="1429"/>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
              <p:cNvSpPr/>
              <p:nvPr/>
            </p:nvSpPr>
            <p:spPr>
              <a:xfrm>
                <a:off x="4993675" y="2170025"/>
                <a:ext cx="3450" cy="30400"/>
              </a:xfrm>
              <a:custGeom>
                <a:avLst/>
                <a:gdLst/>
                <a:ahLst/>
                <a:cxnLst/>
                <a:rect l="l" t="t" r="r" b="b"/>
                <a:pathLst>
                  <a:path w="138" h="1216" extrusionOk="0">
                    <a:moveTo>
                      <a:pt x="138" y="760"/>
                    </a:moveTo>
                    <a:cubicBezTo>
                      <a:pt x="138" y="760"/>
                      <a:pt x="55" y="1215"/>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
              <p:cNvSpPr/>
              <p:nvPr/>
            </p:nvSpPr>
            <p:spPr>
              <a:xfrm>
                <a:off x="4763150" y="2030150"/>
                <a:ext cx="29375" cy="6725"/>
              </a:xfrm>
              <a:custGeom>
                <a:avLst/>
                <a:gdLst/>
                <a:ahLst/>
                <a:cxnLst/>
                <a:rect l="l" t="t" r="r" b="b"/>
                <a:pathLst>
                  <a:path w="1175" h="269" extrusionOk="0">
                    <a:moveTo>
                      <a:pt x="1095" y="1"/>
                    </a:moveTo>
                    <a:cubicBezTo>
                      <a:pt x="1095" y="1"/>
                      <a:pt x="1174" y="269"/>
                      <a:pt x="1" y="162"/>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
              <p:cNvSpPr/>
              <p:nvPr/>
            </p:nvSpPr>
            <p:spPr>
              <a:xfrm>
                <a:off x="4812875" y="2106250"/>
                <a:ext cx="22500" cy="8075"/>
              </a:xfrm>
              <a:custGeom>
                <a:avLst/>
                <a:gdLst/>
                <a:ahLst/>
                <a:cxnLst/>
                <a:rect l="l" t="t" r="r" b="b"/>
                <a:pathLst>
                  <a:path w="900" h="323" extrusionOk="0">
                    <a:moveTo>
                      <a:pt x="750" y="1"/>
                    </a:moveTo>
                    <a:cubicBezTo>
                      <a:pt x="750" y="1"/>
                      <a:pt x="900" y="125"/>
                      <a:pt x="1" y="32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
              <p:cNvSpPr/>
              <p:nvPr/>
            </p:nvSpPr>
            <p:spPr>
              <a:xfrm>
                <a:off x="4868650" y="2165975"/>
                <a:ext cx="20075" cy="6475"/>
              </a:xfrm>
              <a:custGeom>
                <a:avLst/>
                <a:gdLst/>
                <a:ahLst/>
                <a:cxnLst/>
                <a:rect l="l" t="t" r="r" b="b"/>
                <a:pathLst>
                  <a:path w="803" h="259" extrusionOk="0">
                    <a:moveTo>
                      <a:pt x="672" y="0"/>
                    </a:moveTo>
                    <a:cubicBezTo>
                      <a:pt x="672" y="0"/>
                      <a:pt x="803" y="114"/>
                      <a:pt x="0" y="258"/>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
              <p:cNvSpPr/>
              <p:nvPr/>
            </p:nvSpPr>
            <p:spPr>
              <a:xfrm>
                <a:off x="4899600" y="2223350"/>
                <a:ext cx="19825" cy="5375"/>
              </a:xfrm>
              <a:custGeom>
                <a:avLst/>
                <a:gdLst/>
                <a:ahLst/>
                <a:cxnLst/>
                <a:rect l="l" t="t" r="r" b="b"/>
                <a:pathLst>
                  <a:path w="793" h="215" extrusionOk="0">
                    <a:moveTo>
                      <a:pt x="671" y="1"/>
                    </a:moveTo>
                    <a:cubicBezTo>
                      <a:pt x="671" y="1"/>
                      <a:pt x="792" y="119"/>
                      <a:pt x="1" y="214"/>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
              <p:cNvSpPr/>
              <p:nvPr/>
            </p:nvSpPr>
            <p:spPr>
              <a:xfrm>
                <a:off x="4833225" y="2010450"/>
                <a:ext cx="20350" cy="19400"/>
              </a:xfrm>
              <a:custGeom>
                <a:avLst/>
                <a:gdLst/>
                <a:ahLst/>
                <a:cxnLst/>
                <a:rect l="l" t="t" r="r" b="b"/>
                <a:pathLst>
                  <a:path w="814" h="776" extrusionOk="0">
                    <a:moveTo>
                      <a:pt x="813" y="599"/>
                    </a:moveTo>
                    <a:cubicBezTo>
                      <a:pt x="813" y="599"/>
                      <a:pt x="722" y="776"/>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
              <p:cNvSpPr/>
              <p:nvPr/>
            </p:nvSpPr>
            <p:spPr>
              <a:xfrm>
                <a:off x="4896225" y="2041525"/>
                <a:ext cx="16900" cy="22575"/>
              </a:xfrm>
              <a:custGeom>
                <a:avLst/>
                <a:gdLst/>
                <a:ahLst/>
                <a:cxnLst/>
                <a:rect l="l" t="t" r="r" b="b"/>
                <a:pathLst>
                  <a:path w="676" h="903" extrusionOk="0">
                    <a:moveTo>
                      <a:pt x="676" y="750"/>
                    </a:moveTo>
                    <a:cubicBezTo>
                      <a:pt x="676" y="750"/>
                      <a:pt x="550" y="903"/>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
              <p:cNvSpPr/>
              <p:nvPr/>
            </p:nvSpPr>
            <p:spPr>
              <a:xfrm>
                <a:off x="4946650" y="2112525"/>
                <a:ext cx="12350" cy="23925"/>
              </a:xfrm>
              <a:custGeom>
                <a:avLst/>
                <a:gdLst/>
                <a:ahLst/>
                <a:cxnLst/>
                <a:rect l="l" t="t" r="r" b="b"/>
                <a:pathLst>
                  <a:path w="494" h="957" extrusionOk="0">
                    <a:moveTo>
                      <a:pt x="493" y="849"/>
                    </a:moveTo>
                    <a:cubicBezTo>
                      <a:pt x="493" y="849"/>
                      <a:pt x="347" y="956"/>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
              <p:cNvSpPr/>
              <p:nvPr/>
            </p:nvSpPr>
            <p:spPr>
              <a:xfrm>
                <a:off x="4986925" y="2184000"/>
                <a:ext cx="6825" cy="20825"/>
              </a:xfrm>
              <a:custGeom>
                <a:avLst/>
                <a:gdLst/>
                <a:ahLst/>
                <a:cxnLst/>
                <a:rect l="l" t="t" r="r" b="b"/>
                <a:pathLst>
                  <a:path w="273" h="833" extrusionOk="0">
                    <a:moveTo>
                      <a:pt x="272" y="767"/>
                    </a:moveTo>
                    <a:cubicBezTo>
                      <a:pt x="272" y="767"/>
                      <a:pt x="137" y="833"/>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
              <p:cNvSpPr/>
              <p:nvPr/>
            </p:nvSpPr>
            <p:spPr>
              <a:xfrm>
                <a:off x="4778450" y="2042125"/>
                <a:ext cx="29375" cy="6725"/>
              </a:xfrm>
              <a:custGeom>
                <a:avLst/>
                <a:gdLst/>
                <a:ahLst/>
                <a:cxnLst/>
                <a:rect l="l" t="t" r="r" b="b"/>
                <a:pathLst>
                  <a:path w="1175" h="269" extrusionOk="0">
                    <a:moveTo>
                      <a:pt x="1096" y="0"/>
                    </a:moveTo>
                    <a:cubicBezTo>
                      <a:pt x="1096" y="0"/>
                      <a:pt x="1174" y="268"/>
                      <a:pt x="1" y="16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
              <p:cNvSpPr/>
              <p:nvPr/>
            </p:nvSpPr>
            <p:spPr>
              <a:xfrm>
                <a:off x="4828225" y="2109225"/>
                <a:ext cx="22500" cy="8050"/>
              </a:xfrm>
              <a:custGeom>
                <a:avLst/>
                <a:gdLst/>
                <a:ahLst/>
                <a:cxnLst/>
                <a:rect l="l" t="t" r="r" b="b"/>
                <a:pathLst>
                  <a:path w="900" h="322" extrusionOk="0">
                    <a:moveTo>
                      <a:pt x="750" y="0"/>
                    </a:moveTo>
                    <a:cubicBezTo>
                      <a:pt x="750" y="0"/>
                      <a:pt x="900" y="123"/>
                      <a:pt x="0" y="322"/>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
              <p:cNvSpPr/>
              <p:nvPr/>
            </p:nvSpPr>
            <p:spPr>
              <a:xfrm>
                <a:off x="4882250" y="2169050"/>
                <a:ext cx="20075" cy="6475"/>
              </a:xfrm>
              <a:custGeom>
                <a:avLst/>
                <a:gdLst/>
                <a:ahLst/>
                <a:cxnLst/>
                <a:rect l="l" t="t" r="r" b="b"/>
                <a:pathLst>
                  <a:path w="803" h="259" extrusionOk="0">
                    <a:moveTo>
                      <a:pt x="672" y="1"/>
                    </a:moveTo>
                    <a:cubicBezTo>
                      <a:pt x="672" y="1"/>
                      <a:pt x="803" y="114"/>
                      <a:pt x="0" y="258"/>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
              <p:cNvSpPr/>
              <p:nvPr/>
            </p:nvSpPr>
            <p:spPr>
              <a:xfrm>
                <a:off x="4912700" y="2227150"/>
                <a:ext cx="19825" cy="5350"/>
              </a:xfrm>
              <a:custGeom>
                <a:avLst/>
                <a:gdLst/>
                <a:ahLst/>
                <a:cxnLst/>
                <a:rect l="l" t="t" r="r" b="b"/>
                <a:pathLst>
                  <a:path w="793" h="214" extrusionOk="0">
                    <a:moveTo>
                      <a:pt x="670" y="1"/>
                    </a:moveTo>
                    <a:cubicBezTo>
                      <a:pt x="670" y="1"/>
                      <a:pt x="792" y="119"/>
                      <a:pt x="0" y="214"/>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
              <p:cNvSpPr/>
              <p:nvPr/>
            </p:nvSpPr>
            <p:spPr>
              <a:xfrm>
                <a:off x="4836925" y="2025575"/>
                <a:ext cx="20350" cy="19375"/>
              </a:xfrm>
              <a:custGeom>
                <a:avLst/>
                <a:gdLst/>
                <a:ahLst/>
                <a:cxnLst/>
                <a:rect l="l" t="t" r="r" b="b"/>
                <a:pathLst>
                  <a:path w="814" h="775" extrusionOk="0">
                    <a:moveTo>
                      <a:pt x="814" y="599"/>
                    </a:moveTo>
                    <a:cubicBezTo>
                      <a:pt x="814" y="599"/>
                      <a:pt x="722" y="775"/>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
              <p:cNvSpPr/>
              <p:nvPr/>
            </p:nvSpPr>
            <p:spPr>
              <a:xfrm>
                <a:off x="4896800" y="2057050"/>
                <a:ext cx="16925" cy="22600"/>
              </a:xfrm>
              <a:custGeom>
                <a:avLst/>
                <a:gdLst/>
                <a:ahLst/>
                <a:cxnLst/>
                <a:rect l="l" t="t" r="r" b="b"/>
                <a:pathLst>
                  <a:path w="677" h="904" extrusionOk="0">
                    <a:moveTo>
                      <a:pt x="677" y="750"/>
                    </a:moveTo>
                    <a:cubicBezTo>
                      <a:pt x="677" y="750"/>
                      <a:pt x="551" y="903"/>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
              <p:cNvSpPr/>
              <p:nvPr/>
            </p:nvSpPr>
            <p:spPr>
              <a:xfrm>
                <a:off x="4944300" y="2126725"/>
                <a:ext cx="12375" cy="23925"/>
              </a:xfrm>
              <a:custGeom>
                <a:avLst/>
                <a:gdLst/>
                <a:ahLst/>
                <a:cxnLst/>
                <a:rect l="l" t="t" r="r" b="b"/>
                <a:pathLst>
                  <a:path w="495" h="957" extrusionOk="0">
                    <a:moveTo>
                      <a:pt x="494" y="849"/>
                    </a:moveTo>
                    <a:cubicBezTo>
                      <a:pt x="494" y="849"/>
                      <a:pt x="347" y="957"/>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
              <p:cNvSpPr/>
              <p:nvPr/>
            </p:nvSpPr>
            <p:spPr>
              <a:xfrm>
                <a:off x="4982825" y="2195250"/>
                <a:ext cx="6850" cy="20800"/>
              </a:xfrm>
              <a:custGeom>
                <a:avLst/>
                <a:gdLst/>
                <a:ahLst/>
                <a:cxnLst/>
                <a:rect l="l" t="t" r="r" b="b"/>
                <a:pathLst>
                  <a:path w="274" h="832" extrusionOk="0">
                    <a:moveTo>
                      <a:pt x="273" y="766"/>
                    </a:moveTo>
                    <a:cubicBezTo>
                      <a:pt x="273" y="766"/>
                      <a:pt x="137" y="832"/>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
              <p:cNvSpPr/>
              <p:nvPr/>
            </p:nvSpPr>
            <p:spPr>
              <a:xfrm>
                <a:off x="4801550" y="2056450"/>
                <a:ext cx="24825" cy="6950"/>
              </a:xfrm>
              <a:custGeom>
                <a:avLst/>
                <a:gdLst/>
                <a:ahLst/>
                <a:cxnLst/>
                <a:rect l="l" t="t" r="r" b="b"/>
                <a:pathLst>
                  <a:path w="993" h="278" extrusionOk="0">
                    <a:moveTo>
                      <a:pt x="902" y="0"/>
                    </a:moveTo>
                    <a:cubicBezTo>
                      <a:pt x="902" y="0"/>
                      <a:pt x="992" y="278"/>
                      <a:pt x="0" y="64"/>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
              <p:cNvSpPr/>
              <p:nvPr/>
            </p:nvSpPr>
            <p:spPr>
              <a:xfrm>
                <a:off x="4849275" y="2112775"/>
                <a:ext cx="20075" cy="5725"/>
              </a:xfrm>
              <a:custGeom>
                <a:avLst/>
                <a:gdLst/>
                <a:ahLst/>
                <a:cxnLst/>
                <a:rect l="l" t="t" r="r" b="b"/>
                <a:pathLst>
                  <a:path w="803" h="229" extrusionOk="0">
                    <a:moveTo>
                      <a:pt x="641" y="1"/>
                    </a:moveTo>
                    <a:cubicBezTo>
                      <a:pt x="641" y="1"/>
                      <a:pt x="802" y="126"/>
                      <a:pt x="0" y="229"/>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
              <p:cNvSpPr/>
              <p:nvPr/>
            </p:nvSpPr>
            <p:spPr>
              <a:xfrm>
                <a:off x="4900950" y="2172775"/>
                <a:ext cx="17900" cy="4500"/>
              </a:xfrm>
              <a:custGeom>
                <a:avLst/>
                <a:gdLst/>
                <a:ahLst/>
                <a:cxnLst/>
                <a:rect l="l" t="t" r="r" b="b"/>
                <a:pathLst>
                  <a:path w="716" h="180" extrusionOk="0">
                    <a:moveTo>
                      <a:pt x="573" y="1"/>
                    </a:moveTo>
                    <a:cubicBezTo>
                      <a:pt x="573" y="1"/>
                      <a:pt x="716" y="116"/>
                      <a:pt x="1" y="18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
              <p:cNvSpPr/>
              <p:nvPr/>
            </p:nvSpPr>
            <p:spPr>
              <a:xfrm>
                <a:off x="4930825" y="2231725"/>
                <a:ext cx="17575" cy="3575"/>
              </a:xfrm>
              <a:custGeom>
                <a:avLst/>
                <a:gdLst/>
                <a:ahLst/>
                <a:cxnLst/>
                <a:rect l="l" t="t" r="r" b="b"/>
                <a:pathLst>
                  <a:path w="703" h="143" extrusionOk="0">
                    <a:moveTo>
                      <a:pt x="571" y="0"/>
                    </a:moveTo>
                    <a:cubicBezTo>
                      <a:pt x="571" y="0"/>
                      <a:pt x="703" y="121"/>
                      <a:pt x="1" y="14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
              <p:cNvSpPr/>
              <p:nvPr/>
            </p:nvSpPr>
            <p:spPr>
              <a:xfrm>
                <a:off x="4845850" y="2045450"/>
                <a:ext cx="15850" cy="17850"/>
              </a:xfrm>
              <a:custGeom>
                <a:avLst/>
                <a:gdLst/>
                <a:ahLst/>
                <a:cxnLst/>
                <a:rect l="l" t="t" r="r" b="b"/>
                <a:pathLst>
                  <a:path w="634" h="714" extrusionOk="0">
                    <a:moveTo>
                      <a:pt x="633" y="527"/>
                    </a:moveTo>
                    <a:cubicBezTo>
                      <a:pt x="633" y="527"/>
                      <a:pt x="543" y="713"/>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
              <p:cNvSpPr/>
              <p:nvPr/>
            </p:nvSpPr>
            <p:spPr>
              <a:xfrm>
                <a:off x="4901525" y="2078300"/>
                <a:ext cx="12875" cy="20175"/>
              </a:xfrm>
              <a:custGeom>
                <a:avLst/>
                <a:gdLst/>
                <a:ahLst/>
                <a:cxnLst/>
                <a:rect l="l" t="t" r="r" b="b"/>
                <a:pathLst>
                  <a:path w="515" h="807" extrusionOk="0">
                    <a:moveTo>
                      <a:pt x="515" y="642"/>
                    </a:moveTo>
                    <a:cubicBezTo>
                      <a:pt x="515" y="642"/>
                      <a:pt x="389" y="807"/>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
              <p:cNvSpPr/>
              <p:nvPr/>
            </p:nvSpPr>
            <p:spPr>
              <a:xfrm>
                <a:off x="4944775" y="2147125"/>
                <a:ext cx="9050" cy="20750"/>
              </a:xfrm>
              <a:custGeom>
                <a:avLst/>
                <a:gdLst/>
                <a:ahLst/>
                <a:cxnLst/>
                <a:rect l="l" t="t" r="r" b="b"/>
                <a:pathLst>
                  <a:path w="362" h="830" extrusionOk="0">
                    <a:moveTo>
                      <a:pt x="362" y="712"/>
                    </a:moveTo>
                    <a:cubicBezTo>
                      <a:pt x="362" y="712"/>
                      <a:pt x="213" y="830"/>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
              <p:cNvSpPr/>
              <p:nvPr/>
            </p:nvSpPr>
            <p:spPr>
              <a:xfrm>
                <a:off x="4980075" y="2211975"/>
                <a:ext cx="4675" cy="17700"/>
              </a:xfrm>
              <a:custGeom>
                <a:avLst/>
                <a:gdLst/>
                <a:ahLst/>
                <a:cxnLst/>
                <a:rect l="l" t="t" r="r" b="b"/>
                <a:pathLst>
                  <a:path w="187" h="708" extrusionOk="0">
                    <a:moveTo>
                      <a:pt x="187" y="634"/>
                    </a:moveTo>
                    <a:cubicBezTo>
                      <a:pt x="187" y="634"/>
                      <a:pt x="48" y="707"/>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
              <p:cNvSpPr/>
              <p:nvPr/>
            </p:nvSpPr>
            <p:spPr>
              <a:xfrm>
                <a:off x="4822875" y="2067825"/>
                <a:ext cx="19750" cy="5575"/>
              </a:xfrm>
              <a:custGeom>
                <a:avLst/>
                <a:gdLst/>
                <a:ahLst/>
                <a:cxnLst/>
                <a:rect l="l" t="t" r="r" b="b"/>
                <a:pathLst>
                  <a:path w="790" h="223" extrusionOk="0">
                    <a:moveTo>
                      <a:pt x="717" y="0"/>
                    </a:moveTo>
                    <a:cubicBezTo>
                      <a:pt x="717" y="0"/>
                      <a:pt x="790" y="223"/>
                      <a:pt x="0" y="48"/>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
              <p:cNvSpPr/>
              <p:nvPr/>
            </p:nvSpPr>
            <p:spPr>
              <a:xfrm>
                <a:off x="4868725" y="2115125"/>
                <a:ext cx="16025" cy="4525"/>
              </a:xfrm>
              <a:custGeom>
                <a:avLst/>
                <a:gdLst/>
                <a:ahLst/>
                <a:cxnLst/>
                <a:rect l="l" t="t" r="r" b="b"/>
                <a:pathLst>
                  <a:path w="641" h="181" extrusionOk="0">
                    <a:moveTo>
                      <a:pt x="511" y="0"/>
                    </a:moveTo>
                    <a:cubicBezTo>
                      <a:pt x="511" y="0"/>
                      <a:pt x="641" y="101"/>
                      <a:pt x="0" y="18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
              <p:cNvSpPr/>
              <p:nvPr/>
            </p:nvSpPr>
            <p:spPr>
              <a:xfrm>
                <a:off x="4918225" y="2175350"/>
                <a:ext cx="14300" cy="3575"/>
              </a:xfrm>
              <a:custGeom>
                <a:avLst/>
                <a:gdLst/>
                <a:ahLst/>
                <a:cxnLst/>
                <a:rect l="l" t="t" r="r" b="b"/>
                <a:pathLst>
                  <a:path w="572" h="143" extrusionOk="0">
                    <a:moveTo>
                      <a:pt x="457" y="1"/>
                    </a:moveTo>
                    <a:cubicBezTo>
                      <a:pt x="457" y="1"/>
                      <a:pt x="571" y="93"/>
                      <a:pt x="0" y="142"/>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
              <p:cNvSpPr/>
              <p:nvPr/>
            </p:nvSpPr>
            <p:spPr>
              <a:xfrm>
                <a:off x="4947600" y="2235050"/>
                <a:ext cx="14025" cy="2825"/>
              </a:xfrm>
              <a:custGeom>
                <a:avLst/>
                <a:gdLst/>
                <a:ahLst/>
                <a:cxnLst/>
                <a:rect l="l" t="t" r="r" b="b"/>
                <a:pathLst>
                  <a:path w="561" h="113" extrusionOk="0">
                    <a:moveTo>
                      <a:pt x="455" y="1"/>
                    </a:moveTo>
                    <a:cubicBezTo>
                      <a:pt x="455" y="1"/>
                      <a:pt x="560" y="98"/>
                      <a:pt x="1" y="11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
              <p:cNvSpPr/>
              <p:nvPr/>
            </p:nvSpPr>
            <p:spPr>
              <a:xfrm>
                <a:off x="4854075" y="2063825"/>
                <a:ext cx="12550" cy="14250"/>
              </a:xfrm>
              <a:custGeom>
                <a:avLst/>
                <a:gdLst/>
                <a:ahLst/>
                <a:cxnLst/>
                <a:rect l="l" t="t" r="r" b="b"/>
                <a:pathLst>
                  <a:path w="502" h="570" extrusionOk="0">
                    <a:moveTo>
                      <a:pt x="501" y="419"/>
                    </a:moveTo>
                    <a:cubicBezTo>
                      <a:pt x="501" y="419"/>
                      <a:pt x="430" y="570"/>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
              <p:cNvSpPr/>
              <p:nvPr/>
            </p:nvSpPr>
            <p:spPr>
              <a:xfrm>
                <a:off x="4905875" y="2097925"/>
                <a:ext cx="10200" cy="16100"/>
              </a:xfrm>
              <a:custGeom>
                <a:avLst/>
                <a:gdLst/>
                <a:ahLst/>
                <a:cxnLst/>
                <a:rect l="l" t="t" r="r" b="b"/>
                <a:pathLst>
                  <a:path w="408" h="644" extrusionOk="0">
                    <a:moveTo>
                      <a:pt x="408" y="511"/>
                    </a:moveTo>
                    <a:cubicBezTo>
                      <a:pt x="408" y="511"/>
                      <a:pt x="307" y="644"/>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
              <p:cNvSpPr/>
              <p:nvPr/>
            </p:nvSpPr>
            <p:spPr>
              <a:xfrm>
                <a:off x="4945200" y="2166025"/>
                <a:ext cx="7150" cy="16525"/>
              </a:xfrm>
              <a:custGeom>
                <a:avLst/>
                <a:gdLst/>
                <a:ahLst/>
                <a:cxnLst/>
                <a:rect l="l" t="t" r="r" b="b"/>
                <a:pathLst>
                  <a:path w="286" h="661" extrusionOk="0">
                    <a:moveTo>
                      <a:pt x="286" y="565"/>
                    </a:moveTo>
                    <a:cubicBezTo>
                      <a:pt x="286" y="565"/>
                      <a:pt x="166" y="660"/>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
              <p:cNvSpPr/>
              <p:nvPr/>
            </p:nvSpPr>
            <p:spPr>
              <a:xfrm>
                <a:off x="4977550" y="2227425"/>
                <a:ext cx="3675" cy="14100"/>
              </a:xfrm>
              <a:custGeom>
                <a:avLst/>
                <a:gdLst/>
                <a:ahLst/>
                <a:cxnLst/>
                <a:rect l="l" t="t" r="r" b="b"/>
                <a:pathLst>
                  <a:path w="147" h="564" extrusionOk="0">
                    <a:moveTo>
                      <a:pt x="146" y="504"/>
                    </a:moveTo>
                    <a:cubicBezTo>
                      <a:pt x="146" y="504"/>
                      <a:pt x="35" y="564"/>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a:off x="4739625" y="1995725"/>
                <a:ext cx="55825" cy="36525"/>
              </a:xfrm>
              <a:custGeom>
                <a:avLst/>
                <a:gdLst/>
                <a:ahLst/>
                <a:cxnLst/>
                <a:rect l="l" t="t" r="r" b="b"/>
                <a:pathLst>
                  <a:path w="2233" h="1461" extrusionOk="0">
                    <a:moveTo>
                      <a:pt x="1307" y="1043"/>
                    </a:moveTo>
                    <a:cubicBezTo>
                      <a:pt x="1307" y="1043"/>
                      <a:pt x="2233" y="1461"/>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a:off x="4782350" y="2099225"/>
                <a:ext cx="53600" cy="7075"/>
              </a:xfrm>
              <a:custGeom>
                <a:avLst/>
                <a:gdLst/>
                <a:ahLst/>
                <a:cxnLst/>
                <a:rect l="l" t="t" r="r" b="b"/>
                <a:pathLst>
                  <a:path w="2144" h="283" extrusionOk="0">
                    <a:moveTo>
                      <a:pt x="1319" y="264"/>
                    </a:moveTo>
                    <a:cubicBezTo>
                      <a:pt x="1319" y="264"/>
                      <a:pt x="2144" y="282"/>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a:off x="4841875" y="2157775"/>
                <a:ext cx="47550" cy="7950"/>
              </a:xfrm>
              <a:custGeom>
                <a:avLst/>
                <a:gdLst/>
                <a:ahLst/>
                <a:cxnLst/>
                <a:rect l="l" t="t" r="r" b="b"/>
                <a:pathLst>
                  <a:path w="1902" h="318" extrusionOk="0">
                    <a:moveTo>
                      <a:pt x="1164" y="292"/>
                    </a:moveTo>
                    <a:cubicBezTo>
                      <a:pt x="1164" y="292"/>
                      <a:pt x="1902" y="317"/>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
              <p:cNvSpPr/>
              <p:nvPr/>
            </p:nvSpPr>
            <p:spPr>
              <a:xfrm>
                <a:off x="4873600" y="2212775"/>
                <a:ext cx="45950" cy="10475"/>
              </a:xfrm>
              <a:custGeom>
                <a:avLst/>
                <a:gdLst/>
                <a:ahLst/>
                <a:cxnLst/>
                <a:rect l="l" t="t" r="r" b="b"/>
                <a:pathLst>
                  <a:path w="1838" h="419" extrusionOk="0">
                    <a:moveTo>
                      <a:pt x="1148" y="356"/>
                    </a:moveTo>
                    <a:cubicBezTo>
                      <a:pt x="1148" y="356"/>
                      <a:pt x="1838" y="419"/>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
              <p:cNvSpPr/>
              <p:nvPr/>
            </p:nvSpPr>
            <p:spPr>
              <a:xfrm>
                <a:off x="4838700" y="1976900"/>
                <a:ext cx="17375" cy="51750"/>
              </a:xfrm>
              <a:custGeom>
                <a:avLst/>
                <a:gdLst/>
                <a:ahLst/>
                <a:cxnLst/>
                <a:rect l="l" t="t" r="r" b="b"/>
                <a:pathLst>
                  <a:path w="695" h="2070" extrusionOk="0">
                    <a:moveTo>
                      <a:pt x="291" y="1333"/>
                    </a:moveTo>
                    <a:cubicBezTo>
                      <a:pt x="291" y="1333"/>
                      <a:pt x="695" y="2070"/>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
              <p:cNvSpPr/>
              <p:nvPr/>
            </p:nvSpPr>
            <p:spPr>
              <a:xfrm>
                <a:off x="4908350" y="2009800"/>
                <a:ext cx="6625" cy="54125"/>
              </a:xfrm>
              <a:custGeom>
                <a:avLst/>
                <a:gdLst/>
                <a:ahLst/>
                <a:cxnLst/>
                <a:rect l="l" t="t" r="r" b="b"/>
                <a:pathLst>
                  <a:path w="265" h="2165" extrusionOk="0">
                    <a:moveTo>
                      <a:pt x="16" y="1362"/>
                    </a:moveTo>
                    <a:cubicBezTo>
                      <a:pt x="16" y="1362"/>
                      <a:pt x="264" y="2165"/>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
              <p:cNvSpPr/>
              <p:nvPr/>
            </p:nvSpPr>
            <p:spPr>
              <a:xfrm>
                <a:off x="4957950" y="2086825"/>
                <a:ext cx="5975" cy="50700"/>
              </a:xfrm>
              <a:custGeom>
                <a:avLst/>
                <a:gdLst/>
                <a:ahLst/>
                <a:cxnLst/>
                <a:rect l="l" t="t" r="r" b="b"/>
                <a:pathLst>
                  <a:path w="239" h="2028" extrusionOk="0">
                    <a:moveTo>
                      <a:pt x="0" y="1239"/>
                    </a:moveTo>
                    <a:cubicBezTo>
                      <a:pt x="0" y="1239"/>
                      <a:pt x="82" y="2027"/>
                      <a:pt x="239"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
              <p:cNvSpPr/>
              <p:nvPr/>
            </p:nvSpPr>
            <p:spPr>
              <a:xfrm>
                <a:off x="4993975" y="2165675"/>
                <a:ext cx="11025" cy="40725"/>
              </a:xfrm>
              <a:custGeom>
                <a:avLst/>
                <a:gdLst/>
                <a:ahLst/>
                <a:cxnLst/>
                <a:rect l="l" t="t" r="r" b="b"/>
                <a:pathLst>
                  <a:path w="441" h="1629" extrusionOk="0">
                    <a:moveTo>
                      <a:pt x="55" y="974"/>
                    </a:moveTo>
                    <a:cubicBezTo>
                      <a:pt x="55" y="974"/>
                      <a:pt x="1" y="1629"/>
                      <a:pt x="44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
              <p:cNvSpPr/>
              <p:nvPr/>
            </p:nvSpPr>
            <p:spPr>
              <a:xfrm>
                <a:off x="5284750" y="1957750"/>
                <a:ext cx="59875" cy="149875"/>
              </a:xfrm>
              <a:custGeom>
                <a:avLst/>
                <a:gdLst/>
                <a:ahLst/>
                <a:cxnLst/>
                <a:rect l="l" t="t" r="r" b="b"/>
                <a:pathLst>
                  <a:path w="2395" h="5995" extrusionOk="0">
                    <a:moveTo>
                      <a:pt x="0" y="5995"/>
                    </a:moveTo>
                    <a:cubicBezTo>
                      <a:pt x="0" y="5995"/>
                      <a:pt x="100" y="1389"/>
                      <a:pt x="1299" y="655"/>
                    </a:cubicBezTo>
                    <a:cubicBezTo>
                      <a:pt x="2368" y="1"/>
                      <a:pt x="2394" y="2093"/>
                      <a:pt x="0" y="5995"/>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
              <p:cNvSpPr/>
              <p:nvPr/>
            </p:nvSpPr>
            <p:spPr>
              <a:xfrm>
                <a:off x="5220725" y="1979975"/>
                <a:ext cx="59975" cy="159375"/>
              </a:xfrm>
              <a:custGeom>
                <a:avLst/>
                <a:gdLst/>
                <a:ahLst/>
                <a:cxnLst/>
                <a:rect l="l" t="t" r="r" b="b"/>
                <a:pathLst>
                  <a:path w="2399" h="6375" extrusionOk="0">
                    <a:moveTo>
                      <a:pt x="986" y="6374"/>
                    </a:moveTo>
                    <a:cubicBezTo>
                      <a:pt x="986" y="6374"/>
                      <a:pt x="0" y="1879"/>
                      <a:pt x="995" y="886"/>
                    </a:cubicBezTo>
                    <a:cubicBezTo>
                      <a:pt x="1882" y="1"/>
                      <a:pt x="2399" y="2026"/>
                      <a:pt x="986" y="6374"/>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
              <p:cNvSpPr/>
              <p:nvPr/>
            </p:nvSpPr>
            <p:spPr>
              <a:xfrm>
                <a:off x="5170475" y="2060775"/>
                <a:ext cx="55600" cy="145875"/>
              </a:xfrm>
              <a:custGeom>
                <a:avLst/>
                <a:gdLst/>
                <a:ahLst/>
                <a:cxnLst/>
                <a:rect l="l" t="t" r="r" b="b"/>
                <a:pathLst>
                  <a:path w="2224" h="5835" extrusionOk="0">
                    <a:moveTo>
                      <a:pt x="1700" y="5834"/>
                    </a:moveTo>
                    <a:cubicBezTo>
                      <a:pt x="1700" y="5834"/>
                      <a:pt x="0" y="1989"/>
                      <a:pt x="735" y="938"/>
                    </a:cubicBezTo>
                    <a:cubicBezTo>
                      <a:pt x="1391" y="1"/>
                      <a:pt x="2223" y="1721"/>
                      <a:pt x="1700" y="5834"/>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
              <p:cNvSpPr/>
              <p:nvPr/>
            </p:nvSpPr>
            <p:spPr>
              <a:xfrm>
                <a:off x="5130850" y="2147675"/>
                <a:ext cx="55300" cy="112000"/>
              </a:xfrm>
              <a:custGeom>
                <a:avLst/>
                <a:gdLst/>
                <a:ahLst/>
                <a:cxnLst/>
                <a:rect l="l" t="t" r="r" b="b"/>
                <a:pathLst>
                  <a:path w="2212" h="4480" extrusionOk="0">
                    <a:moveTo>
                      <a:pt x="2211" y="4479"/>
                    </a:moveTo>
                    <a:cubicBezTo>
                      <a:pt x="2211" y="4479"/>
                      <a:pt x="0" y="1713"/>
                      <a:pt x="585" y="808"/>
                    </a:cubicBezTo>
                    <a:cubicBezTo>
                      <a:pt x="1106" y="1"/>
                      <a:pt x="2167" y="1229"/>
                      <a:pt x="2211" y="4479"/>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
              <p:cNvSpPr/>
              <p:nvPr/>
            </p:nvSpPr>
            <p:spPr>
              <a:xfrm>
                <a:off x="5194125" y="2189800"/>
                <a:ext cx="114450" cy="54750"/>
              </a:xfrm>
              <a:custGeom>
                <a:avLst/>
                <a:gdLst/>
                <a:ahLst/>
                <a:cxnLst/>
                <a:rect l="l" t="t" r="r" b="b"/>
                <a:pathLst>
                  <a:path w="4578" h="2190" extrusionOk="0">
                    <a:moveTo>
                      <a:pt x="1" y="1977"/>
                    </a:moveTo>
                    <a:cubicBezTo>
                      <a:pt x="1" y="1977"/>
                      <a:pt x="2963" y="0"/>
                      <a:pt x="3816" y="652"/>
                    </a:cubicBezTo>
                    <a:cubicBezTo>
                      <a:pt x="4578" y="1234"/>
                      <a:pt x="3255" y="2190"/>
                      <a:pt x="1" y="1977"/>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
              <p:cNvSpPr/>
              <p:nvPr/>
            </p:nvSpPr>
            <p:spPr>
              <a:xfrm>
                <a:off x="5222325" y="2136950"/>
                <a:ext cx="115400" cy="55125"/>
              </a:xfrm>
              <a:custGeom>
                <a:avLst/>
                <a:gdLst/>
                <a:ahLst/>
                <a:cxnLst/>
                <a:rect l="l" t="t" r="r" b="b"/>
                <a:pathLst>
                  <a:path w="4616" h="2205" extrusionOk="0">
                    <a:moveTo>
                      <a:pt x="1" y="1776"/>
                    </a:moveTo>
                    <a:cubicBezTo>
                      <a:pt x="1" y="1776"/>
                      <a:pt x="3087" y="0"/>
                      <a:pt x="3895" y="707"/>
                    </a:cubicBezTo>
                    <a:cubicBezTo>
                      <a:pt x="4615" y="1339"/>
                      <a:pt x="3231" y="2205"/>
                      <a:pt x="1" y="1776"/>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
              <p:cNvSpPr/>
              <p:nvPr/>
            </p:nvSpPr>
            <p:spPr>
              <a:xfrm>
                <a:off x="5266600" y="2076850"/>
                <a:ext cx="142450" cy="55350"/>
              </a:xfrm>
              <a:custGeom>
                <a:avLst/>
                <a:gdLst/>
                <a:ahLst/>
                <a:cxnLst/>
                <a:rect l="l" t="t" r="r" b="b"/>
                <a:pathLst>
                  <a:path w="5698" h="2214" extrusionOk="0">
                    <a:moveTo>
                      <a:pt x="1" y="1706"/>
                    </a:moveTo>
                    <a:cubicBezTo>
                      <a:pt x="1" y="1706"/>
                      <a:pt x="3774" y="0"/>
                      <a:pt x="4791" y="730"/>
                    </a:cubicBezTo>
                    <a:cubicBezTo>
                      <a:pt x="5698" y="1379"/>
                      <a:pt x="4009" y="2214"/>
                      <a:pt x="1" y="1706"/>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
              <p:cNvSpPr/>
              <p:nvPr/>
            </p:nvSpPr>
            <p:spPr>
              <a:xfrm>
                <a:off x="5174600" y="2035775"/>
                <a:ext cx="200075" cy="278225"/>
              </a:xfrm>
              <a:custGeom>
                <a:avLst/>
                <a:gdLst/>
                <a:ahLst/>
                <a:cxnLst/>
                <a:rect l="l" t="t" r="r" b="b"/>
                <a:pathLst>
                  <a:path w="8003" h="11129" extrusionOk="0">
                    <a:moveTo>
                      <a:pt x="0" y="11128"/>
                    </a:moveTo>
                    <a:cubicBezTo>
                      <a:pt x="0" y="11128"/>
                      <a:pt x="265" y="4038"/>
                      <a:pt x="8003" y="0"/>
                    </a:cubicBezTo>
                    <a:cubicBezTo>
                      <a:pt x="8003" y="0"/>
                      <a:pt x="1482" y="3689"/>
                      <a:pt x="0" y="11128"/>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
              <p:cNvSpPr/>
              <p:nvPr/>
            </p:nvSpPr>
            <p:spPr>
              <a:xfrm>
                <a:off x="5300425" y="1975375"/>
                <a:ext cx="145350" cy="113150"/>
              </a:xfrm>
              <a:custGeom>
                <a:avLst/>
                <a:gdLst/>
                <a:ahLst/>
                <a:cxnLst/>
                <a:rect l="l" t="t" r="r" b="b"/>
                <a:pathLst>
                  <a:path w="5814" h="4526" extrusionOk="0">
                    <a:moveTo>
                      <a:pt x="1" y="4526"/>
                    </a:moveTo>
                    <a:cubicBezTo>
                      <a:pt x="1" y="4526"/>
                      <a:pt x="3191" y="0"/>
                      <a:pt x="4631" y="591"/>
                    </a:cubicBezTo>
                    <a:cubicBezTo>
                      <a:pt x="5813" y="1076"/>
                      <a:pt x="4922" y="2482"/>
                      <a:pt x="1" y="4526"/>
                    </a:cubicBezTo>
                    <a:close/>
                  </a:path>
                </a:pathLst>
              </a:custGeom>
              <a:solidFill>
                <a:srgbClr val="74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
              <p:cNvSpPr/>
              <p:nvPr/>
            </p:nvSpPr>
            <p:spPr>
              <a:xfrm>
                <a:off x="5291125" y="2015075"/>
                <a:ext cx="109000" cy="81525"/>
              </a:xfrm>
              <a:custGeom>
                <a:avLst/>
                <a:gdLst/>
                <a:ahLst/>
                <a:cxnLst/>
                <a:rect l="l" t="t" r="r" b="b"/>
                <a:pathLst>
                  <a:path w="4360" h="3261" extrusionOk="0">
                    <a:moveTo>
                      <a:pt x="1" y="3261"/>
                    </a:moveTo>
                    <a:cubicBezTo>
                      <a:pt x="1" y="3261"/>
                      <a:pt x="1917" y="1141"/>
                      <a:pt x="4360" y="1"/>
                    </a:cubicBezTo>
                    <a:cubicBezTo>
                      <a:pt x="4360" y="1"/>
                      <a:pt x="1117" y="2623"/>
                      <a:pt x="1" y="326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
              <p:cNvSpPr/>
              <p:nvPr/>
            </p:nvSpPr>
            <p:spPr>
              <a:xfrm>
                <a:off x="5292450" y="1999650"/>
                <a:ext cx="24300" cy="99500"/>
              </a:xfrm>
              <a:custGeom>
                <a:avLst/>
                <a:gdLst/>
                <a:ahLst/>
                <a:cxnLst/>
                <a:rect l="l" t="t" r="r" b="b"/>
                <a:pathLst>
                  <a:path w="972" h="3980" extrusionOk="0">
                    <a:moveTo>
                      <a:pt x="0" y="3979"/>
                    </a:moveTo>
                    <a:cubicBezTo>
                      <a:pt x="0" y="3979"/>
                      <a:pt x="11" y="1773"/>
                      <a:pt x="971" y="0"/>
                    </a:cubicBezTo>
                    <a:cubicBezTo>
                      <a:pt x="971" y="0"/>
                      <a:pt x="368" y="3091"/>
                      <a:pt x="0" y="3979"/>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
              <p:cNvSpPr/>
              <p:nvPr/>
            </p:nvSpPr>
            <p:spPr>
              <a:xfrm>
                <a:off x="5235375" y="2033850"/>
                <a:ext cx="15425" cy="112725"/>
              </a:xfrm>
              <a:custGeom>
                <a:avLst/>
                <a:gdLst/>
                <a:ahLst/>
                <a:cxnLst/>
                <a:rect l="l" t="t" r="r" b="b"/>
                <a:pathLst>
                  <a:path w="617" h="4509" extrusionOk="0">
                    <a:moveTo>
                      <a:pt x="431" y="4508"/>
                    </a:moveTo>
                    <a:cubicBezTo>
                      <a:pt x="431" y="4508"/>
                      <a:pt x="1" y="2148"/>
                      <a:pt x="596" y="0"/>
                    </a:cubicBezTo>
                    <a:cubicBezTo>
                      <a:pt x="596" y="0"/>
                      <a:pt x="616" y="3462"/>
                      <a:pt x="431" y="4508"/>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
              <p:cNvSpPr/>
              <p:nvPr/>
            </p:nvSpPr>
            <p:spPr>
              <a:xfrm>
                <a:off x="5197175" y="2098375"/>
                <a:ext cx="15375" cy="103650"/>
              </a:xfrm>
              <a:custGeom>
                <a:avLst/>
                <a:gdLst/>
                <a:ahLst/>
                <a:cxnLst/>
                <a:rect l="l" t="t" r="r" b="b"/>
                <a:pathLst>
                  <a:path w="615" h="4146" extrusionOk="0">
                    <a:moveTo>
                      <a:pt x="615" y="4145"/>
                    </a:moveTo>
                    <a:cubicBezTo>
                      <a:pt x="615" y="4145"/>
                      <a:pt x="0" y="2087"/>
                      <a:pt x="33" y="0"/>
                    </a:cubicBezTo>
                    <a:cubicBezTo>
                      <a:pt x="33" y="0"/>
                      <a:pt x="568" y="3152"/>
                      <a:pt x="615" y="4145"/>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
              <p:cNvSpPr/>
              <p:nvPr/>
            </p:nvSpPr>
            <p:spPr>
              <a:xfrm>
                <a:off x="5158700" y="2174150"/>
                <a:ext cx="28000" cy="86650"/>
              </a:xfrm>
              <a:custGeom>
                <a:avLst/>
                <a:gdLst/>
                <a:ahLst/>
                <a:cxnLst/>
                <a:rect l="l" t="t" r="r" b="b"/>
                <a:pathLst>
                  <a:path w="1120" h="3466" extrusionOk="0">
                    <a:moveTo>
                      <a:pt x="1119" y="3466"/>
                    </a:moveTo>
                    <a:cubicBezTo>
                      <a:pt x="1119" y="3466"/>
                      <a:pt x="241" y="1795"/>
                      <a:pt x="1" y="1"/>
                    </a:cubicBezTo>
                    <a:cubicBezTo>
                      <a:pt x="1" y="1"/>
                      <a:pt x="943" y="2620"/>
                      <a:pt x="1119" y="3466"/>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
              <p:cNvSpPr/>
              <p:nvPr/>
            </p:nvSpPr>
            <p:spPr>
              <a:xfrm>
                <a:off x="5193375" y="2216400"/>
                <a:ext cx="88725" cy="22600"/>
              </a:xfrm>
              <a:custGeom>
                <a:avLst/>
                <a:gdLst/>
                <a:ahLst/>
                <a:cxnLst/>
                <a:rect l="l" t="t" r="r" b="b"/>
                <a:pathLst>
                  <a:path w="3549" h="904" extrusionOk="0">
                    <a:moveTo>
                      <a:pt x="0" y="903"/>
                    </a:moveTo>
                    <a:cubicBezTo>
                      <a:pt x="0" y="903"/>
                      <a:pt x="1891" y="752"/>
                      <a:pt x="3549" y="0"/>
                    </a:cubicBezTo>
                    <a:cubicBezTo>
                      <a:pt x="3549" y="0"/>
                      <a:pt x="814" y="602"/>
                      <a:pt x="0" y="90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
              <p:cNvSpPr/>
              <p:nvPr/>
            </p:nvSpPr>
            <p:spPr>
              <a:xfrm>
                <a:off x="5220300" y="2162575"/>
                <a:ext cx="85325" cy="16875"/>
              </a:xfrm>
              <a:custGeom>
                <a:avLst/>
                <a:gdLst/>
                <a:ahLst/>
                <a:cxnLst/>
                <a:rect l="l" t="t" r="r" b="b"/>
                <a:pathLst>
                  <a:path w="3413" h="675" extrusionOk="0">
                    <a:moveTo>
                      <a:pt x="1" y="674"/>
                    </a:moveTo>
                    <a:cubicBezTo>
                      <a:pt x="1" y="674"/>
                      <a:pt x="1810" y="643"/>
                      <a:pt x="3413" y="0"/>
                    </a:cubicBezTo>
                    <a:cubicBezTo>
                      <a:pt x="3413" y="0"/>
                      <a:pt x="786" y="426"/>
                      <a:pt x="1" y="674"/>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
              <p:cNvSpPr/>
              <p:nvPr/>
            </p:nvSpPr>
            <p:spPr>
              <a:xfrm>
                <a:off x="5270525" y="2103425"/>
                <a:ext cx="97150" cy="15850"/>
              </a:xfrm>
              <a:custGeom>
                <a:avLst/>
                <a:gdLst/>
                <a:ahLst/>
                <a:cxnLst/>
                <a:rect l="l" t="t" r="r" b="b"/>
                <a:pathLst>
                  <a:path w="3886" h="634" extrusionOk="0">
                    <a:moveTo>
                      <a:pt x="1" y="527"/>
                    </a:moveTo>
                    <a:cubicBezTo>
                      <a:pt x="1" y="527"/>
                      <a:pt x="2046" y="634"/>
                      <a:pt x="3885" y="1"/>
                    </a:cubicBezTo>
                    <a:cubicBezTo>
                      <a:pt x="3885" y="1"/>
                      <a:pt x="898" y="296"/>
                      <a:pt x="1" y="527"/>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
              <p:cNvSpPr/>
              <p:nvPr/>
            </p:nvSpPr>
            <p:spPr>
              <a:xfrm>
                <a:off x="5321825" y="2053750"/>
                <a:ext cx="8075" cy="13875"/>
              </a:xfrm>
              <a:custGeom>
                <a:avLst/>
                <a:gdLst/>
                <a:ahLst/>
                <a:cxnLst/>
                <a:rect l="l" t="t" r="r" b="b"/>
                <a:pathLst>
                  <a:path w="323" h="555" extrusionOk="0">
                    <a:moveTo>
                      <a:pt x="210" y="528"/>
                    </a:moveTo>
                    <a:cubicBezTo>
                      <a:pt x="210" y="528"/>
                      <a:pt x="1" y="554"/>
                      <a:pt x="323"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
              <p:cNvSpPr/>
              <p:nvPr/>
            </p:nvSpPr>
            <p:spPr>
              <a:xfrm>
                <a:off x="5281550" y="2110950"/>
                <a:ext cx="10675" cy="6325"/>
              </a:xfrm>
              <a:custGeom>
                <a:avLst/>
                <a:gdLst/>
                <a:ahLst/>
                <a:cxnLst/>
                <a:rect l="l" t="t" r="r" b="b"/>
                <a:pathLst>
                  <a:path w="427" h="253" extrusionOk="0">
                    <a:moveTo>
                      <a:pt x="163" y="253"/>
                    </a:moveTo>
                    <a:cubicBezTo>
                      <a:pt x="163" y="253"/>
                      <a:pt x="1" y="221"/>
                      <a:pt x="427"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
              <p:cNvSpPr/>
              <p:nvPr/>
            </p:nvSpPr>
            <p:spPr>
              <a:xfrm>
                <a:off x="5233125" y="2171575"/>
                <a:ext cx="9450" cy="5750"/>
              </a:xfrm>
              <a:custGeom>
                <a:avLst/>
                <a:gdLst/>
                <a:ahLst/>
                <a:cxnLst/>
                <a:rect l="l" t="t" r="r" b="b"/>
                <a:pathLst>
                  <a:path w="378" h="230" extrusionOk="0">
                    <a:moveTo>
                      <a:pt x="146" y="230"/>
                    </a:moveTo>
                    <a:cubicBezTo>
                      <a:pt x="146" y="230"/>
                      <a:pt x="1" y="207"/>
                      <a:pt x="377"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
              <p:cNvSpPr/>
              <p:nvPr/>
            </p:nvSpPr>
            <p:spPr>
              <a:xfrm>
                <a:off x="5203725" y="2230750"/>
                <a:ext cx="8900" cy="5975"/>
              </a:xfrm>
              <a:custGeom>
                <a:avLst/>
                <a:gdLst/>
                <a:ahLst/>
                <a:cxnLst/>
                <a:rect l="l" t="t" r="r" b="b"/>
                <a:pathLst>
                  <a:path w="356" h="239" extrusionOk="0">
                    <a:moveTo>
                      <a:pt x="143" y="238"/>
                    </a:moveTo>
                    <a:cubicBezTo>
                      <a:pt x="143" y="238"/>
                      <a:pt x="1" y="224"/>
                      <a:pt x="355"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
              <p:cNvSpPr/>
              <p:nvPr/>
            </p:nvSpPr>
            <p:spPr>
              <a:xfrm>
                <a:off x="5291975" y="2062775"/>
                <a:ext cx="5250" cy="11575"/>
              </a:xfrm>
              <a:custGeom>
                <a:avLst/>
                <a:gdLst/>
                <a:ahLst/>
                <a:cxnLst/>
                <a:rect l="l" t="t" r="r" b="b"/>
                <a:pathLst>
                  <a:path w="210" h="463" extrusionOk="0">
                    <a:moveTo>
                      <a:pt x="210" y="321"/>
                    </a:moveTo>
                    <a:cubicBezTo>
                      <a:pt x="210" y="321"/>
                      <a:pt x="85" y="462"/>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
              <p:cNvSpPr/>
              <p:nvPr/>
            </p:nvSpPr>
            <p:spPr>
              <a:xfrm>
                <a:off x="5239775" y="2099925"/>
                <a:ext cx="6775" cy="10900"/>
              </a:xfrm>
              <a:custGeom>
                <a:avLst/>
                <a:gdLst/>
                <a:ahLst/>
                <a:cxnLst/>
                <a:rect l="l" t="t" r="r" b="b"/>
                <a:pathLst>
                  <a:path w="271" h="436" extrusionOk="0">
                    <a:moveTo>
                      <a:pt x="270" y="272"/>
                    </a:moveTo>
                    <a:cubicBezTo>
                      <a:pt x="270" y="272"/>
                      <a:pt x="177" y="435"/>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
              <p:cNvSpPr/>
              <p:nvPr/>
            </p:nvSpPr>
            <p:spPr>
              <a:xfrm>
                <a:off x="5201425" y="2171900"/>
                <a:ext cx="7575" cy="8725"/>
              </a:xfrm>
              <a:custGeom>
                <a:avLst/>
                <a:gdLst/>
                <a:ahLst/>
                <a:cxnLst/>
                <a:rect l="l" t="t" r="r" b="b"/>
                <a:pathLst>
                  <a:path w="303" h="349" extrusionOk="0">
                    <a:moveTo>
                      <a:pt x="302" y="177"/>
                    </a:moveTo>
                    <a:cubicBezTo>
                      <a:pt x="302" y="177"/>
                      <a:pt x="246" y="348"/>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
              <p:cNvSpPr/>
              <p:nvPr/>
            </p:nvSpPr>
            <p:spPr>
              <a:xfrm>
                <a:off x="5172225" y="2234750"/>
                <a:ext cx="6900" cy="6225"/>
              </a:xfrm>
              <a:custGeom>
                <a:avLst/>
                <a:gdLst/>
                <a:ahLst/>
                <a:cxnLst/>
                <a:rect l="l" t="t" r="r" b="b"/>
                <a:pathLst>
                  <a:path w="276" h="249" extrusionOk="0">
                    <a:moveTo>
                      <a:pt x="276" y="100"/>
                    </a:moveTo>
                    <a:cubicBezTo>
                      <a:pt x="276" y="100"/>
                      <a:pt x="255" y="249"/>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
              <p:cNvSpPr/>
              <p:nvPr/>
            </p:nvSpPr>
            <p:spPr>
              <a:xfrm>
                <a:off x="5330700" y="2039050"/>
                <a:ext cx="10850" cy="20700"/>
              </a:xfrm>
              <a:custGeom>
                <a:avLst/>
                <a:gdLst/>
                <a:ahLst/>
                <a:cxnLst/>
                <a:rect l="l" t="t" r="r" b="b"/>
                <a:pathLst>
                  <a:path w="434" h="828" extrusionOk="0">
                    <a:moveTo>
                      <a:pt x="266" y="817"/>
                    </a:moveTo>
                    <a:cubicBezTo>
                      <a:pt x="266" y="817"/>
                      <a:pt x="0" y="827"/>
                      <a:pt x="433"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
              <p:cNvSpPr/>
              <p:nvPr/>
            </p:nvSpPr>
            <p:spPr>
              <a:xfrm>
                <a:off x="5290775" y="2105775"/>
                <a:ext cx="15075" cy="9825"/>
              </a:xfrm>
              <a:custGeom>
                <a:avLst/>
                <a:gdLst/>
                <a:ahLst/>
                <a:cxnLst/>
                <a:rect l="l" t="t" r="r" b="b"/>
                <a:pathLst>
                  <a:path w="603" h="393" extrusionOk="0">
                    <a:moveTo>
                      <a:pt x="199" y="392"/>
                    </a:moveTo>
                    <a:cubicBezTo>
                      <a:pt x="199" y="392"/>
                      <a:pt x="0" y="340"/>
                      <a:pt x="603"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
              <p:cNvSpPr/>
              <p:nvPr/>
            </p:nvSpPr>
            <p:spPr>
              <a:xfrm>
                <a:off x="5241300" y="2166575"/>
                <a:ext cx="13300" cy="8950"/>
              </a:xfrm>
              <a:custGeom>
                <a:avLst/>
                <a:gdLst/>
                <a:ahLst/>
                <a:cxnLst/>
                <a:rect l="l" t="t" r="r" b="b"/>
                <a:pathLst>
                  <a:path w="532" h="358" extrusionOk="0">
                    <a:moveTo>
                      <a:pt x="179" y="357"/>
                    </a:moveTo>
                    <a:cubicBezTo>
                      <a:pt x="179" y="357"/>
                      <a:pt x="1" y="318"/>
                      <a:pt x="53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
              <p:cNvSpPr/>
              <p:nvPr/>
            </p:nvSpPr>
            <p:spPr>
              <a:xfrm>
                <a:off x="5211575" y="2225225"/>
                <a:ext cx="12475" cy="9225"/>
              </a:xfrm>
              <a:custGeom>
                <a:avLst/>
                <a:gdLst/>
                <a:ahLst/>
                <a:cxnLst/>
                <a:rect l="l" t="t" r="r" b="b"/>
                <a:pathLst>
                  <a:path w="499" h="369" extrusionOk="0">
                    <a:moveTo>
                      <a:pt x="176" y="369"/>
                    </a:moveTo>
                    <a:cubicBezTo>
                      <a:pt x="176" y="369"/>
                      <a:pt x="0" y="340"/>
                      <a:pt x="499"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
              <p:cNvSpPr/>
              <p:nvPr/>
            </p:nvSpPr>
            <p:spPr>
              <a:xfrm>
                <a:off x="5291800" y="2048625"/>
                <a:ext cx="8225" cy="16500"/>
              </a:xfrm>
              <a:custGeom>
                <a:avLst/>
                <a:gdLst/>
                <a:ahLst/>
                <a:cxnLst/>
                <a:rect l="l" t="t" r="r" b="b"/>
                <a:pathLst>
                  <a:path w="329" h="660" extrusionOk="0">
                    <a:moveTo>
                      <a:pt x="328" y="490"/>
                    </a:moveTo>
                    <a:cubicBezTo>
                      <a:pt x="328" y="490"/>
                      <a:pt x="157" y="660"/>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
              <p:cNvSpPr/>
              <p:nvPr/>
            </p:nvSpPr>
            <p:spPr>
              <a:xfrm>
                <a:off x="5236725" y="2086100"/>
                <a:ext cx="10550" cy="15375"/>
              </a:xfrm>
              <a:custGeom>
                <a:avLst/>
                <a:gdLst/>
                <a:ahLst/>
                <a:cxnLst/>
                <a:rect l="l" t="t" r="r" b="b"/>
                <a:pathLst>
                  <a:path w="422" h="615" extrusionOk="0">
                    <a:moveTo>
                      <a:pt x="422" y="415"/>
                    </a:moveTo>
                    <a:cubicBezTo>
                      <a:pt x="422" y="415"/>
                      <a:pt x="288" y="615"/>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
              <p:cNvSpPr/>
              <p:nvPr/>
            </p:nvSpPr>
            <p:spPr>
              <a:xfrm>
                <a:off x="5195975" y="2160150"/>
                <a:ext cx="11825" cy="12100"/>
              </a:xfrm>
              <a:custGeom>
                <a:avLst/>
                <a:gdLst/>
                <a:ahLst/>
                <a:cxnLst/>
                <a:rect l="l" t="t" r="r" b="b"/>
                <a:pathLst>
                  <a:path w="473" h="484" extrusionOk="0">
                    <a:moveTo>
                      <a:pt x="472" y="268"/>
                    </a:moveTo>
                    <a:cubicBezTo>
                      <a:pt x="472" y="268"/>
                      <a:pt x="384" y="483"/>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
              <p:cNvSpPr/>
              <p:nvPr/>
            </p:nvSpPr>
            <p:spPr>
              <a:xfrm>
                <a:off x="5166025" y="2226000"/>
                <a:ext cx="10675" cy="8425"/>
              </a:xfrm>
              <a:custGeom>
                <a:avLst/>
                <a:gdLst/>
                <a:ahLst/>
                <a:cxnLst/>
                <a:rect l="l" t="t" r="r" b="b"/>
                <a:pathLst>
                  <a:path w="427" h="337" extrusionOk="0">
                    <a:moveTo>
                      <a:pt x="426" y="149"/>
                    </a:moveTo>
                    <a:cubicBezTo>
                      <a:pt x="426" y="149"/>
                      <a:pt x="387" y="337"/>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
              <p:cNvSpPr/>
              <p:nvPr/>
            </p:nvSpPr>
            <p:spPr>
              <a:xfrm>
                <a:off x="5342675" y="2027375"/>
                <a:ext cx="12000" cy="25325"/>
              </a:xfrm>
              <a:custGeom>
                <a:avLst/>
                <a:gdLst/>
                <a:ahLst/>
                <a:cxnLst/>
                <a:rect l="l" t="t" r="r" b="b"/>
                <a:pathLst>
                  <a:path w="480" h="1013" extrusionOk="0">
                    <a:moveTo>
                      <a:pt x="311" y="995"/>
                    </a:moveTo>
                    <a:cubicBezTo>
                      <a:pt x="311" y="995"/>
                      <a:pt x="0" y="1012"/>
                      <a:pt x="48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
              <p:cNvSpPr/>
              <p:nvPr/>
            </p:nvSpPr>
            <p:spPr>
              <a:xfrm>
                <a:off x="5301950" y="2102475"/>
                <a:ext cx="17575" cy="12150"/>
              </a:xfrm>
              <a:custGeom>
                <a:avLst/>
                <a:gdLst/>
                <a:ahLst/>
                <a:cxnLst/>
                <a:rect l="l" t="t" r="r" b="b"/>
                <a:pathLst>
                  <a:path w="703" h="486" extrusionOk="0">
                    <a:moveTo>
                      <a:pt x="236" y="486"/>
                    </a:moveTo>
                    <a:cubicBezTo>
                      <a:pt x="236" y="486"/>
                      <a:pt x="1" y="428"/>
                      <a:pt x="702"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
              <p:cNvSpPr/>
              <p:nvPr/>
            </p:nvSpPr>
            <p:spPr>
              <a:xfrm>
                <a:off x="5251250" y="2163250"/>
                <a:ext cx="15450" cy="11050"/>
              </a:xfrm>
              <a:custGeom>
                <a:avLst/>
                <a:gdLst/>
                <a:ahLst/>
                <a:cxnLst/>
                <a:rect l="l" t="t" r="r" b="b"/>
                <a:pathLst>
                  <a:path w="618" h="442" extrusionOk="0">
                    <a:moveTo>
                      <a:pt x="210" y="441"/>
                    </a:moveTo>
                    <a:cubicBezTo>
                      <a:pt x="210" y="441"/>
                      <a:pt x="1" y="398"/>
                      <a:pt x="618"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
              <p:cNvSpPr/>
              <p:nvPr/>
            </p:nvSpPr>
            <p:spPr>
              <a:xfrm>
                <a:off x="5221200" y="2221275"/>
                <a:ext cx="14500" cy="11350"/>
              </a:xfrm>
              <a:custGeom>
                <a:avLst/>
                <a:gdLst/>
                <a:ahLst/>
                <a:cxnLst/>
                <a:rect l="l" t="t" r="r" b="b"/>
                <a:pathLst>
                  <a:path w="580" h="454" extrusionOk="0">
                    <a:moveTo>
                      <a:pt x="207" y="453"/>
                    </a:moveTo>
                    <a:cubicBezTo>
                      <a:pt x="207" y="453"/>
                      <a:pt x="0" y="423"/>
                      <a:pt x="579"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
              <p:cNvSpPr/>
              <p:nvPr/>
            </p:nvSpPr>
            <p:spPr>
              <a:xfrm>
                <a:off x="5294200" y="2034950"/>
                <a:ext cx="10625" cy="19475"/>
              </a:xfrm>
              <a:custGeom>
                <a:avLst/>
                <a:gdLst/>
                <a:ahLst/>
                <a:cxnLst/>
                <a:rect l="l" t="t" r="r" b="b"/>
                <a:pathLst>
                  <a:path w="425" h="779" extrusionOk="0">
                    <a:moveTo>
                      <a:pt x="424" y="578"/>
                    </a:moveTo>
                    <a:cubicBezTo>
                      <a:pt x="424" y="578"/>
                      <a:pt x="227" y="778"/>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
              <p:cNvSpPr/>
              <p:nvPr/>
            </p:nvSpPr>
            <p:spPr>
              <a:xfrm>
                <a:off x="5236325" y="2072275"/>
                <a:ext cx="13350" cy="17875"/>
              </a:xfrm>
              <a:custGeom>
                <a:avLst/>
                <a:gdLst/>
                <a:ahLst/>
                <a:cxnLst/>
                <a:rect l="l" t="t" r="r" b="b"/>
                <a:pathLst>
                  <a:path w="534" h="715" extrusionOk="0">
                    <a:moveTo>
                      <a:pt x="533" y="479"/>
                    </a:moveTo>
                    <a:cubicBezTo>
                      <a:pt x="533" y="479"/>
                      <a:pt x="380" y="714"/>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
              <p:cNvSpPr/>
              <p:nvPr/>
            </p:nvSpPr>
            <p:spPr>
              <a:xfrm>
                <a:off x="5193050" y="2147700"/>
                <a:ext cx="14700" cy="13825"/>
              </a:xfrm>
              <a:custGeom>
                <a:avLst/>
                <a:gdLst/>
                <a:ahLst/>
                <a:cxnLst/>
                <a:rect l="l" t="t" r="r" b="b"/>
                <a:pathLst>
                  <a:path w="588" h="553" extrusionOk="0">
                    <a:moveTo>
                      <a:pt x="588" y="300"/>
                    </a:moveTo>
                    <a:cubicBezTo>
                      <a:pt x="588" y="300"/>
                      <a:pt x="488" y="553"/>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
              <p:cNvSpPr/>
              <p:nvPr/>
            </p:nvSpPr>
            <p:spPr>
              <a:xfrm>
                <a:off x="5161725" y="2216300"/>
                <a:ext cx="13125" cy="9450"/>
              </a:xfrm>
              <a:custGeom>
                <a:avLst/>
                <a:gdLst/>
                <a:ahLst/>
                <a:cxnLst/>
                <a:rect l="l" t="t" r="r" b="b"/>
                <a:pathLst>
                  <a:path w="525" h="378" extrusionOk="0">
                    <a:moveTo>
                      <a:pt x="525" y="157"/>
                    </a:moveTo>
                    <a:cubicBezTo>
                      <a:pt x="525" y="157"/>
                      <a:pt x="482" y="377"/>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
              <p:cNvSpPr/>
              <p:nvPr/>
            </p:nvSpPr>
            <p:spPr>
              <a:xfrm>
                <a:off x="5357450" y="2009800"/>
                <a:ext cx="15200" cy="36350"/>
              </a:xfrm>
              <a:custGeom>
                <a:avLst/>
                <a:gdLst/>
                <a:ahLst/>
                <a:cxnLst/>
                <a:rect l="l" t="t" r="r" b="b"/>
                <a:pathLst>
                  <a:path w="608" h="1454" extrusionOk="0">
                    <a:moveTo>
                      <a:pt x="416" y="1086"/>
                    </a:moveTo>
                    <a:cubicBezTo>
                      <a:pt x="416" y="1086"/>
                      <a:pt x="0" y="1454"/>
                      <a:pt x="607"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
              <p:cNvSpPr/>
              <p:nvPr/>
            </p:nvSpPr>
            <p:spPr>
              <a:xfrm>
                <a:off x="5315075" y="2097150"/>
                <a:ext cx="23700" cy="15775"/>
              </a:xfrm>
              <a:custGeom>
                <a:avLst/>
                <a:gdLst/>
                <a:ahLst/>
                <a:cxnLst/>
                <a:rect l="l" t="t" r="r" b="b"/>
                <a:pathLst>
                  <a:path w="948" h="631" extrusionOk="0">
                    <a:moveTo>
                      <a:pt x="433" y="528"/>
                    </a:moveTo>
                    <a:cubicBezTo>
                      <a:pt x="433" y="528"/>
                      <a:pt x="1" y="631"/>
                      <a:pt x="947"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
              <p:cNvSpPr/>
              <p:nvPr/>
            </p:nvSpPr>
            <p:spPr>
              <a:xfrm>
                <a:off x="5262900" y="2157975"/>
                <a:ext cx="20850" cy="14600"/>
              </a:xfrm>
              <a:custGeom>
                <a:avLst/>
                <a:gdLst/>
                <a:ahLst/>
                <a:cxnLst/>
                <a:rect l="l" t="t" r="r" b="b"/>
                <a:pathLst>
                  <a:path w="834" h="584" extrusionOk="0">
                    <a:moveTo>
                      <a:pt x="383" y="479"/>
                    </a:moveTo>
                    <a:cubicBezTo>
                      <a:pt x="383" y="479"/>
                      <a:pt x="1" y="583"/>
                      <a:pt x="833"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
              <p:cNvSpPr/>
              <p:nvPr/>
            </p:nvSpPr>
            <p:spPr>
              <a:xfrm>
                <a:off x="5232525" y="2215125"/>
                <a:ext cx="19475" cy="15475"/>
              </a:xfrm>
              <a:custGeom>
                <a:avLst/>
                <a:gdLst/>
                <a:ahLst/>
                <a:cxnLst/>
                <a:rect l="l" t="t" r="r" b="b"/>
                <a:pathLst>
                  <a:path w="779" h="619" extrusionOk="0">
                    <a:moveTo>
                      <a:pt x="368" y="494"/>
                    </a:moveTo>
                    <a:cubicBezTo>
                      <a:pt x="368" y="494"/>
                      <a:pt x="1" y="618"/>
                      <a:pt x="779"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
              <p:cNvSpPr/>
              <p:nvPr/>
            </p:nvSpPr>
            <p:spPr>
              <a:xfrm>
                <a:off x="5296625" y="2015525"/>
                <a:ext cx="11500" cy="26675"/>
              </a:xfrm>
              <a:custGeom>
                <a:avLst/>
                <a:gdLst/>
                <a:ahLst/>
                <a:cxnLst/>
                <a:rect l="l" t="t" r="r" b="b"/>
                <a:pathLst>
                  <a:path w="460" h="1067" extrusionOk="0">
                    <a:moveTo>
                      <a:pt x="459" y="635"/>
                    </a:moveTo>
                    <a:cubicBezTo>
                      <a:pt x="459" y="635"/>
                      <a:pt x="381" y="1066"/>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
              <p:cNvSpPr/>
              <p:nvPr/>
            </p:nvSpPr>
            <p:spPr>
              <a:xfrm>
                <a:off x="5234850" y="2052750"/>
                <a:ext cx="14675" cy="24200"/>
              </a:xfrm>
              <a:custGeom>
                <a:avLst/>
                <a:gdLst/>
                <a:ahLst/>
                <a:cxnLst/>
                <a:rect l="l" t="t" r="r" b="b"/>
                <a:pathLst>
                  <a:path w="587" h="968" extrusionOk="0">
                    <a:moveTo>
                      <a:pt x="576" y="530"/>
                    </a:moveTo>
                    <a:cubicBezTo>
                      <a:pt x="576" y="530"/>
                      <a:pt x="587" y="967"/>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
              <p:cNvSpPr/>
              <p:nvPr/>
            </p:nvSpPr>
            <p:spPr>
              <a:xfrm>
                <a:off x="5188000" y="2130450"/>
                <a:ext cx="18250" cy="18175"/>
              </a:xfrm>
              <a:custGeom>
                <a:avLst/>
                <a:gdLst/>
                <a:ahLst/>
                <a:cxnLst/>
                <a:rect l="l" t="t" r="r" b="b"/>
                <a:pathLst>
                  <a:path w="730" h="727" extrusionOk="0">
                    <a:moveTo>
                      <a:pt x="639" y="333"/>
                    </a:moveTo>
                    <a:cubicBezTo>
                      <a:pt x="639" y="333"/>
                      <a:pt x="729" y="726"/>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
              <p:cNvSpPr/>
              <p:nvPr/>
            </p:nvSpPr>
            <p:spPr>
              <a:xfrm>
                <a:off x="5154950" y="2202975"/>
                <a:ext cx="17675" cy="12100"/>
              </a:xfrm>
              <a:custGeom>
                <a:avLst/>
                <a:gdLst/>
                <a:ahLst/>
                <a:cxnLst/>
                <a:rect l="l" t="t" r="r" b="b"/>
                <a:pathLst>
                  <a:path w="707" h="484" extrusionOk="0">
                    <a:moveTo>
                      <a:pt x="571" y="176"/>
                    </a:moveTo>
                    <a:cubicBezTo>
                      <a:pt x="571" y="176"/>
                      <a:pt x="707" y="483"/>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
              <p:cNvSpPr/>
              <p:nvPr/>
            </p:nvSpPr>
            <p:spPr>
              <a:xfrm>
                <a:off x="5369350" y="1997425"/>
                <a:ext cx="27300" cy="39950"/>
              </a:xfrm>
              <a:custGeom>
                <a:avLst/>
                <a:gdLst/>
                <a:ahLst/>
                <a:cxnLst/>
                <a:rect l="l" t="t" r="r" b="b"/>
                <a:pathLst>
                  <a:path w="1092" h="1598" extrusionOk="0">
                    <a:moveTo>
                      <a:pt x="580" y="1171"/>
                    </a:moveTo>
                    <a:cubicBezTo>
                      <a:pt x="580" y="1171"/>
                      <a:pt x="0" y="1598"/>
                      <a:pt x="109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
              <p:cNvSpPr/>
              <p:nvPr/>
            </p:nvSpPr>
            <p:spPr>
              <a:xfrm>
                <a:off x="5326850" y="2095850"/>
                <a:ext cx="33800" cy="15050"/>
              </a:xfrm>
              <a:custGeom>
                <a:avLst/>
                <a:gdLst/>
                <a:ahLst/>
                <a:cxnLst/>
                <a:rect l="l" t="t" r="r" b="b"/>
                <a:pathLst>
                  <a:path w="1352" h="602" extrusionOk="0">
                    <a:moveTo>
                      <a:pt x="573" y="504"/>
                    </a:moveTo>
                    <a:cubicBezTo>
                      <a:pt x="573" y="504"/>
                      <a:pt x="0" y="602"/>
                      <a:pt x="135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
              <p:cNvSpPr/>
              <p:nvPr/>
            </p:nvSpPr>
            <p:spPr>
              <a:xfrm>
                <a:off x="5273325" y="2156125"/>
                <a:ext cx="29850" cy="14275"/>
              </a:xfrm>
              <a:custGeom>
                <a:avLst/>
                <a:gdLst/>
                <a:ahLst/>
                <a:cxnLst/>
                <a:rect l="l" t="t" r="r" b="b"/>
                <a:pathLst>
                  <a:path w="1194" h="571" extrusionOk="0">
                    <a:moveTo>
                      <a:pt x="509" y="467"/>
                    </a:moveTo>
                    <a:cubicBezTo>
                      <a:pt x="509" y="467"/>
                      <a:pt x="0" y="571"/>
                      <a:pt x="1193"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
              <p:cNvSpPr/>
              <p:nvPr/>
            </p:nvSpPr>
            <p:spPr>
              <a:xfrm>
                <a:off x="5242600" y="2212225"/>
                <a:ext cx="28275" cy="15650"/>
              </a:xfrm>
              <a:custGeom>
                <a:avLst/>
                <a:gdLst/>
                <a:ahLst/>
                <a:cxnLst/>
                <a:rect l="l" t="t" r="r" b="b"/>
                <a:pathLst>
                  <a:path w="1131" h="626" extrusionOk="0">
                    <a:moveTo>
                      <a:pt x="489" y="495"/>
                    </a:moveTo>
                    <a:cubicBezTo>
                      <a:pt x="489" y="495"/>
                      <a:pt x="0" y="626"/>
                      <a:pt x="113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
              <p:cNvSpPr/>
              <p:nvPr/>
            </p:nvSpPr>
            <p:spPr>
              <a:xfrm>
                <a:off x="5305925" y="1994850"/>
                <a:ext cx="7275" cy="35825"/>
              </a:xfrm>
              <a:custGeom>
                <a:avLst/>
                <a:gdLst/>
                <a:ahLst/>
                <a:cxnLst/>
                <a:rect l="l" t="t" r="r" b="b"/>
                <a:pathLst>
                  <a:path w="291" h="1433" extrusionOk="0">
                    <a:moveTo>
                      <a:pt x="291" y="872"/>
                    </a:moveTo>
                    <a:cubicBezTo>
                      <a:pt x="291" y="872"/>
                      <a:pt x="136" y="1433"/>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
              <p:cNvSpPr/>
              <p:nvPr/>
            </p:nvSpPr>
            <p:spPr>
              <a:xfrm>
                <a:off x="5239750" y="2030675"/>
                <a:ext cx="11550" cy="34375"/>
              </a:xfrm>
              <a:custGeom>
                <a:avLst/>
                <a:gdLst/>
                <a:ahLst/>
                <a:cxnLst/>
                <a:rect l="l" t="t" r="r" b="b"/>
                <a:pathLst>
                  <a:path w="462" h="1375" extrusionOk="0">
                    <a:moveTo>
                      <a:pt x="462" y="795"/>
                    </a:moveTo>
                    <a:cubicBezTo>
                      <a:pt x="462" y="795"/>
                      <a:pt x="423" y="1374"/>
                      <a:pt x="1"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
              <p:cNvSpPr/>
              <p:nvPr/>
            </p:nvSpPr>
            <p:spPr>
              <a:xfrm>
                <a:off x="5188475" y="2109200"/>
                <a:ext cx="16300" cy="28450"/>
              </a:xfrm>
              <a:custGeom>
                <a:avLst/>
                <a:gdLst/>
                <a:ahLst/>
                <a:cxnLst/>
                <a:rect l="l" t="t" r="r" b="b"/>
                <a:pathLst>
                  <a:path w="652" h="1138" extrusionOk="0">
                    <a:moveTo>
                      <a:pt x="580" y="603"/>
                    </a:moveTo>
                    <a:cubicBezTo>
                      <a:pt x="580" y="603"/>
                      <a:pt x="652" y="1137"/>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
              <p:cNvSpPr/>
              <p:nvPr/>
            </p:nvSpPr>
            <p:spPr>
              <a:xfrm>
                <a:off x="5152075" y="2185575"/>
                <a:ext cx="17650" cy="20775"/>
              </a:xfrm>
              <a:custGeom>
                <a:avLst/>
                <a:gdLst/>
                <a:ahLst/>
                <a:cxnLst/>
                <a:rect l="l" t="t" r="r" b="b"/>
                <a:pathLst>
                  <a:path w="706" h="831" extrusionOk="0">
                    <a:moveTo>
                      <a:pt x="566" y="406"/>
                    </a:moveTo>
                    <a:cubicBezTo>
                      <a:pt x="566" y="406"/>
                      <a:pt x="706" y="831"/>
                      <a:pt x="0"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
              <p:cNvSpPr/>
              <p:nvPr/>
            </p:nvSpPr>
            <p:spPr>
              <a:xfrm>
                <a:off x="5374075" y="2018675"/>
                <a:ext cx="42550" cy="10325"/>
              </a:xfrm>
              <a:custGeom>
                <a:avLst/>
                <a:gdLst/>
                <a:ahLst/>
                <a:cxnLst/>
                <a:rect l="l" t="t" r="r" b="b"/>
                <a:pathLst>
                  <a:path w="1702" h="413" extrusionOk="0">
                    <a:moveTo>
                      <a:pt x="629" y="75"/>
                    </a:moveTo>
                    <a:cubicBezTo>
                      <a:pt x="629" y="75"/>
                      <a:pt x="1" y="413"/>
                      <a:pt x="1702"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
              <p:cNvSpPr/>
              <p:nvPr/>
            </p:nvSpPr>
            <p:spPr>
              <a:xfrm>
                <a:off x="5333225" y="2106500"/>
                <a:ext cx="34800" cy="4850"/>
              </a:xfrm>
              <a:custGeom>
                <a:avLst/>
                <a:gdLst/>
                <a:ahLst/>
                <a:cxnLst/>
                <a:rect l="l" t="t" r="r" b="b"/>
                <a:pathLst>
                  <a:path w="1392" h="194" extrusionOk="0">
                    <a:moveTo>
                      <a:pt x="577" y="0"/>
                    </a:moveTo>
                    <a:cubicBezTo>
                      <a:pt x="577" y="0"/>
                      <a:pt x="0" y="41"/>
                      <a:pt x="1391" y="19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
              <p:cNvSpPr/>
              <p:nvPr/>
            </p:nvSpPr>
            <p:spPr>
              <a:xfrm>
                <a:off x="5278925" y="2165875"/>
                <a:ext cx="31000" cy="3600"/>
              </a:xfrm>
              <a:custGeom>
                <a:avLst/>
                <a:gdLst/>
                <a:ahLst/>
                <a:cxnLst/>
                <a:rect l="l" t="t" r="r" b="b"/>
                <a:pathLst>
                  <a:path w="1240" h="144" extrusionOk="0">
                    <a:moveTo>
                      <a:pt x="514" y="0"/>
                    </a:moveTo>
                    <a:cubicBezTo>
                      <a:pt x="514" y="0"/>
                      <a:pt x="1" y="55"/>
                      <a:pt x="1240" y="14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
              <p:cNvSpPr/>
              <p:nvPr/>
            </p:nvSpPr>
            <p:spPr>
              <a:xfrm>
                <a:off x="5247875" y="2222375"/>
                <a:ext cx="30375" cy="2475"/>
              </a:xfrm>
              <a:custGeom>
                <a:avLst/>
                <a:gdLst/>
                <a:ahLst/>
                <a:cxnLst/>
                <a:rect l="l" t="t" r="r" b="b"/>
                <a:pathLst>
                  <a:path w="1215" h="99" extrusionOk="0">
                    <a:moveTo>
                      <a:pt x="498" y="1"/>
                    </a:moveTo>
                    <a:cubicBezTo>
                      <a:pt x="498" y="1"/>
                      <a:pt x="0" y="84"/>
                      <a:pt x="1215" y="98"/>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
              <p:cNvSpPr/>
              <p:nvPr/>
            </p:nvSpPr>
            <p:spPr>
              <a:xfrm>
                <a:off x="5307950" y="1992650"/>
                <a:ext cx="22650" cy="31150"/>
              </a:xfrm>
              <a:custGeom>
                <a:avLst/>
                <a:gdLst/>
                <a:ahLst/>
                <a:cxnLst/>
                <a:rect l="l" t="t" r="r" b="b"/>
                <a:pathLst>
                  <a:path w="906" h="1246" extrusionOk="0">
                    <a:moveTo>
                      <a:pt x="234" y="698"/>
                    </a:moveTo>
                    <a:cubicBezTo>
                      <a:pt x="234" y="698"/>
                      <a:pt x="0" y="1245"/>
                      <a:pt x="906"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
              <p:cNvSpPr/>
              <p:nvPr/>
            </p:nvSpPr>
            <p:spPr>
              <a:xfrm>
                <a:off x="5247575" y="2023575"/>
                <a:ext cx="15950" cy="34975"/>
              </a:xfrm>
              <a:custGeom>
                <a:avLst/>
                <a:gdLst/>
                <a:ahLst/>
                <a:cxnLst/>
                <a:rect l="l" t="t" r="r" b="b"/>
                <a:pathLst>
                  <a:path w="638" h="1399" extrusionOk="0">
                    <a:moveTo>
                      <a:pt x="120" y="816"/>
                    </a:moveTo>
                    <a:cubicBezTo>
                      <a:pt x="120" y="816"/>
                      <a:pt x="0" y="1399"/>
                      <a:pt x="638"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
              <p:cNvSpPr/>
              <p:nvPr/>
            </p:nvSpPr>
            <p:spPr>
              <a:xfrm>
                <a:off x="5200975" y="2096750"/>
                <a:ext cx="8425" cy="35725"/>
              </a:xfrm>
              <a:custGeom>
                <a:avLst/>
                <a:gdLst/>
                <a:ahLst/>
                <a:cxnLst/>
                <a:rect l="l" t="t" r="r" b="b"/>
                <a:pathLst>
                  <a:path w="337" h="1429" extrusionOk="0">
                    <a:moveTo>
                      <a:pt x="4" y="870"/>
                    </a:moveTo>
                    <a:cubicBezTo>
                      <a:pt x="4" y="870"/>
                      <a:pt x="1" y="1428"/>
                      <a:pt x="336"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
              <p:cNvSpPr/>
              <p:nvPr/>
            </p:nvSpPr>
            <p:spPr>
              <a:xfrm>
                <a:off x="5163775" y="2172300"/>
                <a:ext cx="3475" cy="30400"/>
              </a:xfrm>
              <a:custGeom>
                <a:avLst/>
                <a:gdLst/>
                <a:ahLst/>
                <a:cxnLst/>
                <a:rect l="l" t="t" r="r" b="b"/>
                <a:pathLst>
                  <a:path w="139" h="1216" extrusionOk="0">
                    <a:moveTo>
                      <a:pt x="0" y="759"/>
                    </a:moveTo>
                    <a:cubicBezTo>
                      <a:pt x="0" y="759"/>
                      <a:pt x="83" y="1215"/>
                      <a:pt x="138"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
              <p:cNvSpPr/>
              <p:nvPr/>
            </p:nvSpPr>
            <p:spPr>
              <a:xfrm>
                <a:off x="5368375" y="2032425"/>
                <a:ext cx="29400" cy="6725"/>
              </a:xfrm>
              <a:custGeom>
                <a:avLst/>
                <a:gdLst/>
                <a:ahLst/>
                <a:cxnLst/>
                <a:rect l="l" t="t" r="r" b="b"/>
                <a:pathLst>
                  <a:path w="1176" h="269" extrusionOk="0">
                    <a:moveTo>
                      <a:pt x="79" y="1"/>
                    </a:moveTo>
                    <a:cubicBezTo>
                      <a:pt x="79" y="1"/>
                      <a:pt x="1" y="269"/>
                      <a:pt x="1175" y="162"/>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
              <p:cNvSpPr/>
              <p:nvPr/>
            </p:nvSpPr>
            <p:spPr>
              <a:xfrm>
                <a:off x="5325525" y="2108525"/>
                <a:ext cx="22525" cy="8050"/>
              </a:xfrm>
              <a:custGeom>
                <a:avLst/>
                <a:gdLst/>
                <a:ahLst/>
                <a:cxnLst/>
                <a:rect l="l" t="t" r="r" b="b"/>
                <a:pathLst>
                  <a:path w="901" h="322" extrusionOk="0">
                    <a:moveTo>
                      <a:pt x="150" y="0"/>
                    </a:moveTo>
                    <a:cubicBezTo>
                      <a:pt x="150" y="0"/>
                      <a:pt x="0" y="124"/>
                      <a:pt x="900" y="322"/>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
              <p:cNvSpPr/>
              <p:nvPr/>
            </p:nvSpPr>
            <p:spPr>
              <a:xfrm>
                <a:off x="5272175" y="2168250"/>
                <a:ext cx="20075" cy="6450"/>
              </a:xfrm>
              <a:custGeom>
                <a:avLst/>
                <a:gdLst/>
                <a:ahLst/>
                <a:cxnLst/>
                <a:rect l="l" t="t" r="r" b="b"/>
                <a:pathLst>
                  <a:path w="803" h="258" extrusionOk="0">
                    <a:moveTo>
                      <a:pt x="132" y="0"/>
                    </a:moveTo>
                    <a:cubicBezTo>
                      <a:pt x="132" y="0"/>
                      <a:pt x="0" y="114"/>
                      <a:pt x="803" y="258"/>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
              <p:cNvSpPr/>
              <p:nvPr/>
            </p:nvSpPr>
            <p:spPr>
              <a:xfrm>
                <a:off x="5241475" y="2225625"/>
                <a:ext cx="19825" cy="5350"/>
              </a:xfrm>
              <a:custGeom>
                <a:avLst/>
                <a:gdLst/>
                <a:ahLst/>
                <a:cxnLst/>
                <a:rect l="l" t="t" r="r" b="b"/>
                <a:pathLst>
                  <a:path w="793" h="214" extrusionOk="0">
                    <a:moveTo>
                      <a:pt x="123" y="1"/>
                    </a:moveTo>
                    <a:cubicBezTo>
                      <a:pt x="123" y="1"/>
                      <a:pt x="1" y="119"/>
                      <a:pt x="792" y="214"/>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
              <p:cNvSpPr/>
              <p:nvPr/>
            </p:nvSpPr>
            <p:spPr>
              <a:xfrm>
                <a:off x="5307325" y="2012725"/>
                <a:ext cx="20350" cy="19400"/>
              </a:xfrm>
              <a:custGeom>
                <a:avLst/>
                <a:gdLst/>
                <a:ahLst/>
                <a:cxnLst/>
                <a:rect l="l" t="t" r="r" b="b"/>
                <a:pathLst>
                  <a:path w="814" h="776" extrusionOk="0">
                    <a:moveTo>
                      <a:pt x="1" y="599"/>
                    </a:moveTo>
                    <a:cubicBezTo>
                      <a:pt x="1" y="599"/>
                      <a:pt x="93" y="776"/>
                      <a:pt x="814"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
              <p:cNvSpPr/>
              <p:nvPr/>
            </p:nvSpPr>
            <p:spPr>
              <a:xfrm>
                <a:off x="5247750" y="2043800"/>
                <a:ext cx="16950" cy="22575"/>
              </a:xfrm>
              <a:custGeom>
                <a:avLst/>
                <a:gdLst/>
                <a:ahLst/>
                <a:cxnLst/>
                <a:rect l="l" t="t" r="r" b="b"/>
                <a:pathLst>
                  <a:path w="678" h="903" extrusionOk="0">
                    <a:moveTo>
                      <a:pt x="1" y="750"/>
                    </a:moveTo>
                    <a:cubicBezTo>
                      <a:pt x="1" y="750"/>
                      <a:pt x="127" y="903"/>
                      <a:pt x="678"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
              <p:cNvSpPr/>
              <p:nvPr/>
            </p:nvSpPr>
            <p:spPr>
              <a:xfrm>
                <a:off x="5201900" y="2114775"/>
                <a:ext cx="12350" cy="23950"/>
              </a:xfrm>
              <a:custGeom>
                <a:avLst/>
                <a:gdLst/>
                <a:ahLst/>
                <a:cxnLst/>
                <a:rect l="l" t="t" r="r" b="b"/>
                <a:pathLst>
                  <a:path w="494" h="958" extrusionOk="0">
                    <a:moveTo>
                      <a:pt x="1" y="850"/>
                    </a:moveTo>
                    <a:cubicBezTo>
                      <a:pt x="1" y="850"/>
                      <a:pt x="147" y="957"/>
                      <a:pt x="494"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
              <p:cNvSpPr/>
              <p:nvPr/>
            </p:nvSpPr>
            <p:spPr>
              <a:xfrm>
                <a:off x="5167150" y="2186275"/>
                <a:ext cx="6825" cy="20825"/>
              </a:xfrm>
              <a:custGeom>
                <a:avLst/>
                <a:gdLst/>
                <a:ahLst/>
                <a:cxnLst/>
                <a:rect l="l" t="t" r="r" b="b"/>
                <a:pathLst>
                  <a:path w="273" h="833" extrusionOk="0">
                    <a:moveTo>
                      <a:pt x="1" y="767"/>
                    </a:moveTo>
                    <a:cubicBezTo>
                      <a:pt x="1" y="767"/>
                      <a:pt x="136" y="833"/>
                      <a:pt x="272"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
              <p:cNvSpPr/>
              <p:nvPr/>
            </p:nvSpPr>
            <p:spPr>
              <a:xfrm>
                <a:off x="5353075" y="2044400"/>
                <a:ext cx="29400" cy="6725"/>
              </a:xfrm>
              <a:custGeom>
                <a:avLst/>
                <a:gdLst/>
                <a:ahLst/>
                <a:cxnLst/>
                <a:rect l="l" t="t" r="r" b="b"/>
                <a:pathLst>
                  <a:path w="1176" h="269" extrusionOk="0">
                    <a:moveTo>
                      <a:pt x="79" y="0"/>
                    </a:moveTo>
                    <a:cubicBezTo>
                      <a:pt x="79" y="0"/>
                      <a:pt x="1" y="268"/>
                      <a:pt x="1175" y="16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
              <p:cNvSpPr/>
              <p:nvPr/>
            </p:nvSpPr>
            <p:spPr>
              <a:xfrm>
                <a:off x="5310200" y="2111500"/>
                <a:ext cx="22500" cy="8050"/>
              </a:xfrm>
              <a:custGeom>
                <a:avLst/>
                <a:gdLst/>
                <a:ahLst/>
                <a:cxnLst/>
                <a:rect l="l" t="t" r="r" b="b"/>
                <a:pathLst>
                  <a:path w="900" h="322" extrusionOk="0">
                    <a:moveTo>
                      <a:pt x="149" y="0"/>
                    </a:moveTo>
                    <a:cubicBezTo>
                      <a:pt x="149" y="0"/>
                      <a:pt x="0" y="123"/>
                      <a:pt x="899" y="32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
              <p:cNvSpPr/>
              <p:nvPr/>
            </p:nvSpPr>
            <p:spPr>
              <a:xfrm>
                <a:off x="5258575" y="2171325"/>
                <a:ext cx="20075" cy="6450"/>
              </a:xfrm>
              <a:custGeom>
                <a:avLst/>
                <a:gdLst/>
                <a:ahLst/>
                <a:cxnLst/>
                <a:rect l="l" t="t" r="r" b="b"/>
                <a:pathLst>
                  <a:path w="803" h="258" extrusionOk="0">
                    <a:moveTo>
                      <a:pt x="132" y="0"/>
                    </a:moveTo>
                    <a:cubicBezTo>
                      <a:pt x="132" y="0"/>
                      <a:pt x="0" y="114"/>
                      <a:pt x="803" y="258"/>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
              <p:cNvSpPr/>
              <p:nvPr/>
            </p:nvSpPr>
            <p:spPr>
              <a:xfrm>
                <a:off x="5228400" y="2229425"/>
                <a:ext cx="19825" cy="5350"/>
              </a:xfrm>
              <a:custGeom>
                <a:avLst/>
                <a:gdLst/>
                <a:ahLst/>
                <a:cxnLst/>
                <a:rect l="l" t="t" r="r" b="b"/>
                <a:pathLst>
                  <a:path w="793" h="214" extrusionOk="0">
                    <a:moveTo>
                      <a:pt x="122" y="1"/>
                    </a:moveTo>
                    <a:cubicBezTo>
                      <a:pt x="122" y="1"/>
                      <a:pt x="1" y="119"/>
                      <a:pt x="792" y="214"/>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
              <p:cNvSpPr/>
              <p:nvPr/>
            </p:nvSpPr>
            <p:spPr>
              <a:xfrm>
                <a:off x="5303625" y="2027850"/>
                <a:ext cx="20350" cy="19375"/>
              </a:xfrm>
              <a:custGeom>
                <a:avLst/>
                <a:gdLst/>
                <a:ahLst/>
                <a:cxnLst/>
                <a:rect l="l" t="t" r="r" b="b"/>
                <a:pathLst>
                  <a:path w="814" h="775" extrusionOk="0">
                    <a:moveTo>
                      <a:pt x="0" y="599"/>
                    </a:moveTo>
                    <a:cubicBezTo>
                      <a:pt x="0" y="599"/>
                      <a:pt x="93" y="775"/>
                      <a:pt x="813"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
              <p:cNvSpPr/>
              <p:nvPr/>
            </p:nvSpPr>
            <p:spPr>
              <a:xfrm>
                <a:off x="5247175" y="2059325"/>
                <a:ext cx="16950" cy="22600"/>
              </a:xfrm>
              <a:custGeom>
                <a:avLst/>
                <a:gdLst/>
                <a:ahLst/>
                <a:cxnLst/>
                <a:rect l="l" t="t" r="r" b="b"/>
                <a:pathLst>
                  <a:path w="678" h="904" extrusionOk="0">
                    <a:moveTo>
                      <a:pt x="0" y="750"/>
                    </a:moveTo>
                    <a:cubicBezTo>
                      <a:pt x="0" y="750"/>
                      <a:pt x="126" y="903"/>
                      <a:pt x="677"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
              <p:cNvSpPr/>
              <p:nvPr/>
            </p:nvSpPr>
            <p:spPr>
              <a:xfrm>
                <a:off x="5204250" y="2129000"/>
                <a:ext cx="12350" cy="23925"/>
              </a:xfrm>
              <a:custGeom>
                <a:avLst/>
                <a:gdLst/>
                <a:ahLst/>
                <a:cxnLst/>
                <a:rect l="l" t="t" r="r" b="b"/>
                <a:pathLst>
                  <a:path w="494" h="957" extrusionOk="0">
                    <a:moveTo>
                      <a:pt x="1" y="849"/>
                    </a:moveTo>
                    <a:cubicBezTo>
                      <a:pt x="1" y="849"/>
                      <a:pt x="147" y="956"/>
                      <a:pt x="493"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
              <p:cNvSpPr/>
              <p:nvPr/>
            </p:nvSpPr>
            <p:spPr>
              <a:xfrm>
                <a:off x="5171225" y="2197525"/>
                <a:ext cx="6850" cy="20800"/>
              </a:xfrm>
              <a:custGeom>
                <a:avLst/>
                <a:gdLst/>
                <a:ahLst/>
                <a:cxnLst/>
                <a:rect l="l" t="t" r="r" b="b"/>
                <a:pathLst>
                  <a:path w="274" h="832" extrusionOk="0">
                    <a:moveTo>
                      <a:pt x="1" y="766"/>
                    </a:moveTo>
                    <a:cubicBezTo>
                      <a:pt x="1" y="766"/>
                      <a:pt x="137" y="831"/>
                      <a:pt x="273"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
              <p:cNvSpPr/>
              <p:nvPr/>
            </p:nvSpPr>
            <p:spPr>
              <a:xfrm>
                <a:off x="5334525" y="2058700"/>
                <a:ext cx="24850" cy="6975"/>
              </a:xfrm>
              <a:custGeom>
                <a:avLst/>
                <a:gdLst/>
                <a:ahLst/>
                <a:cxnLst/>
                <a:rect l="l" t="t" r="r" b="b"/>
                <a:pathLst>
                  <a:path w="994" h="279" extrusionOk="0">
                    <a:moveTo>
                      <a:pt x="91" y="1"/>
                    </a:moveTo>
                    <a:cubicBezTo>
                      <a:pt x="91" y="1"/>
                      <a:pt x="1" y="279"/>
                      <a:pt x="993" y="65"/>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
              <p:cNvSpPr/>
              <p:nvPr/>
            </p:nvSpPr>
            <p:spPr>
              <a:xfrm>
                <a:off x="5291550" y="2115050"/>
                <a:ext cx="20075" cy="5725"/>
              </a:xfrm>
              <a:custGeom>
                <a:avLst/>
                <a:gdLst/>
                <a:ahLst/>
                <a:cxnLst/>
                <a:rect l="l" t="t" r="r" b="b"/>
                <a:pathLst>
                  <a:path w="803" h="229" extrusionOk="0">
                    <a:moveTo>
                      <a:pt x="162" y="0"/>
                    </a:moveTo>
                    <a:cubicBezTo>
                      <a:pt x="162" y="0"/>
                      <a:pt x="0" y="126"/>
                      <a:pt x="803" y="228"/>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
              <p:cNvSpPr/>
              <p:nvPr/>
            </p:nvSpPr>
            <p:spPr>
              <a:xfrm>
                <a:off x="5242075" y="2175050"/>
                <a:ext cx="17875" cy="4500"/>
              </a:xfrm>
              <a:custGeom>
                <a:avLst/>
                <a:gdLst/>
                <a:ahLst/>
                <a:cxnLst/>
                <a:rect l="l" t="t" r="r" b="b"/>
                <a:pathLst>
                  <a:path w="715" h="180" extrusionOk="0">
                    <a:moveTo>
                      <a:pt x="142" y="1"/>
                    </a:moveTo>
                    <a:cubicBezTo>
                      <a:pt x="142" y="1"/>
                      <a:pt x="0" y="116"/>
                      <a:pt x="714" y="18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
              <p:cNvSpPr/>
              <p:nvPr/>
            </p:nvSpPr>
            <p:spPr>
              <a:xfrm>
                <a:off x="5212500" y="2234000"/>
                <a:ext cx="17550" cy="3575"/>
              </a:xfrm>
              <a:custGeom>
                <a:avLst/>
                <a:gdLst/>
                <a:ahLst/>
                <a:cxnLst/>
                <a:rect l="l" t="t" r="r" b="b"/>
                <a:pathLst>
                  <a:path w="702" h="143" extrusionOk="0">
                    <a:moveTo>
                      <a:pt x="132" y="0"/>
                    </a:moveTo>
                    <a:cubicBezTo>
                      <a:pt x="132" y="0"/>
                      <a:pt x="1" y="121"/>
                      <a:pt x="702" y="14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
              <p:cNvSpPr/>
              <p:nvPr/>
            </p:nvSpPr>
            <p:spPr>
              <a:xfrm>
                <a:off x="5299225" y="2047725"/>
                <a:ext cx="15825" cy="17850"/>
              </a:xfrm>
              <a:custGeom>
                <a:avLst/>
                <a:gdLst/>
                <a:ahLst/>
                <a:cxnLst/>
                <a:rect l="l" t="t" r="r" b="b"/>
                <a:pathLst>
                  <a:path w="633" h="714" extrusionOk="0">
                    <a:moveTo>
                      <a:pt x="1" y="526"/>
                    </a:moveTo>
                    <a:cubicBezTo>
                      <a:pt x="1" y="526"/>
                      <a:pt x="90" y="713"/>
                      <a:pt x="633"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
              <p:cNvSpPr/>
              <p:nvPr/>
            </p:nvSpPr>
            <p:spPr>
              <a:xfrm>
                <a:off x="5246500" y="2080550"/>
                <a:ext cx="12875" cy="20200"/>
              </a:xfrm>
              <a:custGeom>
                <a:avLst/>
                <a:gdLst/>
                <a:ahLst/>
                <a:cxnLst/>
                <a:rect l="l" t="t" r="r" b="b"/>
                <a:pathLst>
                  <a:path w="515" h="808" extrusionOk="0">
                    <a:moveTo>
                      <a:pt x="0" y="643"/>
                    </a:moveTo>
                    <a:cubicBezTo>
                      <a:pt x="0" y="643"/>
                      <a:pt x="126" y="808"/>
                      <a:pt x="515"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
              <p:cNvSpPr/>
              <p:nvPr/>
            </p:nvSpPr>
            <p:spPr>
              <a:xfrm>
                <a:off x="5207075" y="2149400"/>
                <a:ext cx="9050" cy="20750"/>
              </a:xfrm>
              <a:custGeom>
                <a:avLst/>
                <a:gdLst/>
                <a:ahLst/>
                <a:cxnLst/>
                <a:rect l="l" t="t" r="r" b="b"/>
                <a:pathLst>
                  <a:path w="362" h="830" extrusionOk="0">
                    <a:moveTo>
                      <a:pt x="0" y="712"/>
                    </a:moveTo>
                    <a:cubicBezTo>
                      <a:pt x="0" y="712"/>
                      <a:pt x="149" y="829"/>
                      <a:pt x="362"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
              <p:cNvSpPr/>
              <p:nvPr/>
            </p:nvSpPr>
            <p:spPr>
              <a:xfrm>
                <a:off x="5176150" y="2214225"/>
                <a:ext cx="4675" cy="17725"/>
              </a:xfrm>
              <a:custGeom>
                <a:avLst/>
                <a:gdLst/>
                <a:ahLst/>
                <a:cxnLst/>
                <a:rect l="l" t="t" r="r" b="b"/>
                <a:pathLst>
                  <a:path w="187" h="709" extrusionOk="0">
                    <a:moveTo>
                      <a:pt x="0" y="635"/>
                    </a:moveTo>
                    <a:cubicBezTo>
                      <a:pt x="0" y="635"/>
                      <a:pt x="139" y="708"/>
                      <a:pt x="186"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
              <p:cNvSpPr/>
              <p:nvPr/>
            </p:nvSpPr>
            <p:spPr>
              <a:xfrm>
                <a:off x="5318275" y="2070075"/>
                <a:ext cx="19775" cy="5600"/>
              </a:xfrm>
              <a:custGeom>
                <a:avLst/>
                <a:gdLst/>
                <a:ahLst/>
                <a:cxnLst/>
                <a:rect l="l" t="t" r="r" b="b"/>
                <a:pathLst>
                  <a:path w="791" h="224" extrusionOk="0">
                    <a:moveTo>
                      <a:pt x="73" y="1"/>
                    </a:moveTo>
                    <a:cubicBezTo>
                      <a:pt x="73" y="1"/>
                      <a:pt x="0" y="223"/>
                      <a:pt x="790" y="49"/>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
              <p:cNvSpPr/>
              <p:nvPr/>
            </p:nvSpPr>
            <p:spPr>
              <a:xfrm>
                <a:off x="5276150" y="2117375"/>
                <a:ext cx="16025" cy="4550"/>
              </a:xfrm>
              <a:custGeom>
                <a:avLst/>
                <a:gdLst/>
                <a:ahLst/>
                <a:cxnLst/>
                <a:rect l="l" t="t" r="r" b="b"/>
                <a:pathLst>
                  <a:path w="641" h="182" extrusionOk="0">
                    <a:moveTo>
                      <a:pt x="130" y="1"/>
                    </a:moveTo>
                    <a:cubicBezTo>
                      <a:pt x="130" y="1"/>
                      <a:pt x="1" y="102"/>
                      <a:pt x="641" y="182"/>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
              <p:cNvSpPr/>
              <p:nvPr/>
            </p:nvSpPr>
            <p:spPr>
              <a:xfrm>
                <a:off x="5228400" y="2177625"/>
                <a:ext cx="14275" cy="3575"/>
              </a:xfrm>
              <a:custGeom>
                <a:avLst/>
                <a:gdLst/>
                <a:ahLst/>
                <a:cxnLst/>
                <a:rect l="l" t="t" r="r" b="b"/>
                <a:pathLst>
                  <a:path w="571" h="143" extrusionOk="0">
                    <a:moveTo>
                      <a:pt x="114" y="1"/>
                    </a:moveTo>
                    <a:cubicBezTo>
                      <a:pt x="114" y="1"/>
                      <a:pt x="1" y="93"/>
                      <a:pt x="571" y="142"/>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
              <p:cNvSpPr/>
              <p:nvPr/>
            </p:nvSpPr>
            <p:spPr>
              <a:xfrm>
                <a:off x="5199275" y="2237325"/>
                <a:ext cx="14025" cy="2825"/>
              </a:xfrm>
              <a:custGeom>
                <a:avLst/>
                <a:gdLst/>
                <a:ahLst/>
                <a:cxnLst/>
                <a:rect l="l" t="t" r="r" b="b"/>
                <a:pathLst>
                  <a:path w="561" h="113" extrusionOk="0">
                    <a:moveTo>
                      <a:pt x="107" y="1"/>
                    </a:moveTo>
                    <a:cubicBezTo>
                      <a:pt x="107" y="1"/>
                      <a:pt x="1" y="98"/>
                      <a:pt x="560" y="113"/>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
              <p:cNvSpPr/>
              <p:nvPr/>
            </p:nvSpPr>
            <p:spPr>
              <a:xfrm>
                <a:off x="5294275" y="2066100"/>
                <a:ext cx="12550" cy="14250"/>
              </a:xfrm>
              <a:custGeom>
                <a:avLst/>
                <a:gdLst/>
                <a:ahLst/>
                <a:cxnLst/>
                <a:rect l="l" t="t" r="r" b="b"/>
                <a:pathLst>
                  <a:path w="502" h="570" extrusionOk="0">
                    <a:moveTo>
                      <a:pt x="1" y="419"/>
                    </a:moveTo>
                    <a:cubicBezTo>
                      <a:pt x="1" y="419"/>
                      <a:pt x="72" y="569"/>
                      <a:pt x="50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
              <p:cNvSpPr/>
              <p:nvPr/>
            </p:nvSpPr>
            <p:spPr>
              <a:xfrm>
                <a:off x="5244825" y="2100175"/>
                <a:ext cx="10175" cy="16125"/>
              </a:xfrm>
              <a:custGeom>
                <a:avLst/>
                <a:gdLst/>
                <a:ahLst/>
                <a:cxnLst/>
                <a:rect l="l" t="t" r="r" b="b"/>
                <a:pathLst>
                  <a:path w="407" h="645" extrusionOk="0">
                    <a:moveTo>
                      <a:pt x="0" y="512"/>
                    </a:moveTo>
                    <a:cubicBezTo>
                      <a:pt x="0" y="512"/>
                      <a:pt x="101" y="644"/>
                      <a:pt x="407"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
              <p:cNvSpPr/>
              <p:nvPr/>
            </p:nvSpPr>
            <p:spPr>
              <a:xfrm>
                <a:off x="5208550" y="2168300"/>
                <a:ext cx="7175" cy="16525"/>
              </a:xfrm>
              <a:custGeom>
                <a:avLst/>
                <a:gdLst/>
                <a:ahLst/>
                <a:cxnLst/>
                <a:rect l="l" t="t" r="r" b="b"/>
                <a:pathLst>
                  <a:path w="287" h="661" extrusionOk="0">
                    <a:moveTo>
                      <a:pt x="1" y="565"/>
                    </a:moveTo>
                    <a:cubicBezTo>
                      <a:pt x="1" y="565"/>
                      <a:pt x="120" y="660"/>
                      <a:pt x="286"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
              <p:cNvSpPr/>
              <p:nvPr/>
            </p:nvSpPr>
            <p:spPr>
              <a:xfrm>
                <a:off x="5179675" y="2229700"/>
                <a:ext cx="3700" cy="14100"/>
              </a:xfrm>
              <a:custGeom>
                <a:avLst/>
                <a:gdLst/>
                <a:ahLst/>
                <a:cxnLst/>
                <a:rect l="l" t="t" r="r" b="b"/>
                <a:pathLst>
                  <a:path w="148" h="564" extrusionOk="0">
                    <a:moveTo>
                      <a:pt x="1" y="504"/>
                    </a:moveTo>
                    <a:cubicBezTo>
                      <a:pt x="1" y="504"/>
                      <a:pt x="112" y="563"/>
                      <a:pt x="147"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
              <p:cNvSpPr/>
              <p:nvPr/>
            </p:nvSpPr>
            <p:spPr>
              <a:xfrm>
                <a:off x="5365450" y="1998000"/>
                <a:ext cx="55825" cy="36525"/>
              </a:xfrm>
              <a:custGeom>
                <a:avLst/>
                <a:gdLst/>
                <a:ahLst/>
                <a:cxnLst/>
                <a:rect l="l" t="t" r="r" b="b"/>
                <a:pathLst>
                  <a:path w="2233" h="1461" extrusionOk="0">
                    <a:moveTo>
                      <a:pt x="926" y="1043"/>
                    </a:moveTo>
                    <a:cubicBezTo>
                      <a:pt x="926" y="1043"/>
                      <a:pt x="0" y="1461"/>
                      <a:pt x="2233"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
              <p:cNvSpPr/>
              <p:nvPr/>
            </p:nvSpPr>
            <p:spPr>
              <a:xfrm>
                <a:off x="5324950" y="2101500"/>
                <a:ext cx="53600" cy="7075"/>
              </a:xfrm>
              <a:custGeom>
                <a:avLst/>
                <a:gdLst/>
                <a:ahLst/>
                <a:cxnLst/>
                <a:rect l="l" t="t" r="r" b="b"/>
                <a:pathLst>
                  <a:path w="2144" h="283" extrusionOk="0">
                    <a:moveTo>
                      <a:pt x="825" y="264"/>
                    </a:moveTo>
                    <a:cubicBezTo>
                      <a:pt x="825" y="264"/>
                      <a:pt x="0" y="282"/>
                      <a:pt x="2143"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
              <p:cNvSpPr/>
              <p:nvPr/>
            </p:nvSpPr>
            <p:spPr>
              <a:xfrm>
                <a:off x="5271475" y="2160050"/>
                <a:ext cx="47550" cy="7925"/>
              </a:xfrm>
              <a:custGeom>
                <a:avLst/>
                <a:gdLst/>
                <a:ahLst/>
                <a:cxnLst/>
                <a:rect l="l" t="t" r="r" b="b"/>
                <a:pathLst>
                  <a:path w="1902" h="317" extrusionOk="0">
                    <a:moveTo>
                      <a:pt x="738" y="292"/>
                    </a:moveTo>
                    <a:cubicBezTo>
                      <a:pt x="738" y="292"/>
                      <a:pt x="0" y="317"/>
                      <a:pt x="190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
              <p:cNvSpPr/>
              <p:nvPr/>
            </p:nvSpPr>
            <p:spPr>
              <a:xfrm>
                <a:off x="5241375" y="2215050"/>
                <a:ext cx="45925" cy="10475"/>
              </a:xfrm>
              <a:custGeom>
                <a:avLst/>
                <a:gdLst/>
                <a:ahLst/>
                <a:cxnLst/>
                <a:rect l="l" t="t" r="r" b="b"/>
                <a:pathLst>
                  <a:path w="1837" h="419" extrusionOk="0">
                    <a:moveTo>
                      <a:pt x="689" y="356"/>
                    </a:moveTo>
                    <a:cubicBezTo>
                      <a:pt x="689" y="356"/>
                      <a:pt x="0" y="419"/>
                      <a:pt x="1836"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
              <p:cNvSpPr/>
              <p:nvPr/>
            </p:nvSpPr>
            <p:spPr>
              <a:xfrm>
                <a:off x="5304825" y="1979175"/>
                <a:ext cx="17375" cy="51750"/>
              </a:xfrm>
              <a:custGeom>
                <a:avLst/>
                <a:gdLst/>
                <a:ahLst/>
                <a:cxnLst/>
                <a:rect l="l" t="t" r="r" b="b"/>
                <a:pathLst>
                  <a:path w="695" h="2070" extrusionOk="0">
                    <a:moveTo>
                      <a:pt x="404" y="1333"/>
                    </a:moveTo>
                    <a:cubicBezTo>
                      <a:pt x="404" y="1333"/>
                      <a:pt x="0" y="2070"/>
                      <a:pt x="694"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
              <p:cNvSpPr/>
              <p:nvPr/>
            </p:nvSpPr>
            <p:spPr>
              <a:xfrm>
                <a:off x="5245950" y="2012075"/>
                <a:ext cx="6625" cy="54125"/>
              </a:xfrm>
              <a:custGeom>
                <a:avLst/>
                <a:gdLst/>
                <a:ahLst/>
                <a:cxnLst/>
                <a:rect l="l" t="t" r="r" b="b"/>
                <a:pathLst>
                  <a:path w="265" h="2165" extrusionOk="0">
                    <a:moveTo>
                      <a:pt x="248" y="1362"/>
                    </a:moveTo>
                    <a:cubicBezTo>
                      <a:pt x="248" y="1362"/>
                      <a:pt x="1" y="2165"/>
                      <a:pt x="264"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
              <p:cNvSpPr/>
              <p:nvPr/>
            </p:nvSpPr>
            <p:spPr>
              <a:xfrm>
                <a:off x="5196975" y="2089100"/>
                <a:ext cx="5975" cy="50675"/>
              </a:xfrm>
              <a:custGeom>
                <a:avLst/>
                <a:gdLst/>
                <a:ahLst/>
                <a:cxnLst/>
                <a:rect l="l" t="t" r="r" b="b"/>
                <a:pathLst>
                  <a:path w="239" h="2027" extrusionOk="0">
                    <a:moveTo>
                      <a:pt x="239" y="1238"/>
                    </a:moveTo>
                    <a:cubicBezTo>
                      <a:pt x="239" y="1238"/>
                      <a:pt x="157" y="2027"/>
                      <a:pt x="0"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
              <p:cNvSpPr/>
              <p:nvPr/>
            </p:nvSpPr>
            <p:spPr>
              <a:xfrm>
                <a:off x="5155925" y="2167950"/>
                <a:ext cx="11000" cy="40725"/>
              </a:xfrm>
              <a:custGeom>
                <a:avLst/>
                <a:gdLst/>
                <a:ahLst/>
                <a:cxnLst/>
                <a:rect l="l" t="t" r="r" b="b"/>
                <a:pathLst>
                  <a:path w="440" h="1629" extrusionOk="0">
                    <a:moveTo>
                      <a:pt x="385" y="974"/>
                    </a:moveTo>
                    <a:cubicBezTo>
                      <a:pt x="385" y="974"/>
                      <a:pt x="439" y="1628"/>
                      <a:pt x="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
              <p:cNvSpPr/>
              <p:nvPr/>
            </p:nvSpPr>
            <p:spPr>
              <a:xfrm>
                <a:off x="5090675" y="1802125"/>
                <a:ext cx="182925" cy="234200"/>
              </a:xfrm>
              <a:custGeom>
                <a:avLst/>
                <a:gdLst/>
                <a:ahLst/>
                <a:cxnLst/>
                <a:rect l="l" t="t" r="r" b="b"/>
                <a:pathLst>
                  <a:path w="7317" h="9368" extrusionOk="0">
                    <a:moveTo>
                      <a:pt x="187" y="9363"/>
                    </a:moveTo>
                    <a:cubicBezTo>
                      <a:pt x="732" y="9288"/>
                      <a:pt x="1270" y="9206"/>
                      <a:pt x="1808" y="9100"/>
                    </a:cubicBezTo>
                    <a:lnTo>
                      <a:pt x="1860" y="9076"/>
                    </a:lnTo>
                    <a:lnTo>
                      <a:pt x="1841" y="9014"/>
                    </a:lnTo>
                    <a:cubicBezTo>
                      <a:pt x="1361" y="9085"/>
                      <a:pt x="876" y="9116"/>
                      <a:pt x="408" y="9232"/>
                    </a:cubicBezTo>
                    <a:lnTo>
                      <a:pt x="129" y="9351"/>
                    </a:lnTo>
                    <a:cubicBezTo>
                      <a:pt x="129" y="9351"/>
                      <a:pt x="154" y="9367"/>
                      <a:pt x="187" y="9363"/>
                    </a:cubicBezTo>
                    <a:close/>
                    <a:moveTo>
                      <a:pt x="413" y="9168"/>
                    </a:moveTo>
                    <a:cubicBezTo>
                      <a:pt x="413" y="9168"/>
                      <a:pt x="973" y="8971"/>
                      <a:pt x="1239" y="8897"/>
                    </a:cubicBezTo>
                    <a:cubicBezTo>
                      <a:pt x="1649" y="8784"/>
                      <a:pt x="1393" y="8776"/>
                      <a:pt x="1393" y="8776"/>
                    </a:cubicBezTo>
                    <a:cubicBezTo>
                      <a:pt x="961" y="8848"/>
                      <a:pt x="1069" y="8826"/>
                      <a:pt x="740" y="8965"/>
                    </a:cubicBezTo>
                    <a:cubicBezTo>
                      <a:pt x="550" y="9044"/>
                      <a:pt x="413" y="9168"/>
                      <a:pt x="413" y="9168"/>
                    </a:cubicBezTo>
                    <a:close/>
                    <a:moveTo>
                      <a:pt x="95" y="7828"/>
                    </a:moveTo>
                    <a:cubicBezTo>
                      <a:pt x="95" y="7828"/>
                      <a:pt x="162" y="7417"/>
                      <a:pt x="175" y="7098"/>
                    </a:cubicBezTo>
                    <a:lnTo>
                      <a:pt x="122" y="7092"/>
                    </a:lnTo>
                    <a:cubicBezTo>
                      <a:pt x="110" y="7328"/>
                      <a:pt x="100" y="7565"/>
                      <a:pt x="56" y="7797"/>
                    </a:cubicBezTo>
                    <a:cubicBezTo>
                      <a:pt x="56" y="7797"/>
                      <a:pt x="42" y="7817"/>
                      <a:pt x="95" y="7828"/>
                    </a:cubicBezTo>
                    <a:close/>
                    <a:moveTo>
                      <a:pt x="489" y="6586"/>
                    </a:moveTo>
                    <a:cubicBezTo>
                      <a:pt x="446" y="7063"/>
                      <a:pt x="362" y="7458"/>
                      <a:pt x="165" y="7857"/>
                    </a:cubicBezTo>
                    <a:cubicBezTo>
                      <a:pt x="1" y="8190"/>
                      <a:pt x="114" y="8086"/>
                      <a:pt x="114" y="8086"/>
                    </a:cubicBezTo>
                    <a:cubicBezTo>
                      <a:pt x="262" y="7987"/>
                      <a:pt x="171" y="8112"/>
                      <a:pt x="302" y="7840"/>
                    </a:cubicBezTo>
                    <a:cubicBezTo>
                      <a:pt x="451" y="7529"/>
                      <a:pt x="531" y="7185"/>
                      <a:pt x="543" y="6839"/>
                    </a:cubicBezTo>
                    <a:cubicBezTo>
                      <a:pt x="548" y="6684"/>
                      <a:pt x="495" y="6507"/>
                      <a:pt x="489" y="6586"/>
                    </a:cubicBezTo>
                    <a:close/>
                    <a:moveTo>
                      <a:pt x="3446" y="7432"/>
                    </a:moveTo>
                    <a:cubicBezTo>
                      <a:pt x="3788" y="7479"/>
                      <a:pt x="3547" y="7445"/>
                      <a:pt x="3720" y="7472"/>
                    </a:cubicBezTo>
                    <a:cubicBezTo>
                      <a:pt x="3968" y="7514"/>
                      <a:pt x="4215" y="7575"/>
                      <a:pt x="4452" y="7645"/>
                    </a:cubicBezTo>
                    <a:cubicBezTo>
                      <a:pt x="4452" y="7645"/>
                      <a:pt x="4732" y="7622"/>
                      <a:pt x="4179" y="7463"/>
                    </a:cubicBezTo>
                    <a:cubicBezTo>
                      <a:pt x="3950" y="7397"/>
                      <a:pt x="3607" y="7367"/>
                      <a:pt x="3607" y="7367"/>
                    </a:cubicBezTo>
                    <a:cubicBezTo>
                      <a:pt x="3510" y="7367"/>
                      <a:pt x="3382" y="7399"/>
                      <a:pt x="3382" y="7399"/>
                    </a:cubicBezTo>
                    <a:cubicBezTo>
                      <a:pt x="3382" y="7399"/>
                      <a:pt x="3404" y="7427"/>
                      <a:pt x="3446" y="7432"/>
                    </a:cubicBezTo>
                    <a:close/>
                    <a:moveTo>
                      <a:pt x="3714" y="7281"/>
                    </a:moveTo>
                    <a:cubicBezTo>
                      <a:pt x="4085" y="7260"/>
                      <a:pt x="4457" y="7231"/>
                      <a:pt x="4827" y="7260"/>
                    </a:cubicBezTo>
                    <a:cubicBezTo>
                      <a:pt x="4856" y="7263"/>
                      <a:pt x="4955" y="7249"/>
                      <a:pt x="4835" y="7198"/>
                    </a:cubicBezTo>
                    <a:cubicBezTo>
                      <a:pt x="4591" y="7159"/>
                      <a:pt x="4233" y="7170"/>
                      <a:pt x="4233" y="7170"/>
                    </a:cubicBezTo>
                    <a:cubicBezTo>
                      <a:pt x="3911" y="7200"/>
                      <a:pt x="3470" y="7296"/>
                      <a:pt x="3714" y="7281"/>
                    </a:cubicBezTo>
                    <a:close/>
                    <a:moveTo>
                      <a:pt x="3249" y="5556"/>
                    </a:moveTo>
                    <a:cubicBezTo>
                      <a:pt x="3479" y="5325"/>
                      <a:pt x="3679" y="5073"/>
                      <a:pt x="3858" y="4791"/>
                    </a:cubicBezTo>
                    <a:lnTo>
                      <a:pt x="3798" y="4749"/>
                    </a:lnTo>
                    <a:cubicBezTo>
                      <a:pt x="3608" y="5013"/>
                      <a:pt x="3421" y="5277"/>
                      <a:pt x="3208" y="5517"/>
                    </a:cubicBezTo>
                    <a:cubicBezTo>
                      <a:pt x="3208" y="5517"/>
                      <a:pt x="3169" y="5559"/>
                      <a:pt x="3249" y="5556"/>
                    </a:cubicBezTo>
                    <a:close/>
                    <a:moveTo>
                      <a:pt x="2572" y="6268"/>
                    </a:moveTo>
                    <a:cubicBezTo>
                      <a:pt x="2674" y="6211"/>
                      <a:pt x="2760" y="6161"/>
                      <a:pt x="2770" y="6155"/>
                    </a:cubicBezTo>
                    <a:cubicBezTo>
                      <a:pt x="3478" y="5676"/>
                      <a:pt x="4044" y="5017"/>
                      <a:pt x="4477" y="4274"/>
                    </a:cubicBezTo>
                    <a:lnTo>
                      <a:pt x="4457" y="4247"/>
                    </a:lnTo>
                    <a:cubicBezTo>
                      <a:pt x="3991" y="4953"/>
                      <a:pt x="3417" y="5591"/>
                      <a:pt x="2734" y="6103"/>
                    </a:cubicBezTo>
                    <a:cubicBezTo>
                      <a:pt x="2649" y="6175"/>
                      <a:pt x="2510" y="6261"/>
                      <a:pt x="2572" y="6268"/>
                    </a:cubicBezTo>
                    <a:close/>
                    <a:moveTo>
                      <a:pt x="2175" y="3934"/>
                    </a:moveTo>
                    <a:cubicBezTo>
                      <a:pt x="2175" y="3934"/>
                      <a:pt x="2077" y="3451"/>
                      <a:pt x="1897" y="3081"/>
                    </a:cubicBezTo>
                    <a:lnTo>
                      <a:pt x="1851" y="3064"/>
                    </a:lnTo>
                    <a:cubicBezTo>
                      <a:pt x="1851" y="3064"/>
                      <a:pt x="2055" y="3599"/>
                      <a:pt x="2117" y="3914"/>
                    </a:cubicBezTo>
                    <a:cubicBezTo>
                      <a:pt x="2117" y="3914"/>
                      <a:pt x="2145" y="3974"/>
                      <a:pt x="2175" y="3934"/>
                    </a:cubicBezTo>
                    <a:close/>
                    <a:moveTo>
                      <a:pt x="2320" y="4739"/>
                    </a:moveTo>
                    <a:cubicBezTo>
                      <a:pt x="2320" y="4739"/>
                      <a:pt x="2523" y="4097"/>
                      <a:pt x="2527" y="3810"/>
                    </a:cubicBezTo>
                    <a:cubicBezTo>
                      <a:pt x="2530" y="3606"/>
                      <a:pt x="2516" y="3403"/>
                      <a:pt x="2484" y="3203"/>
                    </a:cubicBezTo>
                    <a:cubicBezTo>
                      <a:pt x="2414" y="2762"/>
                      <a:pt x="2261" y="2338"/>
                      <a:pt x="1976" y="1975"/>
                    </a:cubicBezTo>
                    <a:cubicBezTo>
                      <a:pt x="1976" y="1975"/>
                      <a:pt x="1856" y="1862"/>
                      <a:pt x="1980" y="2100"/>
                    </a:cubicBezTo>
                    <a:cubicBezTo>
                      <a:pt x="2377" y="2881"/>
                      <a:pt x="2477" y="3816"/>
                      <a:pt x="2274" y="4680"/>
                    </a:cubicBezTo>
                    <a:cubicBezTo>
                      <a:pt x="2274" y="4680"/>
                      <a:pt x="2277" y="4726"/>
                      <a:pt x="2320" y="4739"/>
                    </a:cubicBezTo>
                    <a:close/>
                    <a:moveTo>
                      <a:pt x="4591" y="5630"/>
                    </a:moveTo>
                    <a:cubicBezTo>
                      <a:pt x="5366" y="4933"/>
                      <a:pt x="6317" y="4468"/>
                      <a:pt x="7317" y="4217"/>
                    </a:cubicBezTo>
                    <a:lnTo>
                      <a:pt x="7308" y="4173"/>
                    </a:lnTo>
                    <a:cubicBezTo>
                      <a:pt x="6275" y="4327"/>
                      <a:pt x="5267" y="4814"/>
                      <a:pt x="4539" y="5576"/>
                    </a:cubicBezTo>
                    <a:cubicBezTo>
                      <a:pt x="4539" y="5576"/>
                      <a:pt x="4471" y="5545"/>
                      <a:pt x="4572" y="5647"/>
                    </a:cubicBezTo>
                    <a:cubicBezTo>
                      <a:pt x="4579" y="5642"/>
                      <a:pt x="4585" y="5635"/>
                      <a:pt x="4591" y="5630"/>
                    </a:cubicBezTo>
                    <a:close/>
                    <a:moveTo>
                      <a:pt x="5670" y="4596"/>
                    </a:moveTo>
                    <a:cubicBezTo>
                      <a:pt x="5697" y="4578"/>
                      <a:pt x="5724" y="4560"/>
                      <a:pt x="5751" y="4542"/>
                    </a:cubicBezTo>
                    <a:cubicBezTo>
                      <a:pt x="6159" y="4284"/>
                      <a:pt x="6605" y="4083"/>
                      <a:pt x="7014" y="3822"/>
                    </a:cubicBezTo>
                    <a:cubicBezTo>
                      <a:pt x="7014" y="3822"/>
                      <a:pt x="7025" y="3805"/>
                      <a:pt x="6980" y="3761"/>
                    </a:cubicBezTo>
                    <a:cubicBezTo>
                      <a:pt x="6525" y="3997"/>
                      <a:pt x="6058" y="4212"/>
                      <a:pt x="5642" y="4512"/>
                    </a:cubicBezTo>
                    <a:cubicBezTo>
                      <a:pt x="5642" y="4512"/>
                      <a:pt x="5549" y="4575"/>
                      <a:pt x="5670" y="4596"/>
                    </a:cubicBezTo>
                    <a:close/>
                    <a:moveTo>
                      <a:pt x="3689" y="1804"/>
                    </a:moveTo>
                    <a:cubicBezTo>
                      <a:pt x="3797" y="1622"/>
                      <a:pt x="3747" y="1550"/>
                      <a:pt x="3750" y="1433"/>
                    </a:cubicBezTo>
                    <a:cubicBezTo>
                      <a:pt x="3763" y="946"/>
                      <a:pt x="3687" y="1179"/>
                      <a:pt x="3687" y="1179"/>
                    </a:cubicBezTo>
                    <a:cubicBezTo>
                      <a:pt x="3693" y="1478"/>
                      <a:pt x="3615" y="1851"/>
                      <a:pt x="3689" y="1804"/>
                    </a:cubicBezTo>
                    <a:close/>
                    <a:moveTo>
                      <a:pt x="3615" y="2651"/>
                    </a:moveTo>
                    <a:cubicBezTo>
                      <a:pt x="3615" y="2651"/>
                      <a:pt x="3916" y="2168"/>
                      <a:pt x="4002" y="1691"/>
                    </a:cubicBezTo>
                    <a:cubicBezTo>
                      <a:pt x="4085" y="1230"/>
                      <a:pt x="4071" y="756"/>
                      <a:pt x="4004" y="309"/>
                    </a:cubicBezTo>
                    <a:cubicBezTo>
                      <a:pt x="4004" y="309"/>
                      <a:pt x="3998" y="0"/>
                      <a:pt x="3979" y="764"/>
                    </a:cubicBezTo>
                    <a:cubicBezTo>
                      <a:pt x="3964" y="1376"/>
                      <a:pt x="3877" y="1991"/>
                      <a:pt x="3596" y="2553"/>
                    </a:cubicBezTo>
                    <a:cubicBezTo>
                      <a:pt x="3596" y="2553"/>
                      <a:pt x="3563" y="2665"/>
                      <a:pt x="3615" y="2651"/>
                    </a:cubicBezTo>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
              <p:cNvSpPr/>
              <p:nvPr/>
            </p:nvSpPr>
            <p:spPr>
              <a:xfrm>
                <a:off x="5247425" y="2108450"/>
                <a:ext cx="301925" cy="250650"/>
              </a:xfrm>
              <a:custGeom>
                <a:avLst/>
                <a:gdLst/>
                <a:ahLst/>
                <a:cxnLst/>
                <a:rect l="l" t="t" r="r" b="b"/>
                <a:pathLst>
                  <a:path w="12077" h="10026" extrusionOk="0">
                    <a:moveTo>
                      <a:pt x="0" y="8425"/>
                    </a:moveTo>
                    <a:cubicBezTo>
                      <a:pt x="1361" y="7975"/>
                      <a:pt x="1545" y="6509"/>
                      <a:pt x="1315" y="5096"/>
                    </a:cubicBezTo>
                    <a:cubicBezTo>
                      <a:pt x="1235" y="4606"/>
                      <a:pt x="1070" y="3341"/>
                      <a:pt x="1772" y="3329"/>
                    </a:cubicBezTo>
                    <a:cubicBezTo>
                      <a:pt x="2048" y="3325"/>
                      <a:pt x="2177" y="3928"/>
                      <a:pt x="2197" y="4089"/>
                    </a:cubicBezTo>
                    <a:cubicBezTo>
                      <a:pt x="2283" y="4777"/>
                      <a:pt x="2027" y="5305"/>
                      <a:pt x="2002" y="5954"/>
                    </a:cubicBezTo>
                    <a:cubicBezTo>
                      <a:pt x="1993" y="6189"/>
                      <a:pt x="1963" y="6629"/>
                      <a:pt x="2335" y="6510"/>
                    </a:cubicBezTo>
                    <a:cubicBezTo>
                      <a:pt x="2729" y="6384"/>
                      <a:pt x="2833" y="5893"/>
                      <a:pt x="2927" y="5522"/>
                    </a:cubicBezTo>
                    <a:cubicBezTo>
                      <a:pt x="3157" y="4608"/>
                      <a:pt x="2998" y="3600"/>
                      <a:pt x="3387" y="2747"/>
                    </a:cubicBezTo>
                    <a:cubicBezTo>
                      <a:pt x="3519" y="2457"/>
                      <a:pt x="3673" y="2125"/>
                      <a:pt x="3933" y="1941"/>
                    </a:cubicBezTo>
                    <a:cubicBezTo>
                      <a:pt x="3977" y="1910"/>
                      <a:pt x="4174" y="1776"/>
                      <a:pt x="4244" y="1834"/>
                    </a:cubicBezTo>
                    <a:cubicBezTo>
                      <a:pt x="4490" y="2038"/>
                      <a:pt x="4494" y="2508"/>
                      <a:pt x="4484" y="2745"/>
                    </a:cubicBezTo>
                    <a:cubicBezTo>
                      <a:pt x="4449" y="3507"/>
                      <a:pt x="4106" y="4161"/>
                      <a:pt x="3796" y="4790"/>
                    </a:cubicBezTo>
                    <a:cubicBezTo>
                      <a:pt x="3721" y="4942"/>
                      <a:pt x="3244" y="5604"/>
                      <a:pt x="3654" y="5634"/>
                    </a:cubicBezTo>
                    <a:cubicBezTo>
                      <a:pt x="4243" y="5678"/>
                      <a:pt x="4617" y="5185"/>
                      <a:pt x="4864" y="4753"/>
                    </a:cubicBezTo>
                    <a:cubicBezTo>
                      <a:pt x="5434" y="3758"/>
                      <a:pt x="5548" y="2453"/>
                      <a:pt x="5996" y="1372"/>
                    </a:cubicBezTo>
                    <a:cubicBezTo>
                      <a:pt x="6163" y="971"/>
                      <a:pt x="6317" y="513"/>
                      <a:pt x="6633" y="222"/>
                    </a:cubicBezTo>
                    <a:cubicBezTo>
                      <a:pt x="6703" y="158"/>
                      <a:pt x="6930" y="1"/>
                      <a:pt x="7053" y="76"/>
                    </a:cubicBezTo>
                    <a:cubicBezTo>
                      <a:pt x="7325" y="241"/>
                      <a:pt x="7257" y="773"/>
                      <a:pt x="7230" y="978"/>
                    </a:cubicBezTo>
                    <a:cubicBezTo>
                      <a:pt x="7118" y="1808"/>
                      <a:pt x="6597" y="2426"/>
                      <a:pt x="6304" y="3158"/>
                    </a:cubicBezTo>
                    <a:cubicBezTo>
                      <a:pt x="6227" y="3352"/>
                      <a:pt x="5853" y="3984"/>
                      <a:pt x="6244" y="4160"/>
                    </a:cubicBezTo>
                    <a:cubicBezTo>
                      <a:pt x="6761" y="4391"/>
                      <a:pt x="7292" y="3988"/>
                      <a:pt x="7622" y="3740"/>
                    </a:cubicBezTo>
                    <a:cubicBezTo>
                      <a:pt x="8534" y="3058"/>
                      <a:pt x="9301" y="2154"/>
                      <a:pt x="10141" y="1384"/>
                    </a:cubicBezTo>
                    <a:cubicBezTo>
                      <a:pt x="10481" y="1071"/>
                      <a:pt x="11241" y="436"/>
                      <a:pt x="11860" y="870"/>
                    </a:cubicBezTo>
                    <a:cubicBezTo>
                      <a:pt x="12076" y="1021"/>
                      <a:pt x="12013" y="1342"/>
                      <a:pt x="11953" y="1510"/>
                    </a:cubicBezTo>
                    <a:cubicBezTo>
                      <a:pt x="11788" y="1975"/>
                      <a:pt x="11329" y="2312"/>
                      <a:pt x="10975" y="2611"/>
                    </a:cubicBezTo>
                    <a:cubicBezTo>
                      <a:pt x="9851" y="3559"/>
                      <a:pt x="8536" y="4086"/>
                      <a:pt x="7099" y="4530"/>
                    </a:cubicBezTo>
                    <a:cubicBezTo>
                      <a:pt x="6619" y="4678"/>
                      <a:pt x="6145" y="4832"/>
                      <a:pt x="5704" y="5054"/>
                    </a:cubicBezTo>
                    <a:cubicBezTo>
                      <a:pt x="5612" y="5101"/>
                      <a:pt x="5309" y="5188"/>
                      <a:pt x="5261" y="5309"/>
                    </a:cubicBezTo>
                    <a:cubicBezTo>
                      <a:pt x="5250" y="5335"/>
                      <a:pt x="5441" y="5470"/>
                      <a:pt x="5453" y="5478"/>
                    </a:cubicBezTo>
                    <a:cubicBezTo>
                      <a:pt x="5702" y="5653"/>
                      <a:pt x="5990" y="5701"/>
                      <a:pt x="6258" y="5719"/>
                    </a:cubicBezTo>
                    <a:cubicBezTo>
                      <a:pt x="7070" y="5773"/>
                      <a:pt x="7815" y="5522"/>
                      <a:pt x="8623" y="5554"/>
                    </a:cubicBezTo>
                    <a:cubicBezTo>
                      <a:pt x="8891" y="5564"/>
                      <a:pt x="9386" y="5649"/>
                      <a:pt x="9447" y="6026"/>
                    </a:cubicBezTo>
                    <a:cubicBezTo>
                      <a:pt x="9537" y="6575"/>
                      <a:pt x="8914" y="6915"/>
                      <a:pt x="8511" y="7046"/>
                    </a:cubicBezTo>
                    <a:cubicBezTo>
                      <a:pt x="7362" y="7421"/>
                      <a:pt x="6112" y="6761"/>
                      <a:pt x="4886" y="6591"/>
                    </a:cubicBezTo>
                    <a:cubicBezTo>
                      <a:pt x="4460" y="6533"/>
                      <a:pt x="4035" y="6541"/>
                      <a:pt x="3643" y="6628"/>
                    </a:cubicBezTo>
                    <a:cubicBezTo>
                      <a:pt x="3610" y="6636"/>
                      <a:pt x="3271" y="6703"/>
                      <a:pt x="3286" y="6768"/>
                    </a:cubicBezTo>
                    <a:cubicBezTo>
                      <a:pt x="3343" y="7015"/>
                      <a:pt x="3782" y="7199"/>
                      <a:pt x="3974" y="7276"/>
                    </a:cubicBezTo>
                    <a:cubicBezTo>
                      <a:pt x="4689" y="7561"/>
                      <a:pt x="5448" y="7555"/>
                      <a:pt x="6172" y="7739"/>
                    </a:cubicBezTo>
                    <a:cubicBezTo>
                      <a:pt x="6321" y="7777"/>
                      <a:pt x="6934" y="7870"/>
                      <a:pt x="7018" y="8095"/>
                    </a:cubicBezTo>
                    <a:cubicBezTo>
                      <a:pt x="7229" y="8661"/>
                      <a:pt x="6386" y="8772"/>
                      <a:pt x="6026" y="8767"/>
                    </a:cubicBezTo>
                    <a:cubicBezTo>
                      <a:pt x="5090" y="8755"/>
                      <a:pt x="4350" y="8349"/>
                      <a:pt x="3486" y="7836"/>
                    </a:cubicBezTo>
                    <a:cubicBezTo>
                      <a:pt x="3190" y="7661"/>
                      <a:pt x="2553" y="7222"/>
                      <a:pt x="2260" y="7456"/>
                    </a:cubicBezTo>
                    <a:cubicBezTo>
                      <a:pt x="2142" y="7551"/>
                      <a:pt x="2725" y="8008"/>
                      <a:pt x="2762" y="8035"/>
                    </a:cubicBezTo>
                    <a:cubicBezTo>
                      <a:pt x="3321" y="8442"/>
                      <a:pt x="3945" y="8717"/>
                      <a:pt x="4498" y="9141"/>
                    </a:cubicBezTo>
                    <a:cubicBezTo>
                      <a:pt x="4621" y="9236"/>
                      <a:pt x="5004" y="9493"/>
                      <a:pt x="4906" y="9679"/>
                    </a:cubicBezTo>
                    <a:cubicBezTo>
                      <a:pt x="4724" y="10025"/>
                      <a:pt x="4041" y="9719"/>
                      <a:pt x="3748" y="9556"/>
                    </a:cubicBezTo>
                    <a:cubicBezTo>
                      <a:pt x="2832" y="9045"/>
                      <a:pt x="2053" y="8115"/>
                      <a:pt x="1036" y="8279"/>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
              <p:cNvSpPr/>
              <p:nvPr/>
            </p:nvSpPr>
            <p:spPr>
              <a:xfrm>
                <a:off x="4622450" y="2116675"/>
                <a:ext cx="295425" cy="252400"/>
              </a:xfrm>
              <a:custGeom>
                <a:avLst/>
                <a:gdLst/>
                <a:ahLst/>
                <a:cxnLst/>
                <a:rect l="l" t="t" r="r" b="b"/>
                <a:pathLst>
                  <a:path w="11817" h="10096" extrusionOk="0">
                    <a:moveTo>
                      <a:pt x="11816" y="8657"/>
                    </a:moveTo>
                    <a:cubicBezTo>
                      <a:pt x="10472" y="8161"/>
                      <a:pt x="10338" y="6689"/>
                      <a:pt x="10617" y="5286"/>
                    </a:cubicBezTo>
                    <a:cubicBezTo>
                      <a:pt x="10713" y="4798"/>
                      <a:pt x="10922" y="3540"/>
                      <a:pt x="10220" y="3504"/>
                    </a:cubicBezTo>
                    <a:cubicBezTo>
                      <a:pt x="9944" y="3490"/>
                      <a:pt x="9795" y="4089"/>
                      <a:pt x="9770" y="4249"/>
                    </a:cubicBezTo>
                    <a:cubicBezTo>
                      <a:pt x="9659" y="4933"/>
                      <a:pt x="9897" y="5470"/>
                      <a:pt x="9900" y="6119"/>
                    </a:cubicBezTo>
                    <a:cubicBezTo>
                      <a:pt x="9901" y="6355"/>
                      <a:pt x="9917" y="6795"/>
                      <a:pt x="9549" y="6664"/>
                    </a:cubicBezTo>
                    <a:cubicBezTo>
                      <a:pt x="9160" y="6525"/>
                      <a:pt x="9071" y="6030"/>
                      <a:pt x="8991" y="5656"/>
                    </a:cubicBezTo>
                    <a:cubicBezTo>
                      <a:pt x="8791" y="4735"/>
                      <a:pt x="8985" y="3733"/>
                      <a:pt x="8626" y="2867"/>
                    </a:cubicBezTo>
                    <a:cubicBezTo>
                      <a:pt x="8505" y="2572"/>
                      <a:pt x="8361" y="2235"/>
                      <a:pt x="8107" y="2043"/>
                    </a:cubicBezTo>
                    <a:cubicBezTo>
                      <a:pt x="8065" y="2010"/>
                      <a:pt x="7873" y="1869"/>
                      <a:pt x="7800" y="1925"/>
                    </a:cubicBezTo>
                    <a:cubicBezTo>
                      <a:pt x="7549" y="2120"/>
                      <a:pt x="7528" y="2591"/>
                      <a:pt x="7530" y="2827"/>
                    </a:cubicBezTo>
                    <a:cubicBezTo>
                      <a:pt x="7539" y="3590"/>
                      <a:pt x="7859" y="4256"/>
                      <a:pt x="8147" y="4895"/>
                    </a:cubicBezTo>
                    <a:cubicBezTo>
                      <a:pt x="8217" y="5049"/>
                      <a:pt x="8671" y="5727"/>
                      <a:pt x="8260" y="5744"/>
                    </a:cubicBezTo>
                    <a:cubicBezTo>
                      <a:pt x="7670" y="5767"/>
                      <a:pt x="7313" y="5262"/>
                      <a:pt x="7081" y="4822"/>
                    </a:cubicBezTo>
                    <a:cubicBezTo>
                      <a:pt x="6545" y="3807"/>
                      <a:pt x="6476" y="2499"/>
                      <a:pt x="6065" y="1404"/>
                    </a:cubicBezTo>
                    <a:cubicBezTo>
                      <a:pt x="5912" y="996"/>
                      <a:pt x="5774" y="534"/>
                      <a:pt x="5468" y="232"/>
                    </a:cubicBezTo>
                    <a:cubicBezTo>
                      <a:pt x="5401" y="166"/>
                      <a:pt x="5179" y="1"/>
                      <a:pt x="5054" y="72"/>
                    </a:cubicBezTo>
                    <a:cubicBezTo>
                      <a:pt x="4776" y="228"/>
                      <a:pt x="4825" y="761"/>
                      <a:pt x="4846" y="967"/>
                    </a:cubicBezTo>
                    <a:cubicBezTo>
                      <a:pt x="4930" y="1801"/>
                      <a:pt x="5430" y="2437"/>
                      <a:pt x="5697" y="3177"/>
                    </a:cubicBezTo>
                    <a:cubicBezTo>
                      <a:pt x="5767" y="3374"/>
                      <a:pt x="6119" y="4019"/>
                      <a:pt x="5723" y="4181"/>
                    </a:cubicBezTo>
                    <a:cubicBezTo>
                      <a:pt x="5198" y="4394"/>
                      <a:pt x="4680" y="3974"/>
                      <a:pt x="4359" y="3715"/>
                    </a:cubicBezTo>
                    <a:cubicBezTo>
                      <a:pt x="3472" y="3001"/>
                      <a:pt x="2735" y="2071"/>
                      <a:pt x="1923" y="1273"/>
                    </a:cubicBezTo>
                    <a:cubicBezTo>
                      <a:pt x="1594" y="950"/>
                      <a:pt x="856" y="289"/>
                      <a:pt x="223" y="700"/>
                    </a:cubicBezTo>
                    <a:cubicBezTo>
                      <a:pt x="0" y="845"/>
                      <a:pt x="53" y="1167"/>
                      <a:pt x="107" y="1338"/>
                    </a:cubicBezTo>
                    <a:cubicBezTo>
                      <a:pt x="256" y="1807"/>
                      <a:pt x="704" y="2160"/>
                      <a:pt x="1047" y="2470"/>
                    </a:cubicBezTo>
                    <a:cubicBezTo>
                      <a:pt x="2139" y="3458"/>
                      <a:pt x="3434" y="4029"/>
                      <a:pt x="4855" y="4522"/>
                    </a:cubicBezTo>
                    <a:cubicBezTo>
                      <a:pt x="5329" y="4686"/>
                      <a:pt x="5798" y="4856"/>
                      <a:pt x="6231" y="5093"/>
                    </a:cubicBezTo>
                    <a:cubicBezTo>
                      <a:pt x="6322" y="5144"/>
                      <a:pt x="6622" y="5241"/>
                      <a:pt x="6666" y="5364"/>
                    </a:cubicBezTo>
                    <a:cubicBezTo>
                      <a:pt x="6675" y="5390"/>
                      <a:pt x="6480" y="5518"/>
                      <a:pt x="6468" y="5526"/>
                    </a:cubicBezTo>
                    <a:cubicBezTo>
                      <a:pt x="6212" y="5692"/>
                      <a:pt x="5924" y="5730"/>
                      <a:pt x="5655" y="5738"/>
                    </a:cubicBezTo>
                    <a:cubicBezTo>
                      <a:pt x="4842" y="5765"/>
                      <a:pt x="4106" y="5489"/>
                      <a:pt x="3296" y="5493"/>
                    </a:cubicBezTo>
                    <a:cubicBezTo>
                      <a:pt x="3029" y="5494"/>
                      <a:pt x="2532" y="5562"/>
                      <a:pt x="2456" y="5937"/>
                    </a:cubicBezTo>
                    <a:cubicBezTo>
                      <a:pt x="2348" y="6482"/>
                      <a:pt x="2959" y="6843"/>
                      <a:pt x="3358" y="6988"/>
                    </a:cubicBezTo>
                    <a:cubicBezTo>
                      <a:pt x="4494" y="7402"/>
                      <a:pt x="5766" y="6786"/>
                      <a:pt x="6997" y="6658"/>
                    </a:cubicBezTo>
                    <a:cubicBezTo>
                      <a:pt x="7424" y="6613"/>
                      <a:pt x="7849" y="6637"/>
                      <a:pt x="8237" y="6737"/>
                    </a:cubicBezTo>
                    <a:cubicBezTo>
                      <a:pt x="8271" y="6746"/>
                      <a:pt x="8607" y="6825"/>
                      <a:pt x="8589" y="6888"/>
                    </a:cubicBezTo>
                    <a:cubicBezTo>
                      <a:pt x="8524" y="7134"/>
                      <a:pt x="8079" y="7303"/>
                      <a:pt x="7884" y="7374"/>
                    </a:cubicBezTo>
                    <a:cubicBezTo>
                      <a:pt x="7160" y="7634"/>
                      <a:pt x="6401" y="7602"/>
                      <a:pt x="5671" y="7761"/>
                    </a:cubicBezTo>
                    <a:cubicBezTo>
                      <a:pt x="5521" y="7794"/>
                      <a:pt x="4906" y="7865"/>
                      <a:pt x="4814" y="8087"/>
                    </a:cubicBezTo>
                    <a:cubicBezTo>
                      <a:pt x="4584" y="8645"/>
                      <a:pt x="5423" y="8786"/>
                      <a:pt x="5781" y="8793"/>
                    </a:cubicBezTo>
                    <a:cubicBezTo>
                      <a:pt x="6719" y="8814"/>
                      <a:pt x="7472" y="8433"/>
                      <a:pt x="8353" y="7950"/>
                    </a:cubicBezTo>
                    <a:cubicBezTo>
                      <a:pt x="8655" y="7785"/>
                      <a:pt x="9306" y="7368"/>
                      <a:pt x="9591" y="7612"/>
                    </a:cubicBezTo>
                    <a:cubicBezTo>
                      <a:pt x="9706" y="7711"/>
                      <a:pt x="9108" y="8147"/>
                      <a:pt x="9070" y="8174"/>
                    </a:cubicBezTo>
                    <a:cubicBezTo>
                      <a:pt x="8498" y="8561"/>
                      <a:pt x="7864" y="8815"/>
                      <a:pt x="7297" y="9220"/>
                    </a:cubicBezTo>
                    <a:cubicBezTo>
                      <a:pt x="7171" y="9309"/>
                      <a:pt x="6779" y="9554"/>
                      <a:pt x="6870" y="9743"/>
                    </a:cubicBezTo>
                    <a:cubicBezTo>
                      <a:pt x="7041" y="10095"/>
                      <a:pt x="7735" y="9812"/>
                      <a:pt x="8031" y="9660"/>
                    </a:cubicBezTo>
                    <a:cubicBezTo>
                      <a:pt x="8965" y="9180"/>
                      <a:pt x="9776" y="8277"/>
                      <a:pt x="10787" y="8476"/>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
              <p:cNvSpPr/>
              <p:nvPr/>
            </p:nvSpPr>
            <p:spPr>
              <a:xfrm>
                <a:off x="4953650" y="1911100"/>
                <a:ext cx="27200" cy="42250"/>
              </a:xfrm>
              <a:custGeom>
                <a:avLst/>
                <a:gdLst/>
                <a:ahLst/>
                <a:cxnLst/>
                <a:rect l="l" t="t" r="r" b="b"/>
                <a:pathLst>
                  <a:path w="1088" h="1690" extrusionOk="0">
                    <a:moveTo>
                      <a:pt x="827" y="0"/>
                    </a:moveTo>
                    <a:cubicBezTo>
                      <a:pt x="639" y="0"/>
                      <a:pt x="377" y="280"/>
                      <a:pt x="205" y="682"/>
                    </a:cubicBezTo>
                    <a:cubicBezTo>
                      <a:pt x="8" y="1139"/>
                      <a:pt x="0" y="1584"/>
                      <a:pt x="188" y="1674"/>
                    </a:cubicBezTo>
                    <a:cubicBezTo>
                      <a:pt x="211" y="1685"/>
                      <a:pt x="235" y="1690"/>
                      <a:pt x="261" y="1690"/>
                    </a:cubicBezTo>
                    <a:cubicBezTo>
                      <a:pt x="449" y="1690"/>
                      <a:pt x="710" y="1411"/>
                      <a:pt x="883" y="1008"/>
                    </a:cubicBezTo>
                    <a:cubicBezTo>
                      <a:pt x="1080" y="551"/>
                      <a:pt x="1087" y="106"/>
                      <a:pt x="900" y="16"/>
                    </a:cubicBezTo>
                    <a:cubicBezTo>
                      <a:pt x="877" y="5"/>
                      <a:pt x="853" y="0"/>
                      <a:pt x="827" y="0"/>
                    </a:cubicBezTo>
                    <a:close/>
                  </a:path>
                </a:pathLst>
              </a:custGeom>
              <a:solidFill>
                <a:srgbClr val="FD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
              <p:cNvSpPr/>
              <p:nvPr/>
            </p:nvSpPr>
            <p:spPr>
              <a:xfrm>
                <a:off x="4953650" y="1911100"/>
                <a:ext cx="27200" cy="42250"/>
              </a:xfrm>
              <a:custGeom>
                <a:avLst/>
                <a:gdLst/>
                <a:ahLst/>
                <a:cxnLst/>
                <a:rect l="l" t="t" r="r" b="b"/>
                <a:pathLst>
                  <a:path w="1088" h="1690" extrusionOk="0">
                    <a:moveTo>
                      <a:pt x="827" y="0"/>
                    </a:moveTo>
                    <a:cubicBezTo>
                      <a:pt x="639" y="0"/>
                      <a:pt x="377" y="280"/>
                      <a:pt x="205" y="682"/>
                    </a:cubicBezTo>
                    <a:cubicBezTo>
                      <a:pt x="8" y="1139"/>
                      <a:pt x="0" y="1584"/>
                      <a:pt x="188" y="1674"/>
                    </a:cubicBezTo>
                    <a:cubicBezTo>
                      <a:pt x="211" y="1685"/>
                      <a:pt x="235" y="1690"/>
                      <a:pt x="261" y="1690"/>
                    </a:cubicBezTo>
                    <a:cubicBezTo>
                      <a:pt x="449" y="1690"/>
                      <a:pt x="710" y="1411"/>
                      <a:pt x="883" y="1008"/>
                    </a:cubicBezTo>
                    <a:cubicBezTo>
                      <a:pt x="1080" y="551"/>
                      <a:pt x="1087" y="106"/>
                      <a:pt x="900" y="16"/>
                    </a:cubicBezTo>
                    <a:cubicBezTo>
                      <a:pt x="877" y="5"/>
                      <a:pt x="853" y="0"/>
                      <a:pt x="827"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
              <p:cNvSpPr/>
              <p:nvPr/>
            </p:nvSpPr>
            <p:spPr>
              <a:xfrm>
                <a:off x="4955750" y="1932600"/>
                <a:ext cx="46325" cy="23200"/>
              </a:xfrm>
              <a:custGeom>
                <a:avLst/>
                <a:gdLst/>
                <a:ahLst/>
                <a:cxnLst/>
                <a:rect l="l" t="t" r="r" b="b"/>
                <a:pathLst>
                  <a:path w="1853" h="928" extrusionOk="0">
                    <a:moveTo>
                      <a:pt x="1375" y="1"/>
                    </a:moveTo>
                    <a:cubicBezTo>
                      <a:pt x="1205" y="1"/>
                      <a:pt x="997" y="38"/>
                      <a:pt x="784" y="114"/>
                    </a:cubicBezTo>
                    <a:cubicBezTo>
                      <a:pt x="316" y="282"/>
                      <a:pt x="0" y="575"/>
                      <a:pt x="78" y="768"/>
                    </a:cubicBezTo>
                    <a:cubicBezTo>
                      <a:pt x="121" y="874"/>
                      <a:pt x="272" y="927"/>
                      <a:pt x="476" y="927"/>
                    </a:cubicBezTo>
                    <a:cubicBezTo>
                      <a:pt x="647" y="927"/>
                      <a:pt x="854" y="890"/>
                      <a:pt x="1067" y="814"/>
                    </a:cubicBezTo>
                    <a:cubicBezTo>
                      <a:pt x="1536" y="646"/>
                      <a:pt x="1852" y="354"/>
                      <a:pt x="1774" y="161"/>
                    </a:cubicBezTo>
                    <a:cubicBezTo>
                      <a:pt x="1732" y="55"/>
                      <a:pt x="1580" y="1"/>
                      <a:pt x="1375"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
              <p:cNvSpPr/>
              <p:nvPr/>
            </p:nvSpPr>
            <p:spPr>
              <a:xfrm>
                <a:off x="4956100" y="1947500"/>
                <a:ext cx="46425" cy="25925"/>
              </a:xfrm>
              <a:custGeom>
                <a:avLst/>
                <a:gdLst/>
                <a:ahLst/>
                <a:cxnLst/>
                <a:rect l="l" t="t" r="r" b="b"/>
                <a:pathLst>
                  <a:path w="1857" h="1037" extrusionOk="0">
                    <a:moveTo>
                      <a:pt x="366" y="1"/>
                    </a:moveTo>
                    <a:cubicBezTo>
                      <a:pt x="217" y="1"/>
                      <a:pt x="110" y="41"/>
                      <a:pt x="76" y="123"/>
                    </a:cubicBezTo>
                    <a:cubicBezTo>
                      <a:pt x="0" y="308"/>
                      <a:pt x="320" y="635"/>
                      <a:pt x="790" y="853"/>
                    </a:cubicBezTo>
                    <a:cubicBezTo>
                      <a:pt x="1052" y="974"/>
                      <a:pt x="1304" y="1037"/>
                      <a:pt x="1490" y="1037"/>
                    </a:cubicBezTo>
                    <a:cubicBezTo>
                      <a:pt x="1640" y="1037"/>
                      <a:pt x="1746" y="997"/>
                      <a:pt x="1781" y="914"/>
                    </a:cubicBezTo>
                    <a:cubicBezTo>
                      <a:pt x="1856" y="730"/>
                      <a:pt x="1537" y="403"/>
                      <a:pt x="1066" y="185"/>
                    </a:cubicBezTo>
                    <a:cubicBezTo>
                      <a:pt x="805" y="63"/>
                      <a:pt x="552" y="1"/>
                      <a:pt x="366"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
              <p:cNvSpPr/>
              <p:nvPr/>
            </p:nvSpPr>
            <p:spPr>
              <a:xfrm>
                <a:off x="4954400" y="1949725"/>
                <a:ext cx="27650" cy="43875"/>
              </a:xfrm>
              <a:custGeom>
                <a:avLst/>
                <a:gdLst/>
                <a:ahLst/>
                <a:cxnLst/>
                <a:rect l="l" t="t" r="r" b="b"/>
                <a:pathLst>
                  <a:path w="1106" h="1755" extrusionOk="0">
                    <a:moveTo>
                      <a:pt x="241" y="1"/>
                    </a:moveTo>
                    <a:cubicBezTo>
                      <a:pt x="222" y="1"/>
                      <a:pt x="205" y="4"/>
                      <a:pt x="188" y="10"/>
                    </a:cubicBezTo>
                    <a:cubicBezTo>
                      <a:pt x="1" y="80"/>
                      <a:pt x="13" y="525"/>
                      <a:pt x="216" y="1004"/>
                    </a:cubicBezTo>
                    <a:cubicBezTo>
                      <a:pt x="399" y="1440"/>
                      <a:pt x="676" y="1754"/>
                      <a:pt x="865" y="1754"/>
                    </a:cubicBezTo>
                    <a:cubicBezTo>
                      <a:pt x="884" y="1754"/>
                      <a:pt x="902" y="1751"/>
                      <a:pt x="919" y="1745"/>
                    </a:cubicBezTo>
                    <a:cubicBezTo>
                      <a:pt x="1105" y="1675"/>
                      <a:pt x="1093" y="1230"/>
                      <a:pt x="891" y="751"/>
                    </a:cubicBezTo>
                    <a:cubicBezTo>
                      <a:pt x="707" y="315"/>
                      <a:pt x="430" y="1"/>
                      <a:pt x="241"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
              <p:cNvSpPr/>
              <p:nvPr/>
            </p:nvSpPr>
            <p:spPr>
              <a:xfrm>
                <a:off x="4938875" y="1949975"/>
                <a:ext cx="26350" cy="42725"/>
              </a:xfrm>
              <a:custGeom>
                <a:avLst/>
                <a:gdLst/>
                <a:ahLst/>
                <a:cxnLst/>
                <a:rect l="l" t="t" r="r" b="b"/>
                <a:pathLst>
                  <a:path w="1054" h="1709" extrusionOk="0">
                    <a:moveTo>
                      <a:pt x="791" y="1"/>
                    </a:moveTo>
                    <a:cubicBezTo>
                      <a:pt x="603" y="1"/>
                      <a:pt x="346" y="289"/>
                      <a:pt x="184" y="701"/>
                    </a:cubicBezTo>
                    <a:cubicBezTo>
                      <a:pt x="0" y="1165"/>
                      <a:pt x="6" y="1610"/>
                      <a:pt x="196" y="1695"/>
                    </a:cubicBezTo>
                    <a:cubicBezTo>
                      <a:pt x="217" y="1704"/>
                      <a:pt x="240" y="1709"/>
                      <a:pt x="263" y="1709"/>
                    </a:cubicBezTo>
                    <a:cubicBezTo>
                      <a:pt x="451" y="1709"/>
                      <a:pt x="708" y="1420"/>
                      <a:pt x="871" y="1008"/>
                    </a:cubicBezTo>
                    <a:cubicBezTo>
                      <a:pt x="1053" y="545"/>
                      <a:pt x="1048" y="99"/>
                      <a:pt x="859" y="15"/>
                    </a:cubicBezTo>
                    <a:cubicBezTo>
                      <a:pt x="837" y="5"/>
                      <a:pt x="815" y="1"/>
                      <a:pt x="791"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
              <p:cNvSpPr/>
              <p:nvPr/>
            </p:nvSpPr>
            <p:spPr>
              <a:xfrm>
                <a:off x="4917050" y="1947750"/>
                <a:ext cx="46075" cy="23875"/>
              </a:xfrm>
              <a:custGeom>
                <a:avLst/>
                <a:gdLst/>
                <a:ahLst/>
                <a:cxnLst/>
                <a:rect l="l" t="t" r="r" b="b"/>
                <a:pathLst>
                  <a:path w="1843" h="955" extrusionOk="0">
                    <a:moveTo>
                      <a:pt x="1389" y="0"/>
                    </a:moveTo>
                    <a:cubicBezTo>
                      <a:pt x="1213" y="0"/>
                      <a:pt x="993" y="44"/>
                      <a:pt x="769" y="132"/>
                    </a:cubicBezTo>
                    <a:cubicBezTo>
                      <a:pt x="308" y="313"/>
                      <a:pt x="0" y="615"/>
                      <a:pt x="84" y="807"/>
                    </a:cubicBezTo>
                    <a:cubicBezTo>
                      <a:pt x="127" y="905"/>
                      <a:pt x="266" y="955"/>
                      <a:pt x="454" y="955"/>
                    </a:cubicBezTo>
                    <a:cubicBezTo>
                      <a:pt x="630" y="955"/>
                      <a:pt x="849" y="911"/>
                      <a:pt x="1072" y="823"/>
                    </a:cubicBezTo>
                    <a:cubicBezTo>
                      <a:pt x="1535" y="642"/>
                      <a:pt x="1842" y="340"/>
                      <a:pt x="1759" y="148"/>
                    </a:cubicBezTo>
                    <a:cubicBezTo>
                      <a:pt x="1715" y="50"/>
                      <a:pt x="1577" y="0"/>
                      <a:pt x="1389"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
              <p:cNvSpPr/>
              <p:nvPr/>
            </p:nvSpPr>
            <p:spPr>
              <a:xfrm>
                <a:off x="4915875" y="1930825"/>
                <a:ext cx="46650" cy="25175"/>
              </a:xfrm>
              <a:custGeom>
                <a:avLst/>
                <a:gdLst/>
                <a:ahLst/>
                <a:cxnLst/>
                <a:rect l="l" t="t" r="r" b="b"/>
                <a:pathLst>
                  <a:path w="1866" h="1007" extrusionOk="0">
                    <a:moveTo>
                      <a:pt x="383" y="0"/>
                    </a:moveTo>
                    <a:cubicBezTo>
                      <a:pt x="220" y="0"/>
                      <a:pt x="105" y="44"/>
                      <a:pt x="72" y="132"/>
                    </a:cubicBezTo>
                    <a:cubicBezTo>
                      <a:pt x="1" y="319"/>
                      <a:pt x="330" y="637"/>
                      <a:pt x="805" y="842"/>
                    </a:cubicBezTo>
                    <a:cubicBezTo>
                      <a:pt x="1058" y="951"/>
                      <a:pt x="1301" y="1006"/>
                      <a:pt x="1484" y="1006"/>
                    </a:cubicBezTo>
                    <a:cubicBezTo>
                      <a:pt x="1647" y="1006"/>
                      <a:pt x="1762" y="963"/>
                      <a:pt x="1795" y="875"/>
                    </a:cubicBezTo>
                    <a:cubicBezTo>
                      <a:pt x="1865" y="687"/>
                      <a:pt x="1537" y="370"/>
                      <a:pt x="1061" y="164"/>
                    </a:cubicBezTo>
                    <a:cubicBezTo>
                      <a:pt x="809" y="56"/>
                      <a:pt x="566" y="0"/>
                      <a:pt x="383"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
              <p:cNvSpPr/>
              <p:nvPr/>
            </p:nvSpPr>
            <p:spPr>
              <a:xfrm>
                <a:off x="4935575" y="1910125"/>
                <a:ext cx="28725" cy="43500"/>
              </a:xfrm>
              <a:custGeom>
                <a:avLst/>
                <a:gdLst/>
                <a:ahLst/>
                <a:cxnLst/>
                <a:rect l="l" t="t" r="r" b="b"/>
                <a:pathLst>
                  <a:path w="1149" h="1740" extrusionOk="0">
                    <a:moveTo>
                      <a:pt x="242" y="1"/>
                    </a:moveTo>
                    <a:cubicBezTo>
                      <a:pt x="222" y="1"/>
                      <a:pt x="203" y="5"/>
                      <a:pt x="185" y="12"/>
                    </a:cubicBezTo>
                    <a:cubicBezTo>
                      <a:pt x="0" y="88"/>
                      <a:pt x="26" y="533"/>
                      <a:pt x="241" y="1007"/>
                    </a:cubicBezTo>
                    <a:cubicBezTo>
                      <a:pt x="435" y="1434"/>
                      <a:pt x="718" y="1739"/>
                      <a:pt x="907" y="1739"/>
                    </a:cubicBezTo>
                    <a:cubicBezTo>
                      <a:pt x="927" y="1739"/>
                      <a:pt x="946" y="1736"/>
                      <a:pt x="964" y="1728"/>
                    </a:cubicBezTo>
                    <a:cubicBezTo>
                      <a:pt x="1149" y="1652"/>
                      <a:pt x="1123" y="1207"/>
                      <a:pt x="908" y="733"/>
                    </a:cubicBezTo>
                    <a:cubicBezTo>
                      <a:pt x="714" y="305"/>
                      <a:pt x="431" y="1"/>
                      <a:pt x="242"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
              <p:cNvSpPr/>
              <p:nvPr/>
            </p:nvSpPr>
            <p:spPr>
              <a:xfrm>
                <a:off x="4945275" y="1939075"/>
                <a:ext cx="26525" cy="23500"/>
              </a:xfrm>
              <a:custGeom>
                <a:avLst/>
                <a:gdLst/>
                <a:ahLst/>
                <a:cxnLst/>
                <a:rect l="l" t="t" r="r" b="b"/>
                <a:pathLst>
                  <a:path w="1061" h="940" extrusionOk="0">
                    <a:moveTo>
                      <a:pt x="503" y="0"/>
                    </a:moveTo>
                    <a:cubicBezTo>
                      <a:pt x="331" y="0"/>
                      <a:pt x="171" y="97"/>
                      <a:pt x="100" y="263"/>
                    </a:cubicBezTo>
                    <a:cubicBezTo>
                      <a:pt x="0" y="495"/>
                      <a:pt x="112" y="776"/>
                      <a:pt x="349" y="892"/>
                    </a:cubicBezTo>
                    <a:cubicBezTo>
                      <a:pt x="418" y="924"/>
                      <a:pt x="489" y="940"/>
                      <a:pt x="558" y="940"/>
                    </a:cubicBezTo>
                    <a:cubicBezTo>
                      <a:pt x="730" y="940"/>
                      <a:pt x="890" y="843"/>
                      <a:pt x="961" y="677"/>
                    </a:cubicBezTo>
                    <a:cubicBezTo>
                      <a:pt x="1061" y="445"/>
                      <a:pt x="949" y="164"/>
                      <a:pt x="712" y="49"/>
                    </a:cubicBezTo>
                    <a:cubicBezTo>
                      <a:pt x="643" y="16"/>
                      <a:pt x="572" y="0"/>
                      <a:pt x="503"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
              <p:cNvSpPr/>
              <p:nvPr/>
            </p:nvSpPr>
            <p:spPr>
              <a:xfrm>
                <a:off x="4957900" y="1947850"/>
                <a:ext cx="12300" cy="29450"/>
              </a:xfrm>
              <a:custGeom>
                <a:avLst/>
                <a:gdLst/>
                <a:ahLst/>
                <a:cxnLst/>
                <a:rect l="l" t="t" r="r" b="b"/>
                <a:pathLst>
                  <a:path w="492" h="1178" extrusionOk="0">
                    <a:moveTo>
                      <a:pt x="38" y="1"/>
                    </a:moveTo>
                    <a:cubicBezTo>
                      <a:pt x="20" y="1"/>
                      <a:pt x="0" y="21"/>
                      <a:pt x="10" y="44"/>
                    </a:cubicBezTo>
                    <a:cubicBezTo>
                      <a:pt x="92" y="233"/>
                      <a:pt x="170" y="424"/>
                      <a:pt x="245" y="616"/>
                    </a:cubicBezTo>
                    <a:cubicBezTo>
                      <a:pt x="281" y="710"/>
                      <a:pt x="317" y="804"/>
                      <a:pt x="351" y="900"/>
                    </a:cubicBezTo>
                    <a:cubicBezTo>
                      <a:pt x="383" y="987"/>
                      <a:pt x="408" y="1086"/>
                      <a:pt x="454" y="1168"/>
                    </a:cubicBezTo>
                    <a:cubicBezTo>
                      <a:pt x="458" y="1174"/>
                      <a:pt x="464" y="1177"/>
                      <a:pt x="469" y="1177"/>
                    </a:cubicBezTo>
                    <a:cubicBezTo>
                      <a:pt x="480" y="1177"/>
                      <a:pt x="491" y="1166"/>
                      <a:pt x="489" y="1153"/>
                    </a:cubicBezTo>
                    <a:cubicBezTo>
                      <a:pt x="476" y="1057"/>
                      <a:pt x="428" y="955"/>
                      <a:pt x="395" y="865"/>
                    </a:cubicBezTo>
                    <a:cubicBezTo>
                      <a:pt x="360" y="766"/>
                      <a:pt x="323" y="668"/>
                      <a:pt x="285" y="571"/>
                    </a:cubicBezTo>
                    <a:cubicBezTo>
                      <a:pt x="214" y="384"/>
                      <a:pt x="137" y="199"/>
                      <a:pt x="58" y="15"/>
                    </a:cubicBezTo>
                    <a:cubicBezTo>
                      <a:pt x="54" y="5"/>
                      <a:pt x="46" y="1"/>
                      <a:pt x="38"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
              <p:cNvSpPr/>
              <p:nvPr/>
            </p:nvSpPr>
            <p:spPr>
              <a:xfrm>
                <a:off x="4962850" y="1954650"/>
                <a:ext cx="12525" cy="21525"/>
              </a:xfrm>
              <a:custGeom>
                <a:avLst/>
                <a:gdLst/>
                <a:ahLst/>
                <a:cxnLst/>
                <a:rect l="l" t="t" r="r" b="b"/>
                <a:pathLst>
                  <a:path w="501" h="861" extrusionOk="0">
                    <a:moveTo>
                      <a:pt x="30" y="0"/>
                    </a:moveTo>
                    <a:cubicBezTo>
                      <a:pt x="15" y="0"/>
                      <a:pt x="1" y="16"/>
                      <a:pt x="10" y="33"/>
                    </a:cubicBezTo>
                    <a:cubicBezTo>
                      <a:pt x="86" y="173"/>
                      <a:pt x="162" y="312"/>
                      <a:pt x="237" y="451"/>
                    </a:cubicBezTo>
                    <a:cubicBezTo>
                      <a:pt x="275" y="520"/>
                      <a:pt x="313" y="588"/>
                      <a:pt x="350" y="657"/>
                    </a:cubicBezTo>
                    <a:cubicBezTo>
                      <a:pt x="387" y="724"/>
                      <a:pt x="421" y="794"/>
                      <a:pt x="468" y="855"/>
                    </a:cubicBezTo>
                    <a:cubicBezTo>
                      <a:pt x="471" y="859"/>
                      <a:pt x="475" y="860"/>
                      <a:pt x="478" y="860"/>
                    </a:cubicBezTo>
                    <a:cubicBezTo>
                      <a:pt x="489" y="860"/>
                      <a:pt x="500" y="849"/>
                      <a:pt x="496" y="838"/>
                    </a:cubicBezTo>
                    <a:cubicBezTo>
                      <a:pt x="470" y="766"/>
                      <a:pt x="429" y="700"/>
                      <a:pt x="391" y="633"/>
                    </a:cubicBezTo>
                    <a:cubicBezTo>
                      <a:pt x="354" y="565"/>
                      <a:pt x="316" y="496"/>
                      <a:pt x="278" y="428"/>
                    </a:cubicBezTo>
                    <a:cubicBezTo>
                      <a:pt x="201" y="289"/>
                      <a:pt x="124" y="150"/>
                      <a:pt x="47" y="11"/>
                    </a:cubicBezTo>
                    <a:cubicBezTo>
                      <a:pt x="43" y="4"/>
                      <a:pt x="36" y="0"/>
                      <a:pt x="30"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
              <p:cNvSpPr/>
              <p:nvPr/>
            </p:nvSpPr>
            <p:spPr>
              <a:xfrm>
                <a:off x="4967100" y="1954175"/>
                <a:ext cx="19400" cy="11475"/>
              </a:xfrm>
              <a:custGeom>
                <a:avLst/>
                <a:gdLst/>
                <a:ahLst/>
                <a:cxnLst/>
                <a:rect l="l" t="t" r="r" b="b"/>
                <a:pathLst>
                  <a:path w="776" h="459" extrusionOk="0">
                    <a:moveTo>
                      <a:pt x="41" y="0"/>
                    </a:moveTo>
                    <a:cubicBezTo>
                      <a:pt x="17" y="0"/>
                      <a:pt x="1" y="37"/>
                      <a:pt x="26" y="54"/>
                    </a:cubicBezTo>
                    <a:cubicBezTo>
                      <a:pt x="143" y="129"/>
                      <a:pt x="260" y="201"/>
                      <a:pt x="379" y="271"/>
                    </a:cubicBezTo>
                    <a:cubicBezTo>
                      <a:pt x="437" y="304"/>
                      <a:pt x="494" y="337"/>
                      <a:pt x="553" y="369"/>
                    </a:cubicBezTo>
                    <a:cubicBezTo>
                      <a:pt x="610" y="400"/>
                      <a:pt x="673" y="445"/>
                      <a:pt x="737" y="458"/>
                    </a:cubicBezTo>
                    <a:cubicBezTo>
                      <a:pt x="739" y="458"/>
                      <a:pt x="740" y="458"/>
                      <a:pt x="742" y="458"/>
                    </a:cubicBezTo>
                    <a:cubicBezTo>
                      <a:pt x="761" y="458"/>
                      <a:pt x="775" y="435"/>
                      <a:pt x="759" y="420"/>
                    </a:cubicBezTo>
                    <a:cubicBezTo>
                      <a:pt x="711" y="375"/>
                      <a:pt x="640" y="349"/>
                      <a:pt x="583" y="317"/>
                    </a:cubicBezTo>
                    <a:cubicBezTo>
                      <a:pt x="524" y="286"/>
                      <a:pt x="466" y="254"/>
                      <a:pt x="408" y="220"/>
                    </a:cubicBezTo>
                    <a:cubicBezTo>
                      <a:pt x="289" y="152"/>
                      <a:pt x="171" y="80"/>
                      <a:pt x="55" y="5"/>
                    </a:cubicBezTo>
                    <a:cubicBezTo>
                      <a:pt x="50" y="2"/>
                      <a:pt x="45" y="0"/>
                      <a:pt x="41"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
              <p:cNvSpPr/>
              <p:nvPr/>
            </p:nvSpPr>
            <p:spPr>
              <a:xfrm>
                <a:off x="4963325" y="1943975"/>
                <a:ext cx="21900" cy="5075"/>
              </a:xfrm>
              <a:custGeom>
                <a:avLst/>
                <a:gdLst/>
                <a:ahLst/>
                <a:cxnLst/>
                <a:rect l="l" t="t" r="r" b="b"/>
                <a:pathLst>
                  <a:path w="876" h="203" extrusionOk="0">
                    <a:moveTo>
                      <a:pt x="842" y="1"/>
                    </a:moveTo>
                    <a:cubicBezTo>
                      <a:pt x="781" y="1"/>
                      <a:pt x="715" y="20"/>
                      <a:pt x="656" y="34"/>
                    </a:cubicBezTo>
                    <a:cubicBezTo>
                      <a:pt x="586" y="50"/>
                      <a:pt x="516" y="65"/>
                      <a:pt x="446" y="79"/>
                    </a:cubicBezTo>
                    <a:cubicBezTo>
                      <a:pt x="308" y="107"/>
                      <a:pt x="170" y="132"/>
                      <a:pt x="33" y="153"/>
                    </a:cubicBezTo>
                    <a:cubicBezTo>
                      <a:pt x="1" y="158"/>
                      <a:pt x="12" y="203"/>
                      <a:pt x="42" y="203"/>
                    </a:cubicBezTo>
                    <a:cubicBezTo>
                      <a:pt x="43" y="203"/>
                      <a:pt x="44" y="203"/>
                      <a:pt x="46" y="202"/>
                    </a:cubicBezTo>
                    <a:cubicBezTo>
                      <a:pt x="185" y="183"/>
                      <a:pt x="323" y="160"/>
                      <a:pt x="461" y="133"/>
                    </a:cubicBezTo>
                    <a:cubicBezTo>
                      <a:pt x="528" y="121"/>
                      <a:pt x="597" y="107"/>
                      <a:pt x="664" y="92"/>
                    </a:cubicBezTo>
                    <a:cubicBezTo>
                      <a:pt x="728" y="79"/>
                      <a:pt x="801" y="67"/>
                      <a:pt x="858" y="35"/>
                    </a:cubicBezTo>
                    <a:cubicBezTo>
                      <a:pt x="875" y="26"/>
                      <a:pt x="867" y="1"/>
                      <a:pt x="850" y="1"/>
                    </a:cubicBezTo>
                    <a:cubicBezTo>
                      <a:pt x="847" y="1"/>
                      <a:pt x="845" y="1"/>
                      <a:pt x="842"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
              <p:cNvSpPr/>
              <p:nvPr/>
            </p:nvSpPr>
            <p:spPr>
              <a:xfrm>
                <a:off x="4963825" y="1938350"/>
                <a:ext cx="19300" cy="8800"/>
              </a:xfrm>
              <a:custGeom>
                <a:avLst/>
                <a:gdLst/>
                <a:ahLst/>
                <a:cxnLst/>
                <a:rect l="l" t="t" r="r" b="b"/>
                <a:pathLst>
                  <a:path w="772" h="352" extrusionOk="0">
                    <a:moveTo>
                      <a:pt x="751" y="1"/>
                    </a:moveTo>
                    <a:cubicBezTo>
                      <a:pt x="749" y="1"/>
                      <a:pt x="748" y="1"/>
                      <a:pt x="747" y="1"/>
                    </a:cubicBezTo>
                    <a:cubicBezTo>
                      <a:pt x="684" y="14"/>
                      <a:pt x="627" y="42"/>
                      <a:pt x="569" y="69"/>
                    </a:cubicBezTo>
                    <a:cubicBezTo>
                      <a:pt x="508" y="95"/>
                      <a:pt x="447" y="122"/>
                      <a:pt x="387" y="149"/>
                    </a:cubicBezTo>
                    <a:cubicBezTo>
                      <a:pt x="266" y="203"/>
                      <a:pt x="144" y="257"/>
                      <a:pt x="23" y="310"/>
                    </a:cubicBezTo>
                    <a:cubicBezTo>
                      <a:pt x="0" y="321"/>
                      <a:pt x="15" y="352"/>
                      <a:pt x="36" y="352"/>
                    </a:cubicBezTo>
                    <a:cubicBezTo>
                      <a:pt x="39" y="352"/>
                      <a:pt x="42" y="351"/>
                      <a:pt x="46" y="350"/>
                    </a:cubicBezTo>
                    <a:cubicBezTo>
                      <a:pt x="165" y="297"/>
                      <a:pt x="285" y="246"/>
                      <a:pt x="405" y="194"/>
                    </a:cubicBezTo>
                    <a:lnTo>
                      <a:pt x="581" y="117"/>
                    </a:lnTo>
                    <a:cubicBezTo>
                      <a:pt x="643" y="91"/>
                      <a:pt x="704" y="68"/>
                      <a:pt x="758" y="28"/>
                    </a:cubicBezTo>
                    <a:cubicBezTo>
                      <a:pt x="771" y="19"/>
                      <a:pt x="765" y="1"/>
                      <a:pt x="751"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
              <p:cNvSpPr/>
              <p:nvPr/>
            </p:nvSpPr>
            <p:spPr>
              <a:xfrm>
                <a:off x="4959675" y="1926600"/>
                <a:ext cx="9600" cy="23475"/>
              </a:xfrm>
              <a:custGeom>
                <a:avLst/>
                <a:gdLst/>
                <a:ahLst/>
                <a:cxnLst/>
                <a:rect l="l" t="t" r="r" b="b"/>
                <a:pathLst>
                  <a:path w="384" h="939" extrusionOk="0">
                    <a:moveTo>
                      <a:pt x="369" y="1"/>
                    </a:moveTo>
                    <a:cubicBezTo>
                      <a:pt x="365" y="1"/>
                      <a:pt x="361" y="2"/>
                      <a:pt x="358" y="7"/>
                    </a:cubicBezTo>
                    <a:cubicBezTo>
                      <a:pt x="322" y="74"/>
                      <a:pt x="301" y="151"/>
                      <a:pt x="275" y="222"/>
                    </a:cubicBezTo>
                    <a:cubicBezTo>
                      <a:pt x="247" y="301"/>
                      <a:pt x="220" y="380"/>
                      <a:pt x="190" y="457"/>
                    </a:cubicBezTo>
                    <a:cubicBezTo>
                      <a:pt x="133" y="610"/>
                      <a:pt x="72" y="761"/>
                      <a:pt x="7" y="911"/>
                    </a:cubicBezTo>
                    <a:cubicBezTo>
                      <a:pt x="1" y="926"/>
                      <a:pt x="16" y="939"/>
                      <a:pt x="30" y="939"/>
                    </a:cubicBezTo>
                    <a:cubicBezTo>
                      <a:pt x="36" y="939"/>
                      <a:pt x="43" y="935"/>
                      <a:pt x="46" y="928"/>
                    </a:cubicBezTo>
                    <a:cubicBezTo>
                      <a:pt x="111" y="779"/>
                      <a:pt x="172" y="628"/>
                      <a:pt x="231" y="477"/>
                    </a:cubicBezTo>
                    <a:cubicBezTo>
                      <a:pt x="260" y="401"/>
                      <a:pt x="288" y="325"/>
                      <a:pt x="314" y="250"/>
                    </a:cubicBezTo>
                    <a:cubicBezTo>
                      <a:pt x="341" y="174"/>
                      <a:pt x="372" y="94"/>
                      <a:pt x="383" y="14"/>
                    </a:cubicBezTo>
                    <a:cubicBezTo>
                      <a:pt x="384" y="6"/>
                      <a:pt x="377" y="1"/>
                      <a:pt x="369"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
              <p:cNvSpPr/>
              <p:nvPr/>
            </p:nvSpPr>
            <p:spPr>
              <a:xfrm>
                <a:off x="4949850" y="1928900"/>
                <a:ext cx="6200" cy="18850"/>
              </a:xfrm>
              <a:custGeom>
                <a:avLst/>
                <a:gdLst/>
                <a:ahLst/>
                <a:cxnLst/>
                <a:rect l="l" t="t" r="r" b="b"/>
                <a:pathLst>
                  <a:path w="248" h="754" extrusionOk="0">
                    <a:moveTo>
                      <a:pt x="15" y="1"/>
                    </a:moveTo>
                    <a:cubicBezTo>
                      <a:pt x="8" y="1"/>
                      <a:pt x="1" y="7"/>
                      <a:pt x="2" y="17"/>
                    </a:cubicBezTo>
                    <a:cubicBezTo>
                      <a:pt x="23" y="141"/>
                      <a:pt x="61" y="260"/>
                      <a:pt x="96" y="379"/>
                    </a:cubicBezTo>
                    <a:cubicBezTo>
                      <a:pt x="131" y="500"/>
                      <a:pt x="166" y="619"/>
                      <a:pt x="201" y="739"/>
                    </a:cubicBezTo>
                    <a:cubicBezTo>
                      <a:pt x="204" y="749"/>
                      <a:pt x="213" y="754"/>
                      <a:pt x="221" y="754"/>
                    </a:cubicBezTo>
                    <a:cubicBezTo>
                      <a:pt x="234" y="754"/>
                      <a:pt x="247" y="744"/>
                      <a:pt x="242" y="728"/>
                    </a:cubicBezTo>
                    <a:cubicBezTo>
                      <a:pt x="208" y="607"/>
                      <a:pt x="175" y="488"/>
                      <a:pt x="141" y="367"/>
                    </a:cubicBezTo>
                    <a:cubicBezTo>
                      <a:pt x="107" y="247"/>
                      <a:pt x="76" y="126"/>
                      <a:pt x="28" y="10"/>
                    </a:cubicBezTo>
                    <a:cubicBezTo>
                      <a:pt x="25" y="4"/>
                      <a:pt x="20" y="1"/>
                      <a:pt x="15"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
              <p:cNvSpPr/>
              <p:nvPr/>
            </p:nvSpPr>
            <p:spPr>
              <a:xfrm>
                <a:off x="4933675" y="1941675"/>
                <a:ext cx="21350" cy="7900"/>
              </a:xfrm>
              <a:custGeom>
                <a:avLst/>
                <a:gdLst/>
                <a:ahLst/>
                <a:cxnLst/>
                <a:rect l="l" t="t" r="r" b="b"/>
                <a:pathLst>
                  <a:path w="854" h="316" extrusionOk="0">
                    <a:moveTo>
                      <a:pt x="22" y="1"/>
                    </a:moveTo>
                    <a:cubicBezTo>
                      <a:pt x="0" y="1"/>
                      <a:pt x="0" y="34"/>
                      <a:pt x="19" y="41"/>
                    </a:cubicBezTo>
                    <a:cubicBezTo>
                      <a:pt x="145" y="95"/>
                      <a:pt x="283" y="126"/>
                      <a:pt x="413" y="170"/>
                    </a:cubicBezTo>
                    <a:cubicBezTo>
                      <a:pt x="545" y="213"/>
                      <a:pt x="675" y="261"/>
                      <a:pt x="804" y="314"/>
                    </a:cubicBezTo>
                    <a:cubicBezTo>
                      <a:pt x="808" y="315"/>
                      <a:pt x="812" y="316"/>
                      <a:pt x="815" y="316"/>
                    </a:cubicBezTo>
                    <a:cubicBezTo>
                      <a:pt x="844" y="316"/>
                      <a:pt x="854" y="267"/>
                      <a:pt x="821" y="254"/>
                    </a:cubicBezTo>
                    <a:cubicBezTo>
                      <a:pt x="691" y="201"/>
                      <a:pt x="558" y="151"/>
                      <a:pt x="424" y="107"/>
                    </a:cubicBezTo>
                    <a:cubicBezTo>
                      <a:pt x="294" y="64"/>
                      <a:pt x="162" y="16"/>
                      <a:pt x="25" y="1"/>
                    </a:cubicBezTo>
                    <a:cubicBezTo>
                      <a:pt x="24" y="1"/>
                      <a:pt x="23" y="1"/>
                      <a:pt x="22"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
              <p:cNvSpPr/>
              <p:nvPr/>
            </p:nvSpPr>
            <p:spPr>
              <a:xfrm>
                <a:off x="4932900" y="1949200"/>
                <a:ext cx="22700" cy="9225"/>
              </a:xfrm>
              <a:custGeom>
                <a:avLst/>
                <a:gdLst/>
                <a:ahLst/>
                <a:cxnLst/>
                <a:rect l="l" t="t" r="r" b="b"/>
                <a:pathLst>
                  <a:path w="908" h="369" extrusionOk="0">
                    <a:moveTo>
                      <a:pt x="868" y="1"/>
                    </a:moveTo>
                    <a:cubicBezTo>
                      <a:pt x="864" y="1"/>
                      <a:pt x="860" y="1"/>
                      <a:pt x="856" y="3"/>
                    </a:cubicBezTo>
                    <a:cubicBezTo>
                      <a:pt x="716" y="53"/>
                      <a:pt x="576" y="103"/>
                      <a:pt x="436" y="153"/>
                    </a:cubicBezTo>
                    <a:cubicBezTo>
                      <a:pt x="367" y="179"/>
                      <a:pt x="298" y="202"/>
                      <a:pt x="230" y="228"/>
                    </a:cubicBezTo>
                    <a:cubicBezTo>
                      <a:pt x="162" y="254"/>
                      <a:pt x="89" y="275"/>
                      <a:pt x="28" y="316"/>
                    </a:cubicBezTo>
                    <a:cubicBezTo>
                      <a:pt x="1" y="334"/>
                      <a:pt x="16" y="368"/>
                      <a:pt x="45" y="368"/>
                    </a:cubicBezTo>
                    <a:cubicBezTo>
                      <a:pt x="46" y="368"/>
                      <a:pt x="48" y="368"/>
                      <a:pt x="50" y="368"/>
                    </a:cubicBezTo>
                    <a:cubicBezTo>
                      <a:pt x="125" y="358"/>
                      <a:pt x="197" y="325"/>
                      <a:pt x="266" y="300"/>
                    </a:cubicBezTo>
                    <a:cubicBezTo>
                      <a:pt x="333" y="275"/>
                      <a:pt x="398" y="249"/>
                      <a:pt x="464" y="223"/>
                    </a:cubicBezTo>
                    <a:cubicBezTo>
                      <a:pt x="600" y="171"/>
                      <a:pt x="737" y="117"/>
                      <a:pt x="873" y="65"/>
                    </a:cubicBezTo>
                    <a:cubicBezTo>
                      <a:pt x="908" y="52"/>
                      <a:pt x="899" y="1"/>
                      <a:pt x="868"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
              <p:cNvSpPr/>
              <p:nvPr/>
            </p:nvSpPr>
            <p:spPr>
              <a:xfrm>
                <a:off x="4934000" y="1953650"/>
                <a:ext cx="19375" cy="12400"/>
              </a:xfrm>
              <a:custGeom>
                <a:avLst/>
                <a:gdLst/>
                <a:ahLst/>
                <a:cxnLst/>
                <a:rect l="l" t="t" r="r" b="b"/>
                <a:pathLst>
                  <a:path w="775" h="496" extrusionOk="0">
                    <a:moveTo>
                      <a:pt x="735" y="1"/>
                    </a:moveTo>
                    <a:cubicBezTo>
                      <a:pt x="731" y="1"/>
                      <a:pt x="727" y="2"/>
                      <a:pt x="723" y="4"/>
                    </a:cubicBezTo>
                    <a:cubicBezTo>
                      <a:pt x="595" y="70"/>
                      <a:pt x="469" y="142"/>
                      <a:pt x="348" y="220"/>
                    </a:cubicBezTo>
                    <a:cubicBezTo>
                      <a:pt x="288" y="256"/>
                      <a:pt x="229" y="296"/>
                      <a:pt x="172" y="335"/>
                    </a:cubicBezTo>
                    <a:cubicBezTo>
                      <a:pt x="116" y="373"/>
                      <a:pt x="49" y="413"/>
                      <a:pt x="9" y="467"/>
                    </a:cubicBezTo>
                    <a:cubicBezTo>
                      <a:pt x="1" y="478"/>
                      <a:pt x="12" y="496"/>
                      <a:pt x="25" y="496"/>
                    </a:cubicBezTo>
                    <a:cubicBezTo>
                      <a:pt x="27" y="496"/>
                      <a:pt x="29" y="495"/>
                      <a:pt x="30" y="495"/>
                    </a:cubicBezTo>
                    <a:cubicBezTo>
                      <a:pt x="92" y="472"/>
                      <a:pt x="147" y="423"/>
                      <a:pt x="201" y="386"/>
                    </a:cubicBezTo>
                    <a:cubicBezTo>
                      <a:pt x="261" y="345"/>
                      <a:pt x="321" y="303"/>
                      <a:pt x="382" y="264"/>
                    </a:cubicBezTo>
                    <a:cubicBezTo>
                      <a:pt x="501" y="188"/>
                      <a:pt x="624" y="116"/>
                      <a:pt x="749" y="49"/>
                    </a:cubicBezTo>
                    <a:cubicBezTo>
                      <a:pt x="775" y="35"/>
                      <a:pt x="759" y="1"/>
                      <a:pt x="735"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
              <p:cNvSpPr/>
              <p:nvPr/>
            </p:nvSpPr>
            <p:spPr>
              <a:xfrm>
                <a:off x="4947225" y="1951475"/>
                <a:ext cx="14625" cy="25400"/>
              </a:xfrm>
              <a:custGeom>
                <a:avLst/>
                <a:gdLst/>
                <a:ahLst/>
                <a:cxnLst/>
                <a:rect l="l" t="t" r="r" b="b"/>
                <a:pathLst>
                  <a:path w="585" h="1016" extrusionOk="0">
                    <a:moveTo>
                      <a:pt x="544" y="1"/>
                    </a:moveTo>
                    <a:cubicBezTo>
                      <a:pt x="536" y="1"/>
                      <a:pt x="527" y="4"/>
                      <a:pt x="521" y="13"/>
                    </a:cubicBezTo>
                    <a:cubicBezTo>
                      <a:pt x="415" y="168"/>
                      <a:pt x="317" y="328"/>
                      <a:pt x="227" y="492"/>
                    </a:cubicBezTo>
                    <a:cubicBezTo>
                      <a:pt x="182" y="575"/>
                      <a:pt x="140" y="659"/>
                      <a:pt x="98" y="744"/>
                    </a:cubicBezTo>
                    <a:cubicBezTo>
                      <a:pt x="78" y="787"/>
                      <a:pt x="58" y="830"/>
                      <a:pt x="40" y="873"/>
                    </a:cubicBezTo>
                    <a:cubicBezTo>
                      <a:pt x="24" y="911"/>
                      <a:pt x="2" y="948"/>
                      <a:pt x="2" y="989"/>
                    </a:cubicBezTo>
                    <a:cubicBezTo>
                      <a:pt x="1" y="1005"/>
                      <a:pt x="15" y="1015"/>
                      <a:pt x="29" y="1015"/>
                    </a:cubicBezTo>
                    <a:cubicBezTo>
                      <a:pt x="35" y="1015"/>
                      <a:pt x="42" y="1013"/>
                      <a:pt x="47" y="1008"/>
                    </a:cubicBezTo>
                    <a:cubicBezTo>
                      <a:pt x="78" y="977"/>
                      <a:pt x="90" y="932"/>
                      <a:pt x="108" y="893"/>
                    </a:cubicBezTo>
                    <a:cubicBezTo>
                      <a:pt x="127" y="850"/>
                      <a:pt x="147" y="807"/>
                      <a:pt x="167" y="763"/>
                    </a:cubicBezTo>
                    <a:cubicBezTo>
                      <a:pt x="206" y="680"/>
                      <a:pt x="246" y="598"/>
                      <a:pt x="289" y="518"/>
                    </a:cubicBezTo>
                    <a:cubicBezTo>
                      <a:pt x="374" y="355"/>
                      <a:pt x="468" y="196"/>
                      <a:pt x="570" y="42"/>
                    </a:cubicBezTo>
                    <a:cubicBezTo>
                      <a:pt x="584" y="21"/>
                      <a:pt x="564" y="1"/>
                      <a:pt x="544"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
              <p:cNvSpPr/>
              <p:nvPr/>
            </p:nvSpPr>
            <p:spPr>
              <a:xfrm>
                <a:off x="4955100" y="1958325"/>
                <a:ext cx="6075" cy="17525"/>
              </a:xfrm>
              <a:custGeom>
                <a:avLst/>
                <a:gdLst/>
                <a:ahLst/>
                <a:cxnLst/>
                <a:rect l="l" t="t" r="r" b="b"/>
                <a:pathLst>
                  <a:path w="243" h="701" extrusionOk="0">
                    <a:moveTo>
                      <a:pt x="209" y="0"/>
                    </a:moveTo>
                    <a:cubicBezTo>
                      <a:pt x="198" y="0"/>
                      <a:pt x="188" y="6"/>
                      <a:pt x="183" y="20"/>
                    </a:cubicBezTo>
                    <a:cubicBezTo>
                      <a:pt x="151" y="130"/>
                      <a:pt x="119" y="242"/>
                      <a:pt x="86" y="354"/>
                    </a:cubicBezTo>
                    <a:cubicBezTo>
                      <a:pt x="71" y="407"/>
                      <a:pt x="55" y="461"/>
                      <a:pt x="40" y="515"/>
                    </a:cubicBezTo>
                    <a:cubicBezTo>
                      <a:pt x="24" y="570"/>
                      <a:pt x="2" y="626"/>
                      <a:pt x="1" y="683"/>
                    </a:cubicBezTo>
                    <a:cubicBezTo>
                      <a:pt x="1" y="694"/>
                      <a:pt x="10" y="700"/>
                      <a:pt x="19" y="700"/>
                    </a:cubicBezTo>
                    <a:cubicBezTo>
                      <a:pt x="25" y="700"/>
                      <a:pt x="31" y="698"/>
                      <a:pt x="35" y="692"/>
                    </a:cubicBezTo>
                    <a:cubicBezTo>
                      <a:pt x="65" y="643"/>
                      <a:pt x="76" y="584"/>
                      <a:pt x="92" y="529"/>
                    </a:cubicBezTo>
                    <a:lnTo>
                      <a:pt x="139" y="368"/>
                    </a:lnTo>
                    <a:lnTo>
                      <a:pt x="237" y="34"/>
                    </a:lnTo>
                    <a:cubicBezTo>
                      <a:pt x="242" y="14"/>
                      <a:pt x="226" y="0"/>
                      <a:pt x="209"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
              <p:cNvSpPr/>
              <p:nvPr/>
            </p:nvSpPr>
            <p:spPr>
              <a:xfrm>
                <a:off x="5035875" y="1822125"/>
                <a:ext cx="21525" cy="33450"/>
              </a:xfrm>
              <a:custGeom>
                <a:avLst/>
                <a:gdLst/>
                <a:ahLst/>
                <a:cxnLst/>
                <a:rect l="l" t="t" r="r" b="b"/>
                <a:pathLst>
                  <a:path w="861" h="1338" extrusionOk="0">
                    <a:moveTo>
                      <a:pt x="654" y="0"/>
                    </a:moveTo>
                    <a:cubicBezTo>
                      <a:pt x="506" y="0"/>
                      <a:pt x="299" y="221"/>
                      <a:pt x="162" y="540"/>
                    </a:cubicBezTo>
                    <a:cubicBezTo>
                      <a:pt x="7" y="902"/>
                      <a:pt x="0" y="1253"/>
                      <a:pt x="149" y="1325"/>
                    </a:cubicBezTo>
                    <a:cubicBezTo>
                      <a:pt x="167" y="1333"/>
                      <a:pt x="186" y="1337"/>
                      <a:pt x="207" y="1337"/>
                    </a:cubicBezTo>
                    <a:cubicBezTo>
                      <a:pt x="356" y="1337"/>
                      <a:pt x="562" y="1117"/>
                      <a:pt x="699" y="798"/>
                    </a:cubicBezTo>
                    <a:cubicBezTo>
                      <a:pt x="855" y="436"/>
                      <a:pt x="861" y="85"/>
                      <a:pt x="712" y="13"/>
                    </a:cubicBezTo>
                    <a:cubicBezTo>
                      <a:pt x="694" y="4"/>
                      <a:pt x="675" y="0"/>
                      <a:pt x="654" y="0"/>
                    </a:cubicBezTo>
                    <a:close/>
                  </a:path>
                </a:pathLst>
              </a:custGeom>
              <a:solidFill>
                <a:srgbClr val="FD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
              <p:cNvSpPr/>
              <p:nvPr/>
            </p:nvSpPr>
            <p:spPr>
              <a:xfrm>
                <a:off x="5035875" y="1822125"/>
                <a:ext cx="21525" cy="33450"/>
              </a:xfrm>
              <a:custGeom>
                <a:avLst/>
                <a:gdLst/>
                <a:ahLst/>
                <a:cxnLst/>
                <a:rect l="l" t="t" r="r" b="b"/>
                <a:pathLst>
                  <a:path w="861" h="1338" extrusionOk="0">
                    <a:moveTo>
                      <a:pt x="654" y="0"/>
                    </a:moveTo>
                    <a:cubicBezTo>
                      <a:pt x="506" y="0"/>
                      <a:pt x="299" y="221"/>
                      <a:pt x="162" y="540"/>
                    </a:cubicBezTo>
                    <a:cubicBezTo>
                      <a:pt x="7" y="902"/>
                      <a:pt x="0" y="1253"/>
                      <a:pt x="149" y="1325"/>
                    </a:cubicBezTo>
                    <a:cubicBezTo>
                      <a:pt x="167" y="1333"/>
                      <a:pt x="186" y="1337"/>
                      <a:pt x="207" y="1337"/>
                    </a:cubicBezTo>
                    <a:cubicBezTo>
                      <a:pt x="356" y="1337"/>
                      <a:pt x="562" y="1117"/>
                      <a:pt x="699" y="798"/>
                    </a:cubicBezTo>
                    <a:cubicBezTo>
                      <a:pt x="855" y="436"/>
                      <a:pt x="861" y="85"/>
                      <a:pt x="712" y="13"/>
                    </a:cubicBezTo>
                    <a:cubicBezTo>
                      <a:pt x="694" y="4"/>
                      <a:pt x="675" y="0"/>
                      <a:pt x="654"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
              <p:cNvSpPr/>
              <p:nvPr/>
            </p:nvSpPr>
            <p:spPr>
              <a:xfrm>
                <a:off x="5037525" y="1839150"/>
                <a:ext cx="36675" cy="18350"/>
              </a:xfrm>
              <a:custGeom>
                <a:avLst/>
                <a:gdLst/>
                <a:ahLst/>
                <a:cxnLst/>
                <a:rect l="l" t="t" r="r" b="b"/>
                <a:pathLst>
                  <a:path w="1467" h="734" extrusionOk="0">
                    <a:moveTo>
                      <a:pt x="1088" y="0"/>
                    </a:moveTo>
                    <a:cubicBezTo>
                      <a:pt x="953" y="0"/>
                      <a:pt x="790" y="30"/>
                      <a:pt x="622" y="90"/>
                    </a:cubicBezTo>
                    <a:cubicBezTo>
                      <a:pt x="251" y="224"/>
                      <a:pt x="1" y="455"/>
                      <a:pt x="63" y="608"/>
                    </a:cubicBezTo>
                    <a:cubicBezTo>
                      <a:pt x="96" y="691"/>
                      <a:pt x="216" y="734"/>
                      <a:pt x="377" y="734"/>
                    </a:cubicBezTo>
                    <a:cubicBezTo>
                      <a:pt x="513" y="734"/>
                      <a:pt x="677" y="704"/>
                      <a:pt x="846" y="644"/>
                    </a:cubicBezTo>
                    <a:cubicBezTo>
                      <a:pt x="1216" y="511"/>
                      <a:pt x="1467" y="279"/>
                      <a:pt x="1405" y="127"/>
                    </a:cubicBezTo>
                    <a:cubicBezTo>
                      <a:pt x="1371" y="43"/>
                      <a:pt x="1251" y="0"/>
                      <a:pt x="1088"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
              <p:cNvSpPr/>
              <p:nvPr/>
            </p:nvSpPr>
            <p:spPr>
              <a:xfrm>
                <a:off x="5037825" y="1850925"/>
                <a:ext cx="36725" cy="20550"/>
              </a:xfrm>
              <a:custGeom>
                <a:avLst/>
                <a:gdLst/>
                <a:ahLst/>
                <a:cxnLst/>
                <a:rect l="l" t="t" r="r" b="b"/>
                <a:pathLst>
                  <a:path w="1469" h="822" extrusionOk="0">
                    <a:moveTo>
                      <a:pt x="289" y="1"/>
                    </a:moveTo>
                    <a:cubicBezTo>
                      <a:pt x="171" y="1"/>
                      <a:pt x="87" y="33"/>
                      <a:pt x="60" y="97"/>
                    </a:cubicBezTo>
                    <a:cubicBezTo>
                      <a:pt x="0" y="244"/>
                      <a:pt x="253" y="503"/>
                      <a:pt x="625" y="675"/>
                    </a:cubicBezTo>
                    <a:cubicBezTo>
                      <a:pt x="832" y="772"/>
                      <a:pt x="1032" y="821"/>
                      <a:pt x="1179" y="821"/>
                    </a:cubicBezTo>
                    <a:cubicBezTo>
                      <a:pt x="1297" y="821"/>
                      <a:pt x="1382" y="789"/>
                      <a:pt x="1409" y="724"/>
                    </a:cubicBezTo>
                    <a:cubicBezTo>
                      <a:pt x="1469" y="579"/>
                      <a:pt x="1216" y="319"/>
                      <a:pt x="844" y="146"/>
                    </a:cubicBezTo>
                    <a:cubicBezTo>
                      <a:pt x="637" y="50"/>
                      <a:pt x="437" y="1"/>
                      <a:pt x="289"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
              <p:cNvSpPr/>
              <p:nvPr/>
            </p:nvSpPr>
            <p:spPr>
              <a:xfrm>
                <a:off x="5036475" y="1852700"/>
                <a:ext cx="21875" cy="34725"/>
              </a:xfrm>
              <a:custGeom>
                <a:avLst/>
                <a:gdLst/>
                <a:ahLst/>
                <a:cxnLst/>
                <a:rect l="l" t="t" r="r" b="b"/>
                <a:pathLst>
                  <a:path w="875" h="1389" extrusionOk="0">
                    <a:moveTo>
                      <a:pt x="191" y="1"/>
                    </a:moveTo>
                    <a:cubicBezTo>
                      <a:pt x="176" y="1"/>
                      <a:pt x="162" y="3"/>
                      <a:pt x="149" y="8"/>
                    </a:cubicBezTo>
                    <a:cubicBezTo>
                      <a:pt x="1" y="63"/>
                      <a:pt x="11" y="416"/>
                      <a:pt x="170" y="795"/>
                    </a:cubicBezTo>
                    <a:cubicBezTo>
                      <a:pt x="316" y="1140"/>
                      <a:pt x="535" y="1389"/>
                      <a:pt x="685" y="1389"/>
                    </a:cubicBezTo>
                    <a:cubicBezTo>
                      <a:pt x="700" y="1389"/>
                      <a:pt x="714" y="1386"/>
                      <a:pt x="727" y="1382"/>
                    </a:cubicBezTo>
                    <a:cubicBezTo>
                      <a:pt x="875" y="1326"/>
                      <a:pt x="865" y="974"/>
                      <a:pt x="706" y="594"/>
                    </a:cubicBezTo>
                    <a:cubicBezTo>
                      <a:pt x="560" y="249"/>
                      <a:pt x="340" y="1"/>
                      <a:pt x="191"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
              <p:cNvSpPr/>
              <p:nvPr/>
            </p:nvSpPr>
            <p:spPr>
              <a:xfrm>
                <a:off x="5024175" y="1852900"/>
                <a:ext cx="20875" cy="33825"/>
              </a:xfrm>
              <a:custGeom>
                <a:avLst/>
                <a:gdLst/>
                <a:ahLst/>
                <a:cxnLst/>
                <a:rect l="l" t="t" r="r" b="b"/>
                <a:pathLst>
                  <a:path w="835" h="1353" extrusionOk="0">
                    <a:moveTo>
                      <a:pt x="626" y="0"/>
                    </a:moveTo>
                    <a:cubicBezTo>
                      <a:pt x="477" y="0"/>
                      <a:pt x="274" y="228"/>
                      <a:pt x="145" y="555"/>
                    </a:cubicBezTo>
                    <a:cubicBezTo>
                      <a:pt x="0" y="922"/>
                      <a:pt x="5" y="1274"/>
                      <a:pt x="155" y="1341"/>
                    </a:cubicBezTo>
                    <a:cubicBezTo>
                      <a:pt x="172" y="1349"/>
                      <a:pt x="190" y="1352"/>
                      <a:pt x="209" y="1352"/>
                    </a:cubicBezTo>
                    <a:cubicBezTo>
                      <a:pt x="358" y="1352"/>
                      <a:pt x="561" y="1124"/>
                      <a:pt x="689" y="798"/>
                    </a:cubicBezTo>
                    <a:cubicBezTo>
                      <a:pt x="834" y="431"/>
                      <a:pt x="830" y="79"/>
                      <a:pt x="680" y="11"/>
                    </a:cubicBezTo>
                    <a:cubicBezTo>
                      <a:pt x="663" y="4"/>
                      <a:pt x="645" y="0"/>
                      <a:pt x="626"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
              <p:cNvSpPr/>
              <p:nvPr/>
            </p:nvSpPr>
            <p:spPr>
              <a:xfrm>
                <a:off x="5006900" y="1851125"/>
                <a:ext cx="36475" cy="18900"/>
              </a:xfrm>
              <a:custGeom>
                <a:avLst/>
                <a:gdLst/>
                <a:ahLst/>
                <a:cxnLst/>
                <a:rect l="l" t="t" r="r" b="b"/>
                <a:pathLst>
                  <a:path w="1459" h="756" extrusionOk="0">
                    <a:moveTo>
                      <a:pt x="1099" y="0"/>
                    </a:moveTo>
                    <a:cubicBezTo>
                      <a:pt x="960" y="0"/>
                      <a:pt x="787" y="35"/>
                      <a:pt x="609" y="104"/>
                    </a:cubicBezTo>
                    <a:cubicBezTo>
                      <a:pt x="244" y="248"/>
                      <a:pt x="1" y="488"/>
                      <a:pt x="66" y="639"/>
                    </a:cubicBezTo>
                    <a:cubicBezTo>
                      <a:pt x="101" y="717"/>
                      <a:pt x="211" y="756"/>
                      <a:pt x="360" y="756"/>
                    </a:cubicBezTo>
                    <a:cubicBezTo>
                      <a:pt x="499" y="756"/>
                      <a:pt x="673" y="721"/>
                      <a:pt x="850" y="652"/>
                    </a:cubicBezTo>
                    <a:cubicBezTo>
                      <a:pt x="1215" y="509"/>
                      <a:pt x="1459" y="269"/>
                      <a:pt x="1393" y="118"/>
                    </a:cubicBezTo>
                    <a:cubicBezTo>
                      <a:pt x="1358" y="40"/>
                      <a:pt x="1248" y="0"/>
                      <a:pt x="1099"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
              <p:cNvSpPr/>
              <p:nvPr/>
            </p:nvSpPr>
            <p:spPr>
              <a:xfrm>
                <a:off x="5006000" y="1837725"/>
                <a:ext cx="36900" cy="19925"/>
              </a:xfrm>
              <a:custGeom>
                <a:avLst/>
                <a:gdLst/>
                <a:ahLst/>
                <a:cxnLst/>
                <a:rect l="l" t="t" r="r" b="b"/>
                <a:pathLst>
                  <a:path w="1476" h="797" extrusionOk="0">
                    <a:moveTo>
                      <a:pt x="303" y="1"/>
                    </a:moveTo>
                    <a:cubicBezTo>
                      <a:pt x="174" y="1"/>
                      <a:pt x="82" y="35"/>
                      <a:pt x="56" y="105"/>
                    </a:cubicBezTo>
                    <a:cubicBezTo>
                      <a:pt x="0" y="253"/>
                      <a:pt x="260" y="505"/>
                      <a:pt x="637" y="667"/>
                    </a:cubicBezTo>
                    <a:cubicBezTo>
                      <a:pt x="836" y="753"/>
                      <a:pt x="1028" y="797"/>
                      <a:pt x="1173" y="797"/>
                    </a:cubicBezTo>
                    <a:cubicBezTo>
                      <a:pt x="1302" y="797"/>
                      <a:pt x="1394" y="763"/>
                      <a:pt x="1420" y="693"/>
                    </a:cubicBezTo>
                    <a:cubicBezTo>
                      <a:pt x="1476" y="545"/>
                      <a:pt x="1216" y="293"/>
                      <a:pt x="839" y="130"/>
                    </a:cubicBezTo>
                    <a:cubicBezTo>
                      <a:pt x="640" y="44"/>
                      <a:pt x="448" y="1"/>
                      <a:pt x="303"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
              <p:cNvSpPr/>
              <p:nvPr/>
            </p:nvSpPr>
            <p:spPr>
              <a:xfrm>
                <a:off x="5021575" y="1821375"/>
                <a:ext cx="22725" cy="34400"/>
              </a:xfrm>
              <a:custGeom>
                <a:avLst/>
                <a:gdLst/>
                <a:ahLst/>
                <a:cxnLst/>
                <a:rect l="l" t="t" r="r" b="b"/>
                <a:pathLst>
                  <a:path w="909" h="1376" extrusionOk="0">
                    <a:moveTo>
                      <a:pt x="192" y="0"/>
                    </a:moveTo>
                    <a:cubicBezTo>
                      <a:pt x="176" y="0"/>
                      <a:pt x="161" y="3"/>
                      <a:pt x="146" y="9"/>
                    </a:cubicBezTo>
                    <a:cubicBezTo>
                      <a:pt x="1" y="68"/>
                      <a:pt x="21" y="421"/>
                      <a:pt x="191" y="796"/>
                    </a:cubicBezTo>
                    <a:cubicBezTo>
                      <a:pt x="344" y="1134"/>
                      <a:pt x="568" y="1376"/>
                      <a:pt x="717" y="1376"/>
                    </a:cubicBezTo>
                    <a:cubicBezTo>
                      <a:pt x="733" y="1376"/>
                      <a:pt x="749" y="1373"/>
                      <a:pt x="763" y="1367"/>
                    </a:cubicBezTo>
                    <a:cubicBezTo>
                      <a:pt x="909" y="1307"/>
                      <a:pt x="889" y="955"/>
                      <a:pt x="718" y="579"/>
                    </a:cubicBezTo>
                    <a:cubicBezTo>
                      <a:pt x="565" y="241"/>
                      <a:pt x="342" y="0"/>
                      <a:pt x="192"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
              <p:cNvSpPr/>
              <p:nvPr/>
            </p:nvSpPr>
            <p:spPr>
              <a:xfrm>
                <a:off x="5029250" y="1844275"/>
                <a:ext cx="21000" cy="18600"/>
              </a:xfrm>
              <a:custGeom>
                <a:avLst/>
                <a:gdLst/>
                <a:ahLst/>
                <a:cxnLst/>
                <a:rect l="l" t="t" r="r" b="b"/>
                <a:pathLst>
                  <a:path w="840" h="744" extrusionOk="0">
                    <a:moveTo>
                      <a:pt x="398" y="0"/>
                    </a:moveTo>
                    <a:cubicBezTo>
                      <a:pt x="262" y="0"/>
                      <a:pt x="136" y="77"/>
                      <a:pt x="80" y="208"/>
                    </a:cubicBezTo>
                    <a:cubicBezTo>
                      <a:pt x="0" y="391"/>
                      <a:pt x="88" y="615"/>
                      <a:pt x="277" y="705"/>
                    </a:cubicBezTo>
                    <a:cubicBezTo>
                      <a:pt x="331" y="731"/>
                      <a:pt x="387" y="743"/>
                      <a:pt x="442" y="743"/>
                    </a:cubicBezTo>
                    <a:cubicBezTo>
                      <a:pt x="578" y="743"/>
                      <a:pt x="705" y="667"/>
                      <a:pt x="761" y="535"/>
                    </a:cubicBezTo>
                    <a:cubicBezTo>
                      <a:pt x="840" y="351"/>
                      <a:pt x="752" y="129"/>
                      <a:pt x="563" y="39"/>
                    </a:cubicBezTo>
                    <a:cubicBezTo>
                      <a:pt x="509" y="13"/>
                      <a:pt x="453" y="0"/>
                      <a:pt x="398"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
              <p:cNvSpPr/>
              <p:nvPr/>
            </p:nvSpPr>
            <p:spPr>
              <a:xfrm>
                <a:off x="5039250" y="1851225"/>
                <a:ext cx="9725" cy="23300"/>
              </a:xfrm>
              <a:custGeom>
                <a:avLst/>
                <a:gdLst/>
                <a:ahLst/>
                <a:cxnLst/>
                <a:rect l="l" t="t" r="r" b="b"/>
                <a:pathLst>
                  <a:path w="389" h="932" extrusionOk="0">
                    <a:moveTo>
                      <a:pt x="29" y="0"/>
                    </a:moveTo>
                    <a:cubicBezTo>
                      <a:pt x="15" y="0"/>
                      <a:pt x="0" y="17"/>
                      <a:pt x="8" y="34"/>
                    </a:cubicBezTo>
                    <a:cubicBezTo>
                      <a:pt x="72" y="183"/>
                      <a:pt x="134" y="334"/>
                      <a:pt x="194" y="487"/>
                    </a:cubicBezTo>
                    <a:cubicBezTo>
                      <a:pt x="223" y="561"/>
                      <a:pt x="251" y="636"/>
                      <a:pt x="278" y="711"/>
                    </a:cubicBezTo>
                    <a:cubicBezTo>
                      <a:pt x="303" y="780"/>
                      <a:pt x="322" y="860"/>
                      <a:pt x="360" y="924"/>
                    </a:cubicBezTo>
                    <a:cubicBezTo>
                      <a:pt x="363" y="929"/>
                      <a:pt x="367" y="931"/>
                      <a:pt x="371" y="931"/>
                    </a:cubicBezTo>
                    <a:cubicBezTo>
                      <a:pt x="380" y="931"/>
                      <a:pt x="388" y="922"/>
                      <a:pt x="387" y="911"/>
                    </a:cubicBezTo>
                    <a:cubicBezTo>
                      <a:pt x="376" y="835"/>
                      <a:pt x="339" y="756"/>
                      <a:pt x="313" y="684"/>
                    </a:cubicBezTo>
                    <a:cubicBezTo>
                      <a:pt x="285" y="606"/>
                      <a:pt x="256" y="529"/>
                      <a:pt x="226" y="451"/>
                    </a:cubicBezTo>
                    <a:cubicBezTo>
                      <a:pt x="168" y="304"/>
                      <a:pt x="108" y="157"/>
                      <a:pt x="45" y="12"/>
                    </a:cubicBezTo>
                    <a:cubicBezTo>
                      <a:pt x="42" y="4"/>
                      <a:pt x="36" y="0"/>
                      <a:pt x="29"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
              <p:cNvSpPr/>
              <p:nvPr/>
            </p:nvSpPr>
            <p:spPr>
              <a:xfrm>
                <a:off x="5043150" y="1856600"/>
                <a:ext cx="9925" cy="17025"/>
              </a:xfrm>
              <a:custGeom>
                <a:avLst/>
                <a:gdLst/>
                <a:ahLst/>
                <a:cxnLst/>
                <a:rect l="l" t="t" r="r" b="b"/>
                <a:pathLst>
                  <a:path w="397" h="681" extrusionOk="0">
                    <a:moveTo>
                      <a:pt x="24" y="0"/>
                    </a:moveTo>
                    <a:cubicBezTo>
                      <a:pt x="13" y="0"/>
                      <a:pt x="1" y="13"/>
                      <a:pt x="8" y="26"/>
                    </a:cubicBezTo>
                    <a:cubicBezTo>
                      <a:pt x="68" y="136"/>
                      <a:pt x="129" y="247"/>
                      <a:pt x="189" y="357"/>
                    </a:cubicBezTo>
                    <a:cubicBezTo>
                      <a:pt x="219" y="411"/>
                      <a:pt x="248" y="465"/>
                      <a:pt x="278" y="520"/>
                    </a:cubicBezTo>
                    <a:cubicBezTo>
                      <a:pt x="307" y="573"/>
                      <a:pt x="334" y="628"/>
                      <a:pt x="370" y="676"/>
                    </a:cubicBezTo>
                    <a:cubicBezTo>
                      <a:pt x="373" y="679"/>
                      <a:pt x="376" y="680"/>
                      <a:pt x="379" y="680"/>
                    </a:cubicBezTo>
                    <a:cubicBezTo>
                      <a:pt x="388" y="680"/>
                      <a:pt x="396" y="672"/>
                      <a:pt x="393" y="663"/>
                    </a:cubicBezTo>
                    <a:cubicBezTo>
                      <a:pt x="372" y="606"/>
                      <a:pt x="340" y="553"/>
                      <a:pt x="310" y="501"/>
                    </a:cubicBezTo>
                    <a:cubicBezTo>
                      <a:pt x="281" y="447"/>
                      <a:pt x="251" y="393"/>
                      <a:pt x="220" y="338"/>
                    </a:cubicBezTo>
                    <a:cubicBezTo>
                      <a:pt x="159" y="228"/>
                      <a:pt x="99" y="118"/>
                      <a:pt x="38" y="8"/>
                    </a:cubicBezTo>
                    <a:cubicBezTo>
                      <a:pt x="35" y="3"/>
                      <a:pt x="30" y="0"/>
                      <a:pt x="24"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
              <p:cNvSpPr/>
              <p:nvPr/>
            </p:nvSpPr>
            <p:spPr>
              <a:xfrm>
                <a:off x="5046550" y="1856200"/>
                <a:ext cx="15350" cy="9100"/>
              </a:xfrm>
              <a:custGeom>
                <a:avLst/>
                <a:gdLst/>
                <a:ahLst/>
                <a:cxnLst/>
                <a:rect l="l" t="t" r="r" b="b"/>
                <a:pathLst>
                  <a:path w="614" h="364" extrusionOk="0">
                    <a:moveTo>
                      <a:pt x="32" y="1"/>
                    </a:moveTo>
                    <a:cubicBezTo>
                      <a:pt x="13" y="1"/>
                      <a:pt x="0" y="30"/>
                      <a:pt x="21" y="44"/>
                    </a:cubicBezTo>
                    <a:cubicBezTo>
                      <a:pt x="111" y="103"/>
                      <a:pt x="205" y="161"/>
                      <a:pt x="299" y="215"/>
                    </a:cubicBezTo>
                    <a:cubicBezTo>
                      <a:pt x="344" y="242"/>
                      <a:pt x="390" y="267"/>
                      <a:pt x="436" y="292"/>
                    </a:cubicBezTo>
                    <a:cubicBezTo>
                      <a:pt x="482" y="318"/>
                      <a:pt x="531" y="353"/>
                      <a:pt x="583" y="363"/>
                    </a:cubicBezTo>
                    <a:cubicBezTo>
                      <a:pt x="584" y="363"/>
                      <a:pt x="585" y="364"/>
                      <a:pt x="587" y="364"/>
                    </a:cubicBezTo>
                    <a:cubicBezTo>
                      <a:pt x="602" y="364"/>
                      <a:pt x="613" y="346"/>
                      <a:pt x="600" y="333"/>
                    </a:cubicBezTo>
                    <a:cubicBezTo>
                      <a:pt x="562" y="298"/>
                      <a:pt x="506" y="277"/>
                      <a:pt x="460" y="252"/>
                    </a:cubicBezTo>
                    <a:cubicBezTo>
                      <a:pt x="413" y="227"/>
                      <a:pt x="368" y="202"/>
                      <a:pt x="323" y="175"/>
                    </a:cubicBezTo>
                    <a:cubicBezTo>
                      <a:pt x="227" y="120"/>
                      <a:pt x="135" y="64"/>
                      <a:pt x="43" y="4"/>
                    </a:cubicBezTo>
                    <a:cubicBezTo>
                      <a:pt x="39" y="2"/>
                      <a:pt x="35" y="1"/>
                      <a:pt x="32"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
              <p:cNvSpPr/>
              <p:nvPr/>
            </p:nvSpPr>
            <p:spPr>
              <a:xfrm>
                <a:off x="5043550" y="1848125"/>
                <a:ext cx="17325" cy="4025"/>
              </a:xfrm>
              <a:custGeom>
                <a:avLst/>
                <a:gdLst/>
                <a:ahLst/>
                <a:cxnLst/>
                <a:rect l="l" t="t" r="r" b="b"/>
                <a:pathLst>
                  <a:path w="693" h="161" extrusionOk="0">
                    <a:moveTo>
                      <a:pt x="668" y="1"/>
                    </a:moveTo>
                    <a:cubicBezTo>
                      <a:pt x="619" y="1"/>
                      <a:pt x="566" y="17"/>
                      <a:pt x="519" y="28"/>
                    </a:cubicBezTo>
                    <a:cubicBezTo>
                      <a:pt x="464" y="40"/>
                      <a:pt x="408" y="52"/>
                      <a:pt x="353" y="64"/>
                    </a:cubicBezTo>
                    <a:cubicBezTo>
                      <a:pt x="244" y="85"/>
                      <a:pt x="134" y="105"/>
                      <a:pt x="25" y="121"/>
                    </a:cubicBezTo>
                    <a:cubicBezTo>
                      <a:pt x="0" y="125"/>
                      <a:pt x="9" y="161"/>
                      <a:pt x="32" y="161"/>
                    </a:cubicBezTo>
                    <a:cubicBezTo>
                      <a:pt x="33" y="161"/>
                      <a:pt x="34" y="161"/>
                      <a:pt x="36" y="161"/>
                    </a:cubicBezTo>
                    <a:cubicBezTo>
                      <a:pt x="146" y="146"/>
                      <a:pt x="256" y="127"/>
                      <a:pt x="365" y="106"/>
                    </a:cubicBezTo>
                    <a:cubicBezTo>
                      <a:pt x="418" y="97"/>
                      <a:pt x="471" y="85"/>
                      <a:pt x="525" y="74"/>
                    </a:cubicBezTo>
                    <a:cubicBezTo>
                      <a:pt x="575" y="64"/>
                      <a:pt x="634" y="54"/>
                      <a:pt x="679" y="29"/>
                    </a:cubicBezTo>
                    <a:cubicBezTo>
                      <a:pt x="692" y="21"/>
                      <a:pt x="686" y="2"/>
                      <a:pt x="672" y="1"/>
                    </a:cubicBezTo>
                    <a:cubicBezTo>
                      <a:pt x="671" y="1"/>
                      <a:pt x="670" y="1"/>
                      <a:pt x="668"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
              <p:cNvSpPr/>
              <p:nvPr/>
            </p:nvSpPr>
            <p:spPr>
              <a:xfrm>
                <a:off x="5043925" y="1843700"/>
                <a:ext cx="15300" cy="6950"/>
              </a:xfrm>
              <a:custGeom>
                <a:avLst/>
                <a:gdLst/>
                <a:ahLst/>
                <a:cxnLst/>
                <a:rect l="l" t="t" r="r" b="b"/>
                <a:pathLst>
                  <a:path w="612" h="278" extrusionOk="0">
                    <a:moveTo>
                      <a:pt x="595" y="0"/>
                    </a:moveTo>
                    <a:cubicBezTo>
                      <a:pt x="594" y="0"/>
                      <a:pt x="593" y="0"/>
                      <a:pt x="592" y="1"/>
                    </a:cubicBezTo>
                    <a:cubicBezTo>
                      <a:pt x="541" y="11"/>
                      <a:pt x="497" y="33"/>
                      <a:pt x="450" y="54"/>
                    </a:cubicBezTo>
                    <a:lnTo>
                      <a:pt x="306" y="118"/>
                    </a:lnTo>
                    <a:cubicBezTo>
                      <a:pt x="210" y="160"/>
                      <a:pt x="114" y="203"/>
                      <a:pt x="18" y="246"/>
                    </a:cubicBezTo>
                    <a:cubicBezTo>
                      <a:pt x="1" y="254"/>
                      <a:pt x="12" y="278"/>
                      <a:pt x="29" y="278"/>
                    </a:cubicBezTo>
                    <a:cubicBezTo>
                      <a:pt x="31" y="278"/>
                      <a:pt x="34" y="277"/>
                      <a:pt x="36" y="276"/>
                    </a:cubicBezTo>
                    <a:cubicBezTo>
                      <a:pt x="132" y="235"/>
                      <a:pt x="226" y="194"/>
                      <a:pt x="321" y="153"/>
                    </a:cubicBezTo>
                    <a:cubicBezTo>
                      <a:pt x="367" y="133"/>
                      <a:pt x="414" y="113"/>
                      <a:pt x="461" y="93"/>
                    </a:cubicBezTo>
                    <a:cubicBezTo>
                      <a:pt x="509" y="72"/>
                      <a:pt x="558" y="54"/>
                      <a:pt x="601" y="22"/>
                    </a:cubicBezTo>
                    <a:cubicBezTo>
                      <a:pt x="611" y="15"/>
                      <a:pt x="606" y="0"/>
                      <a:pt x="595"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
              <p:cNvSpPr/>
              <p:nvPr/>
            </p:nvSpPr>
            <p:spPr>
              <a:xfrm>
                <a:off x="5040650" y="1834375"/>
                <a:ext cx="7600" cy="18600"/>
              </a:xfrm>
              <a:custGeom>
                <a:avLst/>
                <a:gdLst/>
                <a:ahLst/>
                <a:cxnLst/>
                <a:rect l="l" t="t" r="r" b="b"/>
                <a:pathLst>
                  <a:path w="304" h="744" extrusionOk="0">
                    <a:moveTo>
                      <a:pt x="293" y="1"/>
                    </a:moveTo>
                    <a:cubicBezTo>
                      <a:pt x="289" y="1"/>
                      <a:pt x="286" y="3"/>
                      <a:pt x="284" y="6"/>
                    </a:cubicBezTo>
                    <a:cubicBezTo>
                      <a:pt x="255" y="59"/>
                      <a:pt x="238" y="120"/>
                      <a:pt x="217" y="177"/>
                    </a:cubicBezTo>
                    <a:cubicBezTo>
                      <a:pt x="195" y="239"/>
                      <a:pt x="174" y="301"/>
                      <a:pt x="151" y="362"/>
                    </a:cubicBezTo>
                    <a:cubicBezTo>
                      <a:pt x="105" y="484"/>
                      <a:pt x="57" y="603"/>
                      <a:pt x="6" y="722"/>
                    </a:cubicBezTo>
                    <a:cubicBezTo>
                      <a:pt x="1" y="734"/>
                      <a:pt x="13" y="744"/>
                      <a:pt x="23" y="744"/>
                    </a:cubicBezTo>
                    <a:cubicBezTo>
                      <a:pt x="29" y="744"/>
                      <a:pt x="34" y="741"/>
                      <a:pt x="37" y="735"/>
                    </a:cubicBezTo>
                    <a:cubicBezTo>
                      <a:pt x="88" y="617"/>
                      <a:pt x="137" y="498"/>
                      <a:pt x="182" y="378"/>
                    </a:cubicBezTo>
                    <a:cubicBezTo>
                      <a:pt x="205" y="319"/>
                      <a:pt x="228" y="258"/>
                      <a:pt x="249" y="198"/>
                    </a:cubicBezTo>
                    <a:cubicBezTo>
                      <a:pt x="270" y="138"/>
                      <a:pt x="295" y="75"/>
                      <a:pt x="303" y="11"/>
                    </a:cubicBezTo>
                    <a:cubicBezTo>
                      <a:pt x="304" y="5"/>
                      <a:pt x="298" y="1"/>
                      <a:pt x="293"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
              <p:cNvSpPr/>
              <p:nvPr/>
            </p:nvSpPr>
            <p:spPr>
              <a:xfrm>
                <a:off x="5032875" y="1836225"/>
                <a:ext cx="4900" cy="14925"/>
              </a:xfrm>
              <a:custGeom>
                <a:avLst/>
                <a:gdLst/>
                <a:ahLst/>
                <a:cxnLst/>
                <a:rect l="l" t="t" r="r" b="b"/>
                <a:pathLst>
                  <a:path w="196" h="597" extrusionOk="0">
                    <a:moveTo>
                      <a:pt x="12" y="1"/>
                    </a:moveTo>
                    <a:cubicBezTo>
                      <a:pt x="6" y="1"/>
                      <a:pt x="1" y="5"/>
                      <a:pt x="2" y="13"/>
                    </a:cubicBezTo>
                    <a:cubicBezTo>
                      <a:pt x="18" y="111"/>
                      <a:pt x="48" y="205"/>
                      <a:pt x="76" y="300"/>
                    </a:cubicBezTo>
                    <a:cubicBezTo>
                      <a:pt x="104" y="395"/>
                      <a:pt x="131" y="490"/>
                      <a:pt x="159" y="584"/>
                    </a:cubicBezTo>
                    <a:cubicBezTo>
                      <a:pt x="161" y="593"/>
                      <a:pt x="168" y="596"/>
                      <a:pt x="175" y="596"/>
                    </a:cubicBezTo>
                    <a:cubicBezTo>
                      <a:pt x="185" y="596"/>
                      <a:pt x="196" y="588"/>
                      <a:pt x="192" y="575"/>
                    </a:cubicBezTo>
                    <a:cubicBezTo>
                      <a:pt x="165" y="480"/>
                      <a:pt x="138" y="385"/>
                      <a:pt x="112" y="290"/>
                    </a:cubicBezTo>
                    <a:cubicBezTo>
                      <a:pt x="85" y="195"/>
                      <a:pt x="60" y="100"/>
                      <a:pt x="22" y="8"/>
                    </a:cubicBezTo>
                    <a:cubicBezTo>
                      <a:pt x="20" y="3"/>
                      <a:pt x="16" y="1"/>
                      <a:pt x="12"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
              <p:cNvSpPr/>
              <p:nvPr/>
            </p:nvSpPr>
            <p:spPr>
              <a:xfrm>
                <a:off x="5020075" y="1846325"/>
                <a:ext cx="16900" cy="6275"/>
              </a:xfrm>
              <a:custGeom>
                <a:avLst/>
                <a:gdLst/>
                <a:ahLst/>
                <a:cxnLst/>
                <a:rect l="l" t="t" r="r" b="b"/>
                <a:pathLst>
                  <a:path w="676" h="251" extrusionOk="0">
                    <a:moveTo>
                      <a:pt x="17" y="1"/>
                    </a:moveTo>
                    <a:cubicBezTo>
                      <a:pt x="0" y="1"/>
                      <a:pt x="0" y="27"/>
                      <a:pt x="15" y="33"/>
                    </a:cubicBezTo>
                    <a:cubicBezTo>
                      <a:pt x="116" y="75"/>
                      <a:pt x="223" y="100"/>
                      <a:pt x="327" y="134"/>
                    </a:cubicBezTo>
                    <a:cubicBezTo>
                      <a:pt x="432" y="169"/>
                      <a:pt x="535" y="206"/>
                      <a:pt x="636" y="248"/>
                    </a:cubicBezTo>
                    <a:cubicBezTo>
                      <a:pt x="639" y="249"/>
                      <a:pt x="642" y="250"/>
                      <a:pt x="645" y="250"/>
                    </a:cubicBezTo>
                    <a:cubicBezTo>
                      <a:pt x="668" y="250"/>
                      <a:pt x="676" y="212"/>
                      <a:pt x="650" y="201"/>
                    </a:cubicBezTo>
                    <a:cubicBezTo>
                      <a:pt x="547" y="159"/>
                      <a:pt x="441" y="120"/>
                      <a:pt x="336" y="84"/>
                    </a:cubicBezTo>
                    <a:cubicBezTo>
                      <a:pt x="233" y="50"/>
                      <a:pt x="128" y="13"/>
                      <a:pt x="20" y="1"/>
                    </a:cubicBezTo>
                    <a:cubicBezTo>
                      <a:pt x="19" y="1"/>
                      <a:pt x="18" y="1"/>
                      <a:pt x="17"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
              <p:cNvSpPr/>
              <p:nvPr/>
            </p:nvSpPr>
            <p:spPr>
              <a:xfrm>
                <a:off x="5019450" y="1852275"/>
                <a:ext cx="17975" cy="7300"/>
              </a:xfrm>
              <a:custGeom>
                <a:avLst/>
                <a:gdLst/>
                <a:ahLst/>
                <a:cxnLst/>
                <a:rect l="l" t="t" r="r" b="b"/>
                <a:pathLst>
                  <a:path w="719" h="292" extrusionOk="0">
                    <a:moveTo>
                      <a:pt x="687" y="1"/>
                    </a:moveTo>
                    <a:cubicBezTo>
                      <a:pt x="684" y="1"/>
                      <a:pt x="681" y="1"/>
                      <a:pt x="678" y="2"/>
                    </a:cubicBezTo>
                    <a:cubicBezTo>
                      <a:pt x="567" y="42"/>
                      <a:pt x="456" y="82"/>
                      <a:pt x="345" y="122"/>
                    </a:cubicBezTo>
                    <a:cubicBezTo>
                      <a:pt x="291" y="141"/>
                      <a:pt x="237" y="160"/>
                      <a:pt x="183" y="181"/>
                    </a:cubicBezTo>
                    <a:cubicBezTo>
                      <a:pt x="128" y="201"/>
                      <a:pt x="71" y="218"/>
                      <a:pt x="23" y="250"/>
                    </a:cubicBezTo>
                    <a:cubicBezTo>
                      <a:pt x="0" y="264"/>
                      <a:pt x="13" y="292"/>
                      <a:pt x="36" y="292"/>
                    </a:cubicBezTo>
                    <a:cubicBezTo>
                      <a:pt x="37" y="292"/>
                      <a:pt x="39" y="292"/>
                      <a:pt x="40" y="291"/>
                    </a:cubicBezTo>
                    <a:cubicBezTo>
                      <a:pt x="99" y="284"/>
                      <a:pt x="155" y="257"/>
                      <a:pt x="211" y="237"/>
                    </a:cubicBezTo>
                    <a:cubicBezTo>
                      <a:pt x="264" y="218"/>
                      <a:pt x="315" y="197"/>
                      <a:pt x="368" y="177"/>
                    </a:cubicBezTo>
                    <a:cubicBezTo>
                      <a:pt x="475" y="135"/>
                      <a:pt x="583" y="93"/>
                      <a:pt x="692" y="51"/>
                    </a:cubicBezTo>
                    <a:cubicBezTo>
                      <a:pt x="718" y="41"/>
                      <a:pt x="711" y="1"/>
                      <a:pt x="687"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
              <p:cNvSpPr/>
              <p:nvPr/>
            </p:nvSpPr>
            <p:spPr>
              <a:xfrm>
                <a:off x="5020325" y="1855800"/>
                <a:ext cx="15350" cy="9825"/>
              </a:xfrm>
              <a:custGeom>
                <a:avLst/>
                <a:gdLst/>
                <a:ahLst/>
                <a:cxnLst/>
                <a:rect l="l" t="t" r="r" b="b"/>
                <a:pathLst>
                  <a:path w="614" h="393" extrusionOk="0">
                    <a:moveTo>
                      <a:pt x="582" y="0"/>
                    </a:moveTo>
                    <a:cubicBezTo>
                      <a:pt x="579" y="0"/>
                      <a:pt x="575" y="1"/>
                      <a:pt x="572" y="3"/>
                    </a:cubicBezTo>
                    <a:cubicBezTo>
                      <a:pt x="471" y="56"/>
                      <a:pt x="372" y="113"/>
                      <a:pt x="275" y="174"/>
                    </a:cubicBezTo>
                    <a:cubicBezTo>
                      <a:pt x="228" y="204"/>
                      <a:pt x="182" y="234"/>
                      <a:pt x="136" y="266"/>
                    </a:cubicBezTo>
                    <a:cubicBezTo>
                      <a:pt x="92" y="296"/>
                      <a:pt x="39" y="327"/>
                      <a:pt x="8" y="370"/>
                    </a:cubicBezTo>
                    <a:cubicBezTo>
                      <a:pt x="1" y="379"/>
                      <a:pt x="10" y="392"/>
                      <a:pt x="20" y="392"/>
                    </a:cubicBezTo>
                    <a:cubicBezTo>
                      <a:pt x="22" y="392"/>
                      <a:pt x="23" y="392"/>
                      <a:pt x="24" y="391"/>
                    </a:cubicBezTo>
                    <a:cubicBezTo>
                      <a:pt x="73" y="374"/>
                      <a:pt x="116" y="336"/>
                      <a:pt x="159" y="305"/>
                    </a:cubicBezTo>
                    <a:cubicBezTo>
                      <a:pt x="206" y="273"/>
                      <a:pt x="254" y="240"/>
                      <a:pt x="302" y="210"/>
                    </a:cubicBezTo>
                    <a:cubicBezTo>
                      <a:pt x="397" y="149"/>
                      <a:pt x="494" y="92"/>
                      <a:pt x="593" y="39"/>
                    </a:cubicBezTo>
                    <a:cubicBezTo>
                      <a:pt x="613" y="28"/>
                      <a:pt x="600" y="0"/>
                      <a:pt x="582"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
              <p:cNvSpPr/>
              <p:nvPr/>
            </p:nvSpPr>
            <p:spPr>
              <a:xfrm>
                <a:off x="5030800" y="1854075"/>
                <a:ext cx="11550" cy="20125"/>
              </a:xfrm>
              <a:custGeom>
                <a:avLst/>
                <a:gdLst/>
                <a:ahLst/>
                <a:cxnLst/>
                <a:rect l="l" t="t" r="r" b="b"/>
                <a:pathLst>
                  <a:path w="462" h="805" extrusionOk="0">
                    <a:moveTo>
                      <a:pt x="430" y="1"/>
                    </a:moveTo>
                    <a:cubicBezTo>
                      <a:pt x="424" y="1"/>
                      <a:pt x="417" y="4"/>
                      <a:pt x="412" y="11"/>
                    </a:cubicBezTo>
                    <a:cubicBezTo>
                      <a:pt x="328" y="133"/>
                      <a:pt x="251" y="260"/>
                      <a:pt x="180" y="390"/>
                    </a:cubicBezTo>
                    <a:cubicBezTo>
                      <a:pt x="144" y="455"/>
                      <a:pt x="110" y="522"/>
                      <a:pt x="78" y="589"/>
                    </a:cubicBezTo>
                    <a:cubicBezTo>
                      <a:pt x="61" y="623"/>
                      <a:pt x="46" y="657"/>
                      <a:pt x="31" y="692"/>
                    </a:cubicBezTo>
                    <a:cubicBezTo>
                      <a:pt x="18" y="721"/>
                      <a:pt x="2" y="750"/>
                      <a:pt x="1" y="783"/>
                    </a:cubicBezTo>
                    <a:cubicBezTo>
                      <a:pt x="0" y="796"/>
                      <a:pt x="11" y="804"/>
                      <a:pt x="23" y="804"/>
                    </a:cubicBezTo>
                    <a:cubicBezTo>
                      <a:pt x="28" y="804"/>
                      <a:pt x="33" y="802"/>
                      <a:pt x="38" y="798"/>
                    </a:cubicBezTo>
                    <a:cubicBezTo>
                      <a:pt x="61" y="774"/>
                      <a:pt x="71" y="738"/>
                      <a:pt x="86" y="707"/>
                    </a:cubicBezTo>
                    <a:cubicBezTo>
                      <a:pt x="100" y="673"/>
                      <a:pt x="116" y="639"/>
                      <a:pt x="132" y="604"/>
                    </a:cubicBezTo>
                    <a:cubicBezTo>
                      <a:pt x="162" y="539"/>
                      <a:pt x="195" y="474"/>
                      <a:pt x="228" y="410"/>
                    </a:cubicBezTo>
                    <a:cubicBezTo>
                      <a:pt x="296" y="281"/>
                      <a:pt x="370" y="156"/>
                      <a:pt x="451" y="33"/>
                    </a:cubicBezTo>
                    <a:cubicBezTo>
                      <a:pt x="462" y="17"/>
                      <a:pt x="446" y="1"/>
                      <a:pt x="430"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
              <p:cNvSpPr/>
              <p:nvPr/>
            </p:nvSpPr>
            <p:spPr>
              <a:xfrm>
                <a:off x="5037025" y="1859500"/>
                <a:ext cx="4800" cy="13875"/>
              </a:xfrm>
              <a:custGeom>
                <a:avLst/>
                <a:gdLst/>
                <a:ahLst/>
                <a:cxnLst/>
                <a:rect l="l" t="t" r="r" b="b"/>
                <a:pathLst>
                  <a:path w="192" h="555" extrusionOk="0">
                    <a:moveTo>
                      <a:pt x="166" y="0"/>
                    </a:moveTo>
                    <a:cubicBezTo>
                      <a:pt x="157" y="0"/>
                      <a:pt x="149" y="5"/>
                      <a:pt x="146" y="16"/>
                    </a:cubicBezTo>
                    <a:cubicBezTo>
                      <a:pt x="120" y="104"/>
                      <a:pt x="94" y="192"/>
                      <a:pt x="69" y="280"/>
                    </a:cubicBezTo>
                    <a:cubicBezTo>
                      <a:pt x="57" y="323"/>
                      <a:pt x="44" y="365"/>
                      <a:pt x="31" y="408"/>
                    </a:cubicBezTo>
                    <a:cubicBezTo>
                      <a:pt x="19" y="451"/>
                      <a:pt x="2" y="495"/>
                      <a:pt x="1" y="540"/>
                    </a:cubicBezTo>
                    <a:cubicBezTo>
                      <a:pt x="1" y="549"/>
                      <a:pt x="8" y="555"/>
                      <a:pt x="15" y="555"/>
                    </a:cubicBezTo>
                    <a:cubicBezTo>
                      <a:pt x="20" y="555"/>
                      <a:pt x="25" y="553"/>
                      <a:pt x="28" y="548"/>
                    </a:cubicBezTo>
                    <a:cubicBezTo>
                      <a:pt x="51" y="509"/>
                      <a:pt x="60" y="462"/>
                      <a:pt x="73" y="419"/>
                    </a:cubicBezTo>
                    <a:cubicBezTo>
                      <a:pt x="85" y="376"/>
                      <a:pt x="98" y="334"/>
                      <a:pt x="110" y="291"/>
                    </a:cubicBezTo>
                    <a:cubicBezTo>
                      <a:pt x="136" y="203"/>
                      <a:pt x="161" y="115"/>
                      <a:pt x="188" y="27"/>
                    </a:cubicBezTo>
                    <a:cubicBezTo>
                      <a:pt x="192" y="11"/>
                      <a:pt x="179" y="0"/>
                      <a:pt x="166"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
              <p:cNvSpPr/>
              <p:nvPr/>
            </p:nvSpPr>
            <p:spPr>
              <a:xfrm>
                <a:off x="4895050" y="1810775"/>
                <a:ext cx="26675" cy="14900"/>
              </a:xfrm>
              <a:custGeom>
                <a:avLst/>
                <a:gdLst/>
                <a:ahLst/>
                <a:cxnLst/>
                <a:rect l="l" t="t" r="r" b="b"/>
                <a:pathLst>
                  <a:path w="1067" h="596" extrusionOk="0">
                    <a:moveTo>
                      <a:pt x="211" y="0"/>
                    </a:moveTo>
                    <a:cubicBezTo>
                      <a:pt x="125" y="0"/>
                      <a:pt x="63" y="23"/>
                      <a:pt x="44" y="71"/>
                    </a:cubicBezTo>
                    <a:cubicBezTo>
                      <a:pt x="0" y="176"/>
                      <a:pt x="183" y="364"/>
                      <a:pt x="454" y="490"/>
                    </a:cubicBezTo>
                    <a:cubicBezTo>
                      <a:pt x="604" y="559"/>
                      <a:pt x="748" y="595"/>
                      <a:pt x="855" y="595"/>
                    </a:cubicBezTo>
                    <a:cubicBezTo>
                      <a:pt x="941" y="595"/>
                      <a:pt x="1002" y="572"/>
                      <a:pt x="1022" y="525"/>
                    </a:cubicBezTo>
                    <a:cubicBezTo>
                      <a:pt x="1066" y="419"/>
                      <a:pt x="882" y="231"/>
                      <a:pt x="612" y="106"/>
                    </a:cubicBezTo>
                    <a:cubicBezTo>
                      <a:pt x="463" y="36"/>
                      <a:pt x="318" y="0"/>
                      <a:pt x="211"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
              <p:cNvSpPr/>
              <p:nvPr/>
            </p:nvSpPr>
            <p:spPr>
              <a:xfrm>
                <a:off x="4894075" y="1812050"/>
                <a:ext cx="15875" cy="25200"/>
              </a:xfrm>
              <a:custGeom>
                <a:avLst/>
                <a:gdLst/>
                <a:ahLst/>
                <a:cxnLst/>
                <a:rect l="l" t="t" r="r" b="b"/>
                <a:pathLst>
                  <a:path w="635" h="1008" extrusionOk="0">
                    <a:moveTo>
                      <a:pt x="139" y="0"/>
                    </a:moveTo>
                    <a:cubicBezTo>
                      <a:pt x="128" y="0"/>
                      <a:pt x="118" y="2"/>
                      <a:pt x="108" y="6"/>
                    </a:cubicBezTo>
                    <a:cubicBezTo>
                      <a:pt x="1" y="46"/>
                      <a:pt x="8" y="302"/>
                      <a:pt x="124" y="577"/>
                    </a:cubicBezTo>
                    <a:cubicBezTo>
                      <a:pt x="229" y="827"/>
                      <a:pt x="389" y="1007"/>
                      <a:pt x="497" y="1007"/>
                    </a:cubicBezTo>
                    <a:cubicBezTo>
                      <a:pt x="507" y="1007"/>
                      <a:pt x="518" y="1006"/>
                      <a:pt x="527" y="1002"/>
                    </a:cubicBezTo>
                    <a:cubicBezTo>
                      <a:pt x="635" y="962"/>
                      <a:pt x="628" y="706"/>
                      <a:pt x="511" y="431"/>
                    </a:cubicBezTo>
                    <a:cubicBezTo>
                      <a:pt x="406" y="181"/>
                      <a:pt x="247" y="0"/>
                      <a:pt x="139"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
              <p:cNvSpPr/>
              <p:nvPr/>
            </p:nvSpPr>
            <p:spPr>
              <a:xfrm>
                <a:off x="4885175" y="1812200"/>
                <a:ext cx="15125" cy="24525"/>
              </a:xfrm>
              <a:custGeom>
                <a:avLst/>
                <a:gdLst/>
                <a:ahLst/>
                <a:cxnLst/>
                <a:rect l="l" t="t" r="r" b="b"/>
                <a:pathLst>
                  <a:path w="605" h="981" extrusionOk="0">
                    <a:moveTo>
                      <a:pt x="454" y="0"/>
                    </a:moveTo>
                    <a:cubicBezTo>
                      <a:pt x="346" y="0"/>
                      <a:pt x="198" y="166"/>
                      <a:pt x="105" y="402"/>
                    </a:cubicBezTo>
                    <a:cubicBezTo>
                      <a:pt x="0" y="669"/>
                      <a:pt x="3" y="923"/>
                      <a:pt x="112" y="972"/>
                    </a:cubicBezTo>
                    <a:cubicBezTo>
                      <a:pt x="124" y="978"/>
                      <a:pt x="137" y="981"/>
                      <a:pt x="151" y="981"/>
                    </a:cubicBezTo>
                    <a:cubicBezTo>
                      <a:pt x="259" y="981"/>
                      <a:pt x="406" y="815"/>
                      <a:pt x="499" y="579"/>
                    </a:cubicBezTo>
                    <a:cubicBezTo>
                      <a:pt x="605" y="312"/>
                      <a:pt x="601" y="56"/>
                      <a:pt x="493" y="8"/>
                    </a:cubicBezTo>
                    <a:cubicBezTo>
                      <a:pt x="481" y="3"/>
                      <a:pt x="468" y="0"/>
                      <a:pt x="454"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
              <p:cNvSpPr/>
              <p:nvPr/>
            </p:nvSpPr>
            <p:spPr>
              <a:xfrm>
                <a:off x="4872625" y="1810900"/>
                <a:ext cx="26450" cy="13725"/>
              </a:xfrm>
              <a:custGeom>
                <a:avLst/>
                <a:gdLst/>
                <a:ahLst/>
                <a:cxnLst/>
                <a:rect l="l" t="t" r="r" b="b"/>
                <a:pathLst>
                  <a:path w="1058" h="549" extrusionOk="0">
                    <a:moveTo>
                      <a:pt x="797" y="0"/>
                    </a:moveTo>
                    <a:cubicBezTo>
                      <a:pt x="696" y="0"/>
                      <a:pt x="571" y="25"/>
                      <a:pt x="442" y="76"/>
                    </a:cubicBezTo>
                    <a:cubicBezTo>
                      <a:pt x="177" y="180"/>
                      <a:pt x="0" y="354"/>
                      <a:pt x="48" y="464"/>
                    </a:cubicBezTo>
                    <a:cubicBezTo>
                      <a:pt x="73" y="520"/>
                      <a:pt x="153" y="549"/>
                      <a:pt x="261" y="549"/>
                    </a:cubicBezTo>
                    <a:cubicBezTo>
                      <a:pt x="362" y="549"/>
                      <a:pt x="488" y="524"/>
                      <a:pt x="616" y="473"/>
                    </a:cubicBezTo>
                    <a:cubicBezTo>
                      <a:pt x="881" y="369"/>
                      <a:pt x="1058" y="196"/>
                      <a:pt x="1010" y="86"/>
                    </a:cubicBezTo>
                    <a:cubicBezTo>
                      <a:pt x="985" y="29"/>
                      <a:pt x="905" y="0"/>
                      <a:pt x="797"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
              <p:cNvSpPr/>
              <p:nvPr/>
            </p:nvSpPr>
            <p:spPr>
              <a:xfrm>
                <a:off x="4888850" y="1805925"/>
                <a:ext cx="15225" cy="13500"/>
              </a:xfrm>
              <a:custGeom>
                <a:avLst/>
                <a:gdLst/>
                <a:ahLst/>
                <a:cxnLst/>
                <a:rect l="l" t="t" r="r" b="b"/>
                <a:pathLst>
                  <a:path w="609" h="540" extrusionOk="0">
                    <a:moveTo>
                      <a:pt x="289" y="0"/>
                    </a:moveTo>
                    <a:cubicBezTo>
                      <a:pt x="190" y="0"/>
                      <a:pt x="98" y="56"/>
                      <a:pt x="57" y="151"/>
                    </a:cubicBezTo>
                    <a:cubicBezTo>
                      <a:pt x="0" y="285"/>
                      <a:pt x="64" y="446"/>
                      <a:pt x="200" y="512"/>
                    </a:cubicBezTo>
                    <a:cubicBezTo>
                      <a:pt x="240" y="531"/>
                      <a:pt x="281" y="540"/>
                      <a:pt x="321" y="540"/>
                    </a:cubicBezTo>
                    <a:cubicBezTo>
                      <a:pt x="419" y="540"/>
                      <a:pt x="511" y="485"/>
                      <a:pt x="551" y="390"/>
                    </a:cubicBezTo>
                    <a:cubicBezTo>
                      <a:pt x="609" y="256"/>
                      <a:pt x="545" y="94"/>
                      <a:pt x="408" y="28"/>
                    </a:cubicBezTo>
                    <a:cubicBezTo>
                      <a:pt x="369" y="9"/>
                      <a:pt x="328" y="0"/>
                      <a:pt x="289"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
              <p:cNvSpPr/>
              <p:nvPr/>
            </p:nvSpPr>
            <p:spPr>
              <a:xfrm>
                <a:off x="4896075" y="1810975"/>
                <a:ext cx="7075" cy="16900"/>
              </a:xfrm>
              <a:custGeom>
                <a:avLst/>
                <a:gdLst/>
                <a:ahLst/>
                <a:cxnLst/>
                <a:rect l="l" t="t" r="r" b="b"/>
                <a:pathLst>
                  <a:path w="283" h="676" extrusionOk="0">
                    <a:moveTo>
                      <a:pt x="22" y="0"/>
                    </a:moveTo>
                    <a:cubicBezTo>
                      <a:pt x="12" y="0"/>
                      <a:pt x="1" y="12"/>
                      <a:pt x="6" y="25"/>
                    </a:cubicBezTo>
                    <a:cubicBezTo>
                      <a:pt x="53" y="133"/>
                      <a:pt x="99" y="243"/>
                      <a:pt x="141" y="353"/>
                    </a:cubicBezTo>
                    <a:cubicBezTo>
                      <a:pt x="162" y="408"/>
                      <a:pt x="183" y="462"/>
                      <a:pt x="202" y="516"/>
                    </a:cubicBezTo>
                    <a:cubicBezTo>
                      <a:pt x="220" y="566"/>
                      <a:pt x="235" y="624"/>
                      <a:pt x="261" y="670"/>
                    </a:cubicBezTo>
                    <a:cubicBezTo>
                      <a:pt x="263" y="674"/>
                      <a:pt x="267" y="676"/>
                      <a:pt x="270" y="676"/>
                    </a:cubicBezTo>
                    <a:cubicBezTo>
                      <a:pt x="276" y="676"/>
                      <a:pt x="282" y="669"/>
                      <a:pt x="281" y="662"/>
                    </a:cubicBezTo>
                    <a:cubicBezTo>
                      <a:pt x="273" y="607"/>
                      <a:pt x="246" y="548"/>
                      <a:pt x="228" y="497"/>
                    </a:cubicBezTo>
                    <a:cubicBezTo>
                      <a:pt x="207" y="440"/>
                      <a:pt x="186" y="384"/>
                      <a:pt x="164" y="328"/>
                    </a:cubicBezTo>
                    <a:cubicBezTo>
                      <a:pt x="123" y="221"/>
                      <a:pt x="80" y="114"/>
                      <a:pt x="34" y="9"/>
                    </a:cubicBezTo>
                    <a:cubicBezTo>
                      <a:pt x="31" y="3"/>
                      <a:pt x="27" y="0"/>
                      <a:pt x="22"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
              <p:cNvSpPr/>
              <p:nvPr/>
            </p:nvSpPr>
            <p:spPr>
              <a:xfrm>
                <a:off x="4898925" y="1814875"/>
                <a:ext cx="7200" cy="12350"/>
              </a:xfrm>
              <a:custGeom>
                <a:avLst/>
                <a:gdLst/>
                <a:ahLst/>
                <a:cxnLst/>
                <a:rect l="l" t="t" r="r" b="b"/>
                <a:pathLst>
                  <a:path w="288" h="494" extrusionOk="0">
                    <a:moveTo>
                      <a:pt x="18" y="0"/>
                    </a:moveTo>
                    <a:cubicBezTo>
                      <a:pt x="9" y="0"/>
                      <a:pt x="0" y="9"/>
                      <a:pt x="6" y="18"/>
                    </a:cubicBezTo>
                    <a:cubicBezTo>
                      <a:pt x="49" y="99"/>
                      <a:pt x="93" y="179"/>
                      <a:pt x="137" y="259"/>
                    </a:cubicBezTo>
                    <a:cubicBezTo>
                      <a:pt x="158" y="299"/>
                      <a:pt x="179" y="338"/>
                      <a:pt x="201" y="377"/>
                    </a:cubicBezTo>
                    <a:cubicBezTo>
                      <a:pt x="222" y="416"/>
                      <a:pt x="241" y="456"/>
                      <a:pt x="269" y="491"/>
                    </a:cubicBezTo>
                    <a:cubicBezTo>
                      <a:pt x="270" y="493"/>
                      <a:pt x="272" y="494"/>
                      <a:pt x="275" y="494"/>
                    </a:cubicBezTo>
                    <a:cubicBezTo>
                      <a:pt x="281" y="494"/>
                      <a:pt x="288" y="488"/>
                      <a:pt x="285" y="481"/>
                    </a:cubicBezTo>
                    <a:cubicBezTo>
                      <a:pt x="270" y="440"/>
                      <a:pt x="247" y="402"/>
                      <a:pt x="225" y="363"/>
                    </a:cubicBezTo>
                    <a:cubicBezTo>
                      <a:pt x="203" y="324"/>
                      <a:pt x="181" y="285"/>
                      <a:pt x="159" y="245"/>
                    </a:cubicBezTo>
                    <a:lnTo>
                      <a:pt x="28" y="6"/>
                    </a:lnTo>
                    <a:cubicBezTo>
                      <a:pt x="25" y="2"/>
                      <a:pt x="21" y="0"/>
                      <a:pt x="18"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
              <p:cNvSpPr/>
              <p:nvPr/>
            </p:nvSpPr>
            <p:spPr>
              <a:xfrm>
                <a:off x="4901375" y="1814600"/>
                <a:ext cx="11125" cy="6575"/>
              </a:xfrm>
              <a:custGeom>
                <a:avLst/>
                <a:gdLst/>
                <a:ahLst/>
                <a:cxnLst/>
                <a:rect l="l" t="t" r="r" b="b"/>
                <a:pathLst>
                  <a:path w="445" h="263" extrusionOk="0">
                    <a:moveTo>
                      <a:pt x="23" y="1"/>
                    </a:moveTo>
                    <a:cubicBezTo>
                      <a:pt x="10" y="1"/>
                      <a:pt x="0" y="22"/>
                      <a:pt x="15" y="31"/>
                    </a:cubicBezTo>
                    <a:cubicBezTo>
                      <a:pt x="81" y="74"/>
                      <a:pt x="149" y="116"/>
                      <a:pt x="218" y="155"/>
                    </a:cubicBezTo>
                    <a:cubicBezTo>
                      <a:pt x="250" y="174"/>
                      <a:pt x="283" y="194"/>
                      <a:pt x="317" y="212"/>
                    </a:cubicBezTo>
                    <a:cubicBezTo>
                      <a:pt x="350" y="229"/>
                      <a:pt x="386" y="256"/>
                      <a:pt x="423" y="263"/>
                    </a:cubicBezTo>
                    <a:cubicBezTo>
                      <a:pt x="424" y="263"/>
                      <a:pt x="425" y="263"/>
                      <a:pt x="426" y="263"/>
                    </a:cubicBezTo>
                    <a:cubicBezTo>
                      <a:pt x="437" y="263"/>
                      <a:pt x="445" y="250"/>
                      <a:pt x="436" y="242"/>
                    </a:cubicBezTo>
                    <a:cubicBezTo>
                      <a:pt x="408" y="215"/>
                      <a:pt x="368" y="201"/>
                      <a:pt x="334" y="182"/>
                    </a:cubicBezTo>
                    <a:cubicBezTo>
                      <a:pt x="301" y="164"/>
                      <a:pt x="267" y="146"/>
                      <a:pt x="234" y="126"/>
                    </a:cubicBezTo>
                    <a:cubicBezTo>
                      <a:pt x="165" y="87"/>
                      <a:pt x="98" y="46"/>
                      <a:pt x="32" y="3"/>
                    </a:cubicBezTo>
                    <a:cubicBezTo>
                      <a:pt x="29" y="1"/>
                      <a:pt x="26" y="1"/>
                      <a:pt x="23"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
              <p:cNvSpPr/>
              <p:nvPr/>
            </p:nvSpPr>
            <p:spPr>
              <a:xfrm>
                <a:off x="4882375" y="1814300"/>
                <a:ext cx="11125" cy="7125"/>
              </a:xfrm>
              <a:custGeom>
                <a:avLst/>
                <a:gdLst/>
                <a:ahLst/>
                <a:cxnLst/>
                <a:rect l="l" t="t" r="r" b="b"/>
                <a:pathLst>
                  <a:path w="445" h="285" extrusionOk="0">
                    <a:moveTo>
                      <a:pt x="422" y="0"/>
                    </a:moveTo>
                    <a:cubicBezTo>
                      <a:pt x="419" y="0"/>
                      <a:pt x="417" y="1"/>
                      <a:pt x="414" y="2"/>
                    </a:cubicBezTo>
                    <a:cubicBezTo>
                      <a:pt x="341" y="41"/>
                      <a:pt x="270" y="82"/>
                      <a:pt x="200" y="126"/>
                    </a:cubicBezTo>
                    <a:cubicBezTo>
                      <a:pt x="165" y="147"/>
                      <a:pt x="132" y="170"/>
                      <a:pt x="98" y="192"/>
                    </a:cubicBezTo>
                    <a:cubicBezTo>
                      <a:pt x="66" y="214"/>
                      <a:pt x="29" y="237"/>
                      <a:pt x="5" y="268"/>
                    </a:cubicBezTo>
                    <a:cubicBezTo>
                      <a:pt x="0" y="275"/>
                      <a:pt x="7" y="285"/>
                      <a:pt x="15" y="285"/>
                    </a:cubicBezTo>
                    <a:cubicBezTo>
                      <a:pt x="15" y="285"/>
                      <a:pt x="16" y="284"/>
                      <a:pt x="17" y="284"/>
                    </a:cubicBezTo>
                    <a:cubicBezTo>
                      <a:pt x="53" y="271"/>
                      <a:pt x="84" y="243"/>
                      <a:pt x="115" y="221"/>
                    </a:cubicBezTo>
                    <a:cubicBezTo>
                      <a:pt x="149" y="198"/>
                      <a:pt x="184" y="174"/>
                      <a:pt x="219" y="152"/>
                    </a:cubicBezTo>
                    <a:cubicBezTo>
                      <a:pt x="288" y="108"/>
                      <a:pt x="358" y="67"/>
                      <a:pt x="430" y="28"/>
                    </a:cubicBezTo>
                    <a:cubicBezTo>
                      <a:pt x="444" y="20"/>
                      <a:pt x="436" y="0"/>
                      <a:pt x="422"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
              <p:cNvSpPr/>
              <p:nvPr/>
            </p:nvSpPr>
            <p:spPr>
              <a:xfrm>
                <a:off x="4889950" y="1813050"/>
                <a:ext cx="8400" cy="14600"/>
              </a:xfrm>
              <a:custGeom>
                <a:avLst/>
                <a:gdLst/>
                <a:ahLst/>
                <a:cxnLst/>
                <a:rect l="l" t="t" r="r" b="b"/>
                <a:pathLst>
                  <a:path w="336" h="584" extrusionOk="0">
                    <a:moveTo>
                      <a:pt x="313" y="1"/>
                    </a:moveTo>
                    <a:cubicBezTo>
                      <a:pt x="308" y="1"/>
                      <a:pt x="303" y="3"/>
                      <a:pt x="299" y="8"/>
                    </a:cubicBezTo>
                    <a:cubicBezTo>
                      <a:pt x="239" y="97"/>
                      <a:pt x="182" y="188"/>
                      <a:pt x="131" y="283"/>
                    </a:cubicBezTo>
                    <a:cubicBezTo>
                      <a:pt x="105" y="330"/>
                      <a:pt x="80" y="379"/>
                      <a:pt x="56" y="427"/>
                    </a:cubicBezTo>
                    <a:cubicBezTo>
                      <a:pt x="45" y="452"/>
                      <a:pt x="34" y="476"/>
                      <a:pt x="23" y="502"/>
                    </a:cubicBezTo>
                    <a:cubicBezTo>
                      <a:pt x="15" y="523"/>
                      <a:pt x="1" y="545"/>
                      <a:pt x="1" y="568"/>
                    </a:cubicBezTo>
                    <a:cubicBezTo>
                      <a:pt x="1" y="577"/>
                      <a:pt x="9" y="583"/>
                      <a:pt x="17" y="583"/>
                    </a:cubicBezTo>
                    <a:cubicBezTo>
                      <a:pt x="21" y="583"/>
                      <a:pt x="25" y="582"/>
                      <a:pt x="28" y="579"/>
                    </a:cubicBezTo>
                    <a:cubicBezTo>
                      <a:pt x="45" y="561"/>
                      <a:pt x="52" y="535"/>
                      <a:pt x="63" y="512"/>
                    </a:cubicBezTo>
                    <a:cubicBezTo>
                      <a:pt x="74" y="488"/>
                      <a:pt x="85" y="463"/>
                      <a:pt x="97" y="438"/>
                    </a:cubicBezTo>
                    <a:cubicBezTo>
                      <a:pt x="118" y="391"/>
                      <a:pt x="142" y="344"/>
                      <a:pt x="166" y="297"/>
                    </a:cubicBezTo>
                    <a:cubicBezTo>
                      <a:pt x="215" y="204"/>
                      <a:pt x="270" y="112"/>
                      <a:pt x="327" y="24"/>
                    </a:cubicBezTo>
                    <a:cubicBezTo>
                      <a:pt x="336" y="12"/>
                      <a:pt x="325" y="1"/>
                      <a:pt x="313"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
              <p:cNvSpPr/>
              <p:nvPr/>
            </p:nvSpPr>
            <p:spPr>
              <a:xfrm>
                <a:off x="4894475" y="1816975"/>
                <a:ext cx="3500" cy="10075"/>
              </a:xfrm>
              <a:custGeom>
                <a:avLst/>
                <a:gdLst/>
                <a:ahLst/>
                <a:cxnLst/>
                <a:rect l="l" t="t" r="r" b="b"/>
                <a:pathLst>
                  <a:path w="140" h="403" extrusionOk="0">
                    <a:moveTo>
                      <a:pt x="120" y="1"/>
                    </a:moveTo>
                    <a:cubicBezTo>
                      <a:pt x="114" y="1"/>
                      <a:pt x="108" y="4"/>
                      <a:pt x="106" y="11"/>
                    </a:cubicBezTo>
                    <a:cubicBezTo>
                      <a:pt x="87" y="75"/>
                      <a:pt x="68" y="140"/>
                      <a:pt x="50" y="203"/>
                    </a:cubicBezTo>
                    <a:lnTo>
                      <a:pt x="23" y="296"/>
                    </a:lnTo>
                    <a:cubicBezTo>
                      <a:pt x="14" y="327"/>
                      <a:pt x="1" y="360"/>
                      <a:pt x="0" y="392"/>
                    </a:cubicBezTo>
                    <a:cubicBezTo>
                      <a:pt x="0" y="398"/>
                      <a:pt x="6" y="402"/>
                      <a:pt x="11" y="402"/>
                    </a:cubicBezTo>
                    <a:cubicBezTo>
                      <a:pt x="15" y="402"/>
                      <a:pt x="18" y="401"/>
                      <a:pt x="20" y="397"/>
                    </a:cubicBezTo>
                    <a:cubicBezTo>
                      <a:pt x="37" y="369"/>
                      <a:pt x="44" y="335"/>
                      <a:pt x="53" y="304"/>
                    </a:cubicBezTo>
                    <a:cubicBezTo>
                      <a:pt x="62" y="273"/>
                      <a:pt x="71" y="243"/>
                      <a:pt x="80" y="212"/>
                    </a:cubicBezTo>
                    <a:lnTo>
                      <a:pt x="136" y="20"/>
                    </a:lnTo>
                    <a:cubicBezTo>
                      <a:pt x="139" y="8"/>
                      <a:pt x="130" y="1"/>
                      <a:pt x="120"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
              <p:cNvSpPr/>
              <p:nvPr/>
            </p:nvSpPr>
            <p:spPr>
              <a:xfrm>
                <a:off x="5067200" y="1783825"/>
                <a:ext cx="245650" cy="352475"/>
              </a:xfrm>
              <a:custGeom>
                <a:avLst/>
                <a:gdLst/>
                <a:ahLst/>
                <a:cxnLst/>
                <a:rect l="l" t="t" r="r" b="b"/>
                <a:pathLst>
                  <a:path w="9826" h="14099" extrusionOk="0">
                    <a:moveTo>
                      <a:pt x="3259" y="5414"/>
                    </a:moveTo>
                    <a:cubicBezTo>
                      <a:pt x="3257" y="5409"/>
                      <a:pt x="3256" y="5404"/>
                      <a:pt x="3255" y="5399"/>
                    </a:cubicBezTo>
                    <a:cubicBezTo>
                      <a:pt x="3256" y="5400"/>
                      <a:pt x="3258" y="5400"/>
                      <a:pt x="3260" y="5400"/>
                    </a:cubicBezTo>
                    <a:cubicBezTo>
                      <a:pt x="3260" y="5404"/>
                      <a:pt x="3260" y="5409"/>
                      <a:pt x="3259" y="5414"/>
                    </a:cubicBezTo>
                    <a:close/>
                    <a:moveTo>
                      <a:pt x="2701" y="4308"/>
                    </a:moveTo>
                    <a:cubicBezTo>
                      <a:pt x="2507" y="3972"/>
                      <a:pt x="2335" y="3636"/>
                      <a:pt x="2292" y="3271"/>
                    </a:cubicBezTo>
                    <a:cubicBezTo>
                      <a:pt x="2290" y="3256"/>
                      <a:pt x="2288" y="3241"/>
                      <a:pt x="2287" y="3225"/>
                    </a:cubicBezTo>
                    <a:cubicBezTo>
                      <a:pt x="2331" y="3592"/>
                      <a:pt x="2517" y="3971"/>
                      <a:pt x="2699" y="4304"/>
                    </a:cubicBezTo>
                    <a:close/>
                    <a:moveTo>
                      <a:pt x="4470" y="942"/>
                    </a:moveTo>
                    <a:cubicBezTo>
                      <a:pt x="4523" y="804"/>
                      <a:pt x="4607" y="677"/>
                      <a:pt x="4733" y="567"/>
                    </a:cubicBezTo>
                    <a:cubicBezTo>
                      <a:pt x="4646" y="675"/>
                      <a:pt x="4585" y="785"/>
                      <a:pt x="4585" y="785"/>
                    </a:cubicBezTo>
                    <a:cubicBezTo>
                      <a:pt x="4543" y="828"/>
                      <a:pt x="4504" y="885"/>
                      <a:pt x="4470" y="942"/>
                    </a:cubicBezTo>
                    <a:close/>
                    <a:moveTo>
                      <a:pt x="1498" y="8489"/>
                    </a:moveTo>
                    <a:cubicBezTo>
                      <a:pt x="1913" y="7918"/>
                      <a:pt x="2254" y="7345"/>
                      <a:pt x="2010" y="6680"/>
                    </a:cubicBezTo>
                    <a:cubicBezTo>
                      <a:pt x="1954" y="6527"/>
                      <a:pt x="1842" y="6387"/>
                      <a:pt x="1681" y="6352"/>
                    </a:cubicBezTo>
                    <a:cubicBezTo>
                      <a:pt x="1143" y="6232"/>
                      <a:pt x="698" y="6968"/>
                      <a:pt x="650" y="7770"/>
                    </a:cubicBezTo>
                    <a:cubicBezTo>
                      <a:pt x="611" y="8438"/>
                      <a:pt x="620" y="9106"/>
                      <a:pt x="409" y="9760"/>
                    </a:cubicBezTo>
                    <a:cubicBezTo>
                      <a:pt x="389" y="9820"/>
                      <a:pt x="255" y="10218"/>
                      <a:pt x="192" y="10440"/>
                    </a:cubicBezTo>
                    <a:cubicBezTo>
                      <a:pt x="24" y="11022"/>
                      <a:pt x="48" y="11089"/>
                      <a:pt x="39" y="11324"/>
                    </a:cubicBezTo>
                    <a:cubicBezTo>
                      <a:pt x="0" y="12298"/>
                      <a:pt x="509" y="13202"/>
                      <a:pt x="967" y="14049"/>
                    </a:cubicBezTo>
                    <a:cubicBezTo>
                      <a:pt x="967" y="14049"/>
                      <a:pt x="988" y="14088"/>
                      <a:pt x="1020" y="14098"/>
                    </a:cubicBezTo>
                    <a:cubicBezTo>
                      <a:pt x="1092" y="13869"/>
                      <a:pt x="662" y="13357"/>
                      <a:pt x="454" y="12859"/>
                    </a:cubicBezTo>
                    <a:cubicBezTo>
                      <a:pt x="273" y="12421"/>
                      <a:pt x="160" y="11949"/>
                      <a:pt x="157" y="11478"/>
                    </a:cubicBezTo>
                    <a:cubicBezTo>
                      <a:pt x="238" y="11095"/>
                      <a:pt x="365" y="10710"/>
                      <a:pt x="906" y="10430"/>
                    </a:cubicBezTo>
                    <a:cubicBezTo>
                      <a:pt x="2058" y="9835"/>
                      <a:pt x="3692" y="10649"/>
                      <a:pt x="4213" y="9760"/>
                    </a:cubicBezTo>
                    <a:cubicBezTo>
                      <a:pt x="4319" y="9581"/>
                      <a:pt x="4349" y="9340"/>
                      <a:pt x="4302" y="9121"/>
                    </a:cubicBezTo>
                    <a:cubicBezTo>
                      <a:pt x="4297" y="9074"/>
                      <a:pt x="4283" y="9027"/>
                      <a:pt x="4260" y="8980"/>
                    </a:cubicBezTo>
                    <a:cubicBezTo>
                      <a:pt x="4125" y="8635"/>
                      <a:pt x="3775" y="8404"/>
                      <a:pt x="3207" y="8675"/>
                    </a:cubicBezTo>
                    <a:cubicBezTo>
                      <a:pt x="2604" y="8963"/>
                      <a:pt x="2088" y="9185"/>
                      <a:pt x="1203" y="9566"/>
                    </a:cubicBezTo>
                    <a:cubicBezTo>
                      <a:pt x="1067" y="9624"/>
                      <a:pt x="948" y="9701"/>
                      <a:pt x="841" y="9794"/>
                    </a:cubicBezTo>
                    <a:cubicBezTo>
                      <a:pt x="915" y="9689"/>
                      <a:pt x="991" y="9588"/>
                      <a:pt x="1069" y="9498"/>
                    </a:cubicBezTo>
                    <a:cubicBezTo>
                      <a:pt x="1396" y="9125"/>
                      <a:pt x="1770" y="8779"/>
                      <a:pt x="2121" y="8414"/>
                    </a:cubicBezTo>
                    <a:cubicBezTo>
                      <a:pt x="2866" y="8053"/>
                      <a:pt x="3723" y="7959"/>
                      <a:pt x="4537" y="8321"/>
                    </a:cubicBezTo>
                    <a:cubicBezTo>
                      <a:pt x="5180" y="8610"/>
                      <a:pt x="5866" y="8968"/>
                      <a:pt x="6519" y="8753"/>
                    </a:cubicBezTo>
                    <a:cubicBezTo>
                      <a:pt x="6751" y="8677"/>
                      <a:pt x="6979" y="8505"/>
                      <a:pt x="6990" y="8248"/>
                    </a:cubicBezTo>
                    <a:cubicBezTo>
                      <a:pt x="7016" y="7635"/>
                      <a:pt x="6203" y="7419"/>
                      <a:pt x="5728" y="7510"/>
                    </a:cubicBezTo>
                    <a:cubicBezTo>
                      <a:pt x="5569" y="7541"/>
                      <a:pt x="5413" y="7586"/>
                      <a:pt x="5258" y="7633"/>
                    </a:cubicBezTo>
                    <a:cubicBezTo>
                      <a:pt x="4928" y="7695"/>
                      <a:pt x="4597" y="7771"/>
                      <a:pt x="4301" y="7794"/>
                    </a:cubicBezTo>
                    <a:cubicBezTo>
                      <a:pt x="4301" y="7794"/>
                      <a:pt x="2939" y="7907"/>
                      <a:pt x="2420" y="8088"/>
                    </a:cubicBezTo>
                    <a:cubicBezTo>
                      <a:pt x="2481" y="8018"/>
                      <a:pt x="2541" y="7946"/>
                      <a:pt x="2599" y="7873"/>
                    </a:cubicBezTo>
                    <a:lnTo>
                      <a:pt x="2646" y="7857"/>
                    </a:lnTo>
                    <a:cubicBezTo>
                      <a:pt x="3624" y="7357"/>
                      <a:pt x="4686" y="7023"/>
                      <a:pt x="5538" y="6283"/>
                    </a:cubicBezTo>
                    <a:cubicBezTo>
                      <a:pt x="6653" y="5864"/>
                      <a:pt x="8026" y="6266"/>
                      <a:pt x="8961" y="5520"/>
                    </a:cubicBezTo>
                    <a:cubicBezTo>
                      <a:pt x="9483" y="5104"/>
                      <a:pt x="9826" y="4326"/>
                      <a:pt x="9421" y="3743"/>
                    </a:cubicBezTo>
                    <a:cubicBezTo>
                      <a:pt x="8980" y="3109"/>
                      <a:pt x="7994" y="3453"/>
                      <a:pt x="7217" y="4219"/>
                    </a:cubicBezTo>
                    <a:cubicBezTo>
                      <a:pt x="6496" y="4931"/>
                      <a:pt x="5860" y="5721"/>
                      <a:pt x="5058" y="6337"/>
                    </a:cubicBezTo>
                    <a:cubicBezTo>
                      <a:pt x="5058" y="6337"/>
                      <a:pt x="4683" y="6553"/>
                      <a:pt x="4488" y="6694"/>
                    </a:cubicBezTo>
                    <a:cubicBezTo>
                      <a:pt x="3991" y="7056"/>
                      <a:pt x="3419" y="7283"/>
                      <a:pt x="2863" y="7575"/>
                    </a:cubicBezTo>
                    <a:cubicBezTo>
                      <a:pt x="3042" y="7428"/>
                      <a:pt x="3216" y="7281"/>
                      <a:pt x="3383" y="7130"/>
                    </a:cubicBezTo>
                    <a:cubicBezTo>
                      <a:pt x="3383" y="7130"/>
                      <a:pt x="3689" y="6958"/>
                      <a:pt x="3897" y="6847"/>
                    </a:cubicBezTo>
                    <a:cubicBezTo>
                      <a:pt x="4913" y="6276"/>
                      <a:pt x="6141" y="5675"/>
                      <a:pt x="6289" y="4405"/>
                    </a:cubicBezTo>
                    <a:cubicBezTo>
                      <a:pt x="6350" y="3879"/>
                      <a:pt x="5954" y="3238"/>
                      <a:pt x="5395" y="3564"/>
                    </a:cubicBezTo>
                    <a:cubicBezTo>
                      <a:pt x="4749" y="3939"/>
                      <a:pt x="4796" y="5094"/>
                      <a:pt x="4275" y="5833"/>
                    </a:cubicBezTo>
                    <a:cubicBezTo>
                      <a:pt x="3949" y="6297"/>
                      <a:pt x="3542" y="6694"/>
                      <a:pt x="3114" y="7068"/>
                    </a:cubicBezTo>
                    <a:cubicBezTo>
                      <a:pt x="3200" y="6936"/>
                      <a:pt x="3359" y="6689"/>
                      <a:pt x="3457" y="6508"/>
                    </a:cubicBezTo>
                    <a:cubicBezTo>
                      <a:pt x="3870" y="5746"/>
                      <a:pt x="4272" y="4937"/>
                      <a:pt x="4469" y="4116"/>
                    </a:cubicBezTo>
                    <a:cubicBezTo>
                      <a:pt x="4582" y="3932"/>
                      <a:pt x="4784" y="3600"/>
                      <a:pt x="4951" y="3340"/>
                    </a:cubicBezTo>
                    <a:cubicBezTo>
                      <a:pt x="5373" y="2682"/>
                      <a:pt x="5921" y="2010"/>
                      <a:pt x="5902" y="1237"/>
                    </a:cubicBezTo>
                    <a:cubicBezTo>
                      <a:pt x="5913" y="1057"/>
                      <a:pt x="5898" y="872"/>
                      <a:pt x="5848" y="682"/>
                    </a:cubicBezTo>
                    <a:cubicBezTo>
                      <a:pt x="5781" y="427"/>
                      <a:pt x="5595" y="196"/>
                      <a:pt x="5333" y="147"/>
                    </a:cubicBezTo>
                    <a:cubicBezTo>
                      <a:pt x="4542" y="1"/>
                      <a:pt x="4109" y="1032"/>
                      <a:pt x="4290" y="2121"/>
                    </a:cubicBezTo>
                    <a:cubicBezTo>
                      <a:pt x="4408" y="2815"/>
                      <a:pt x="4459" y="3531"/>
                      <a:pt x="4273" y="4241"/>
                    </a:cubicBezTo>
                    <a:cubicBezTo>
                      <a:pt x="4050" y="5093"/>
                      <a:pt x="3650" y="5887"/>
                      <a:pt x="3244" y="6663"/>
                    </a:cubicBezTo>
                    <a:cubicBezTo>
                      <a:pt x="3287" y="6511"/>
                      <a:pt x="3318" y="6353"/>
                      <a:pt x="3338" y="6185"/>
                    </a:cubicBezTo>
                    <a:cubicBezTo>
                      <a:pt x="3409" y="5537"/>
                      <a:pt x="3510" y="5231"/>
                      <a:pt x="3580" y="4815"/>
                    </a:cubicBezTo>
                    <a:cubicBezTo>
                      <a:pt x="3706" y="4078"/>
                      <a:pt x="3844" y="3294"/>
                      <a:pt x="3451" y="2608"/>
                    </a:cubicBezTo>
                    <a:cubicBezTo>
                      <a:pt x="3193" y="2158"/>
                      <a:pt x="2267" y="1964"/>
                      <a:pt x="2127" y="2967"/>
                    </a:cubicBezTo>
                    <a:cubicBezTo>
                      <a:pt x="1970" y="4095"/>
                      <a:pt x="3496" y="5029"/>
                      <a:pt x="3088" y="6484"/>
                    </a:cubicBezTo>
                    <a:cubicBezTo>
                      <a:pt x="2978" y="6876"/>
                      <a:pt x="2782" y="7224"/>
                      <a:pt x="2544" y="7550"/>
                    </a:cubicBezTo>
                    <a:cubicBezTo>
                      <a:pt x="2529" y="7561"/>
                      <a:pt x="2515" y="7573"/>
                      <a:pt x="2500" y="7585"/>
                    </a:cubicBezTo>
                    <a:cubicBezTo>
                      <a:pt x="2500" y="7585"/>
                      <a:pt x="2082" y="7937"/>
                      <a:pt x="1838" y="8163"/>
                    </a:cubicBezTo>
                    <a:cubicBezTo>
                      <a:pt x="1782" y="8215"/>
                      <a:pt x="1725" y="8267"/>
                      <a:pt x="1669" y="8321"/>
                    </a:cubicBezTo>
                    <a:cubicBezTo>
                      <a:pt x="1611" y="8376"/>
                      <a:pt x="1554" y="8432"/>
                      <a:pt x="1498" y="8489"/>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3" name="Google Shape;403;p2"/>
            <p:cNvSpPr/>
            <p:nvPr/>
          </p:nvSpPr>
          <p:spPr>
            <a:xfrm>
              <a:off x="3718257" y="2220167"/>
              <a:ext cx="1718087" cy="1623413"/>
            </a:xfrm>
            <a:custGeom>
              <a:avLst/>
              <a:gdLst/>
              <a:ahLst/>
              <a:cxnLst/>
              <a:rect l="l" t="t" r="r" b="b"/>
              <a:pathLst>
                <a:path w="22176" h="20954" extrusionOk="0">
                  <a:moveTo>
                    <a:pt x="10275" y="0"/>
                  </a:moveTo>
                  <a:cubicBezTo>
                    <a:pt x="9348" y="0"/>
                    <a:pt x="8453" y="309"/>
                    <a:pt x="7620" y="916"/>
                  </a:cubicBezTo>
                  <a:cubicBezTo>
                    <a:pt x="6513" y="1724"/>
                    <a:pt x="5601" y="2747"/>
                    <a:pt x="5156" y="4065"/>
                  </a:cubicBezTo>
                  <a:cubicBezTo>
                    <a:pt x="4789" y="5154"/>
                    <a:pt x="4732" y="6579"/>
                    <a:pt x="3936" y="7472"/>
                  </a:cubicBezTo>
                  <a:cubicBezTo>
                    <a:pt x="2984" y="8539"/>
                    <a:pt x="2036" y="9045"/>
                    <a:pt x="1505" y="10465"/>
                  </a:cubicBezTo>
                  <a:cubicBezTo>
                    <a:pt x="795" y="12366"/>
                    <a:pt x="1785" y="13706"/>
                    <a:pt x="1785" y="13706"/>
                  </a:cubicBezTo>
                  <a:cubicBezTo>
                    <a:pt x="1785" y="13706"/>
                    <a:pt x="443" y="14987"/>
                    <a:pt x="324" y="15387"/>
                  </a:cubicBezTo>
                  <a:cubicBezTo>
                    <a:pt x="10" y="16450"/>
                    <a:pt x="0" y="17522"/>
                    <a:pt x="456" y="18438"/>
                  </a:cubicBezTo>
                  <a:cubicBezTo>
                    <a:pt x="1191" y="19147"/>
                    <a:pt x="1997" y="19780"/>
                    <a:pt x="2862" y="20330"/>
                  </a:cubicBezTo>
                  <a:cubicBezTo>
                    <a:pt x="3277" y="20460"/>
                    <a:pt x="3704" y="20551"/>
                    <a:pt x="4122" y="20633"/>
                  </a:cubicBezTo>
                  <a:cubicBezTo>
                    <a:pt x="5132" y="20831"/>
                    <a:pt x="6138" y="20953"/>
                    <a:pt x="7138" y="20953"/>
                  </a:cubicBezTo>
                  <a:cubicBezTo>
                    <a:pt x="8025" y="20953"/>
                    <a:pt x="8909" y="20857"/>
                    <a:pt x="9789" y="20630"/>
                  </a:cubicBezTo>
                  <a:cubicBezTo>
                    <a:pt x="10392" y="20475"/>
                    <a:pt x="10999" y="20316"/>
                    <a:pt x="11578" y="20092"/>
                  </a:cubicBezTo>
                  <a:cubicBezTo>
                    <a:pt x="11882" y="19975"/>
                    <a:pt x="12252" y="19714"/>
                    <a:pt x="12573" y="19640"/>
                  </a:cubicBezTo>
                  <a:cubicBezTo>
                    <a:pt x="12587" y="19637"/>
                    <a:pt x="12601" y="19635"/>
                    <a:pt x="12616" y="19635"/>
                  </a:cubicBezTo>
                  <a:cubicBezTo>
                    <a:pt x="12864" y="19635"/>
                    <a:pt x="13132" y="20090"/>
                    <a:pt x="13278" y="20227"/>
                  </a:cubicBezTo>
                  <a:cubicBezTo>
                    <a:pt x="13678" y="20603"/>
                    <a:pt x="14227" y="20868"/>
                    <a:pt x="14766" y="20916"/>
                  </a:cubicBezTo>
                  <a:cubicBezTo>
                    <a:pt x="14879" y="20926"/>
                    <a:pt x="14992" y="20931"/>
                    <a:pt x="15103" y="20931"/>
                  </a:cubicBezTo>
                  <a:cubicBezTo>
                    <a:pt x="15591" y="20931"/>
                    <a:pt x="16061" y="20847"/>
                    <a:pt x="16545" y="20787"/>
                  </a:cubicBezTo>
                  <a:cubicBezTo>
                    <a:pt x="17562" y="20661"/>
                    <a:pt x="18656" y="20610"/>
                    <a:pt x="19538" y="20066"/>
                  </a:cubicBezTo>
                  <a:cubicBezTo>
                    <a:pt x="21107" y="19098"/>
                    <a:pt x="22175" y="16690"/>
                    <a:pt x="21884" y="14819"/>
                  </a:cubicBezTo>
                  <a:cubicBezTo>
                    <a:pt x="21769" y="14088"/>
                    <a:pt x="21101" y="13400"/>
                    <a:pt x="20586" y="12890"/>
                  </a:cubicBezTo>
                  <a:cubicBezTo>
                    <a:pt x="20474" y="12779"/>
                    <a:pt x="19955" y="12446"/>
                    <a:pt x="19917" y="12303"/>
                  </a:cubicBezTo>
                  <a:cubicBezTo>
                    <a:pt x="19872" y="12137"/>
                    <a:pt x="21473" y="10875"/>
                    <a:pt x="18603" y="7499"/>
                  </a:cubicBezTo>
                  <a:cubicBezTo>
                    <a:pt x="18007" y="6799"/>
                    <a:pt x="18097" y="5671"/>
                    <a:pt x="17784" y="4839"/>
                  </a:cubicBezTo>
                  <a:cubicBezTo>
                    <a:pt x="16876" y="2419"/>
                    <a:pt x="15209" y="2089"/>
                    <a:pt x="14370" y="2089"/>
                  </a:cubicBezTo>
                  <a:cubicBezTo>
                    <a:pt x="14056" y="2089"/>
                    <a:pt x="13858" y="2135"/>
                    <a:pt x="13858" y="2135"/>
                  </a:cubicBezTo>
                  <a:cubicBezTo>
                    <a:pt x="13861" y="1459"/>
                    <a:pt x="13007" y="834"/>
                    <a:pt x="12466" y="560"/>
                  </a:cubicBezTo>
                  <a:cubicBezTo>
                    <a:pt x="11727" y="185"/>
                    <a:pt x="10992" y="0"/>
                    <a:pt x="1027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
            <p:cNvSpPr/>
            <p:nvPr/>
          </p:nvSpPr>
          <p:spPr>
            <a:xfrm>
              <a:off x="3806113" y="3207119"/>
              <a:ext cx="1546480" cy="770877"/>
            </a:xfrm>
            <a:custGeom>
              <a:avLst/>
              <a:gdLst/>
              <a:ahLst/>
              <a:cxnLst/>
              <a:rect l="l" t="t" r="r" b="b"/>
              <a:pathLst>
                <a:path w="19961" h="9950" extrusionOk="0">
                  <a:moveTo>
                    <a:pt x="15156" y="1"/>
                  </a:moveTo>
                  <a:cubicBezTo>
                    <a:pt x="14561" y="1"/>
                    <a:pt x="13972" y="144"/>
                    <a:pt x="13430" y="414"/>
                  </a:cubicBezTo>
                  <a:cubicBezTo>
                    <a:pt x="12532" y="864"/>
                    <a:pt x="11387" y="1910"/>
                    <a:pt x="10193" y="1910"/>
                  </a:cubicBezTo>
                  <a:cubicBezTo>
                    <a:pt x="9919" y="1910"/>
                    <a:pt x="9642" y="1855"/>
                    <a:pt x="9365" y="1725"/>
                  </a:cubicBezTo>
                  <a:lnTo>
                    <a:pt x="8229" y="1025"/>
                  </a:lnTo>
                  <a:cubicBezTo>
                    <a:pt x="7932" y="558"/>
                    <a:pt x="7152" y="503"/>
                    <a:pt x="6696" y="410"/>
                  </a:cubicBezTo>
                  <a:cubicBezTo>
                    <a:pt x="6350" y="290"/>
                    <a:pt x="6014" y="234"/>
                    <a:pt x="5688" y="234"/>
                  </a:cubicBezTo>
                  <a:cubicBezTo>
                    <a:pt x="3105" y="234"/>
                    <a:pt x="1123" y="3711"/>
                    <a:pt x="1" y="6315"/>
                  </a:cubicBezTo>
                  <a:cubicBezTo>
                    <a:pt x="2558" y="8497"/>
                    <a:pt x="5846" y="9849"/>
                    <a:pt x="9448" y="9950"/>
                  </a:cubicBezTo>
                  <a:lnTo>
                    <a:pt x="10837" y="9927"/>
                  </a:lnTo>
                  <a:cubicBezTo>
                    <a:pt x="14325" y="9712"/>
                    <a:pt x="17496" y="8324"/>
                    <a:pt x="19960" y="6151"/>
                  </a:cubicBezTo>
                  <a:cubicBezTo>
                    <a:pt x="19318" y="3932"/>
                    <a:pt x="18275" y="1177"/>
                    <a:pt x="16897" y="440"/>
                  </a:cubicBezTo>
                  <a:cubicBezTo>
                    <a:pt x="16341" y="142"/>
                    <a:pt x="15746" y="1"/>
                    <a:pt x="15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
            <p:cNvSpPr/>
            <p:nvPr/>
          </p:nvSpPr>
          <p:spPr>
            <a:xfrm>
              <a:off x="4484871" y="3645317"/>
              <a:ext cx="223206" cy="82046"/>
            </a:xfrm>
            <a:custGeom>
              <a:avLst/>
              <a:gdLst/>
              <a:ahLst/>
              <a:cxnLst/>
              <a:rect l="l" t="t" r="r" b="b"/>
              <a:pathLst>
                <a:path w="2881" h="1059" extrusionOk="0">
                  <a:moveTo>
                    <a:pt x="2857" y="1"/>
                  </a:moveTo>
                  <a:cubicBezTo>
                    <a:pt x="2850" y="1"/>
                    <a:pt x="2844" y="4"/>
                    <a:pt x="2840" y="10"/>
                  </a:cubicBezTo>
                  <a:cubicBezTo>
                    <a:pt x="2709" y="191"/>
                    <a:pt x="2561" y="338"/>
                    <a:pt x="2406" y="460"/>
                  </a:cubicBezTo>
                  <a:cubicBezTo>
                    <a:pt x="2153" y="662"/>
                    <a:pt x="1873" y="788"/>
                    <a:pt x="1577" y="838"/>
                  </a:cubicBezTo>
                  <a:cubicBezTo>
                    <a:pt x="1484" y="853"/>
                    <a:pt x="1391" y="861"/>
                    <a:pt x="1297" y="861"/>
                  </a:cubicBezTo>
                  <a:cubicBezTo>
                    <a:pt x="992" y="861"/>
                    <a:pt x="678" y="783"/>
                    <a:pt x="366" y="647"/>
                  </a:cubicBezTo>
                  <a:cubicBezTo>
                    <a:pt x="280" y="609"/>
                    <a:pt x="198" y="559"/>
                    <a:pt x="106" y="526"/>
                  </a:cubicBezTo>
                  <a:cubicBezTo>
                    <a:pt x="102" y="525"/>
                    <a:pt x="99" y="523"/>
                    <a:pt x="95" y="523"/>
                  </a:cubicBezTo>
                  <a:cubicBezTo>
                    <a:pt x="94" y="523"/>
                    <a:pt x="94" y="524"/>
                    <a:pt x="93" y="524"/>
                  </a:cubicBezTo>
                  <a:cubicBezTo>
                    <a:pt x="13" y="545"/>
                    <a:pt x="104" y="515"/>
                    <a:pt x="42" y="571"/>
                  </a:cubicBezTo>
                  <a:cubicBezTo>
                    <a:pt x="40" y="569"/>
                    <a:pt x="37" y="568"/>
                    <a:pt x="34" y="568"/>
                  </a:cubicBezTo>
                  <a:cubicBezTo>
                    <a:pt x="28" y="568"/>
                    <a:pt x="23" y="571"/>
                    <a:pt x="21" y="576"/>
                  </a:cubicBezTo>
                  <a:cubicBezTo>
                    <a:pt x="15" y="584"/>
                    <a:pt x="18" y="594"/>
                    <a:pt x="27" y="599"/>
                  </a:cubicBezTo>
                  <a:cubicBezTo>
                    <a:pt x="19" y="628"/>
                    <a:pt x="12" y="634"/>
                    <a:pt x="8" y="634"/>
                  </a:cubicBezTo>
                  <a:cubicBezTo>
                    <a:pt x="4" y="634"/>
                    <a:pt x="2" y="630"/>
                    <a:pt x="1" y="630"/>
                  </a:cubicBezTo>
                  <a:lnTo>
                    <a:pt x="1" y="630"/>
                  </a:lnTo>
                  <a:cubicBezTo>
                    <a:pt x="0" y="630"/>
                    <a:pt x="3" y="637"/>
                    <a:pt x="10" y="667"/>
                  </a:cubicBezTo>
                  <a:cubicBezTo>
                    <a:pt x="11" y="671"/>
                    <a:pt x="15" y="674"/>
                    <a:pt x="19" y="677"/>
                  </a:cubicBezTo>
                  <a:cubicBezTo>
                    <a:pt x="97" y="749"/>
                    <a:pt x="194" y="792"/>
                    <a:pt x="283" y="838"/>
                  </a:cubicBezTo>
                  <a:cubicBezTo>
                    <a:pt x="366" y="880"/>
                    <a:pt x="452" y="917"/>
                    <a:pt x="538" y="945"/>
                  </a:cubicBezTo>
                  <a:cubicBezTo>
                    <a:pt x="761" y="1021"/>
                    <a:pt x="987" y="1058"/>
                    <a:pt x="1208" y="1058"/>
                  </a:cubicBezTo>
                  <a:cubicBezTo>
                    <a:pt x="1347" y="1058"/>
                    <a:pt x="1484" y="1044"/>
                    <a:pt x="1617" y="1015"/>
                  </a:cubicBezTo>
                  <a:cubicBezTo>
                    <a:pt x="1935" y="947"/>
                    <a:pt x="2238" y="799"/>
                    <a:pt x="2490" y="554"/>
                  </a:cubicBezTo>
                  <a:cubicBezTo>
                    <a:pt x="2637" y="412"/>
                    <a:pt x="2764" y="236"/>
                    <a:pt x="2874" y="32"/>
                  </a:cubicBezTo>
                  <a:cubicBezTo>
                    <a:pt x="2880" y="23"/>
                    <a:pt x="2878" y="11"/>
                    <a:pt x="2868" y="4"/>
                  </a:cubicBezTo>
                  <a:cubicBezTo>
                    <a:pt x="2864" y="2"/>
                    <a:pt x="2861" y="1"/>
                    <a:pt x="285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
            <p:cNvSpPr/>
            <p:nvPr/>
          </p:nvSpPr>
          <p:spPr>
            <a:xfrm>
              <a:off x="4592948" y="3752155"/>
              <a:ext cx="57099" cy="38892"/>
            </a:xfrm>
            <a:custGeom>
              <a:avLst/>
              <a:gdLst/>
              <a:ahLst/>
              <a:cxnLst/>
              <a:rect l="l" t="t" r="r" b="b"/>
              <a:pathLst>
                <a:path w="737" h="502" extrusionOk="0">
                  <a:moveTo>
                    <a:pt x="677" y="0"/>
                  </a:moveTo>
                  <a:cubicBezTo>
                    <a:pt x="665" y="0"/>
                    <a:pt x="653" y="5"/>
                    <a:pt x="643" y="13"/>
                  </a:cubicBezTo>
                  <a:cubicBezTo>
                    <a:pt x="557" y="82"/>
                    <a:pt x="464" y="151"/>
                    <a:pt x="368" y="213"/>
                  </a:cubicBezTo>
                  <a:cubicBezTo>
                    <a:pt x="278" y="272"/>
                    <a:pt x="184" y="320"/>
                    <a:pt x="79" y="342"/>
                  </a:cubicBezTo>
                  <a:cubicBezTo>
                    <a:pt x="59" y="346"/>
                    <a:pt x="33" y="338"/>
                    <a:pt x="19" y="353"/>
                  </a:cubicBezTo>
                  <a:lnTo>
                    <a:pt x="11" y="362"/>
                  </a:lnTo>
                  <a:cubicBezTo>
                    <a:pt x="16" y="368"/>
                    <a:pt x="18" y="383"/>
                    <a:pt x="17" y="409"/>
                  </a:cubicBezTo>
                  <a:cubicBezTo>
                    <a:pt x="7" y="410"/>
                    <a:pt x="1" y="418"/>
                    <a:pt x="1" y="426"/>
                  </a:cubicBezTo>
                  <a:cubicBezTo>
                    <a:pt x="2" y="435"/>
                    <a:pt x="10" y="442"/>
                    <a:pt x="18" y="442"/>
                  </a:cubicBezTo>
                  <a:cubicBezTo>
                    <a:pt x="18" y="442"/>
                    <a:pt x="19" y="442"/>
                    <a:pt x="19" y="442"/>
                  </a:cubicBezTo>
                  <a:cubicBezTo>
                    <a:pt x="24" y="466"/>
                    <a:pt x="24" y="481"/>
                    <a:pt x="23" y="491"/>
                  </a:cubicBezTo>
                  <a:lnTo>
                    <a:pt x="31" y="497"/>
                  </a:lnTo>
                  <a:cubicBezTo>
                    <a:pt x="34" y="500"/>
                    <a:pt x="38" y="501"/>
                    <a:pt x="42" y="501"/>
                  </a:cubicBezTo>
                  <a:cubicBezTo>
                    <a:pt x="48" y="501"/>
                    <a:pt x="54" y="500"/>
                    <a:pt x="59" y="500"/>
                  </a:cubicBezTo>
                  <a:cubicBezTo>
                    <a:pt x="166" y="499"/>
                    <a:pt x="265" y="460"/>
                    <a:pt x="354" y="407"/>
                  </a:cubicBezTo>
                  <a:cubicBezTo>
                    <a:pt x="493" y="327"/>
                    <a:pt x="609" y="203"/>
                    <a:pt x="716" y="93"/>
                  </a:cubicBezTo>
                  <a:cubicBezTo>
                    <a:pt x="737" y="73"/>
                    <a:pt x="737" y="40"/>
                    <a:pt x="717" y="18"/>
                  </a:cubicBezTo>
                  <a:cubicBezTo>
                    <a:pt x="706" y="6"/>
                    <a:pt x="692" y="0"/>
                    <a:pt x="67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
            <p:cNvSpPr/>
            <p:nvPr/>
          </p:nvSpPr>
          <p:spPr>
            <a:xfrm>
              <a:off x="4146538" y="2582982"/>
              <a:ext cx="842541" cy="999041"/>
            </a:xfrm>
            <a:custGeom>
              <a:avLst/>
              <a:gdLst/>
              <a:ahLst/>
              <a:cxnLst/>
              <a:rect l="l" t="t" r="r" b="b"/>
              <a:pathLst>
                <a:path w="10875" h="12895" extrusionOk="0">
                  <a:moveTo>
                    <a:pt x="7606" y="1"/>
                  </a:moveTo>
                  <a:cubicBezTo>
                    <a:pt x="7601" y="1"/>
                    <a:pt x="7595" y="2"/>
                    <a:pt x="7588" y="5"/>
                  </a:cubicBezTo>
                  <a:cubicBezTo>
                    <a:pt x="7394" y="98"/>
                    <a:pt x="7250" y="687"/>
                    <a:pt x="7167" y="871"/>
                  </a:cubicBezTo>
                  <a:cubicBezTo>
                    <a:pt x="6911" y="1441"/>
                    <a:pt x="6514" y="2041"/>
                    <a:pt x="5953" y="2348"/>
                  </a:cubicBezTo>
                  <a:cubicBezTo>
                    <a:pt x="5751" y="2458"/>
                    <a:pt x="5268" y="2656"/>
                    <a:pt x="4881" y="2656"/>
                  </a:cubicBezTo>
                  <a:cubicBezTo>
                    <a:pt x="4653" y="2656"/>
                    <a:pt x="4459" y="2588"/>
                    <a:pt x="4374" y="2394"/>
                  </a:cubicBezTo>
                  <a:cubicBezTo>
                    <a:pt x="4277" y="2172"/>
                    <a:pt x="4480" y="1990"/>
                    <a:pt x="4439" y="1829"/>
                  </a:cubicBezTo>
                  <a:cubicBezTo>
                    <a:pt x="4439" y="1829"/>
                    <a:pt x="4439" y="1829"/>
                    <a:pt x="4439" y="1829"/>
                  </a:cubicBezTo>
                  <a:cubicBezTo>
                    <a:pt x="4435" y="1829"/>
                    <a:pt x="4147" y="1973"/>
                    <a:pt x="4119" y="1991"/>
                  </a:cubicBezTo>
                  <a:cubicBezTo>
                    <a:pt x="3912" y="2113"/>
                    <a:pt x="3723" y="2260"/>
                    <a:pt x="3515" y="2379"/>
                  </a:cubicBezTo>
                  <a:cubicBezTo>
                    <a:pt x="2655" y="2872"/>
                    <a:pt x="1896" y="3394"/>
                    <a:pt x="1599" y="4390"/>
                  </a:cubicBezTo>
                  <a:cubicBezTo>
                    <a:pt x="1599" y="4390"/>
                    <a:pt x="1397" y="4388"/>
                    <a:pt x="1264" y="4238"/>
                  </a:cubicBezTo>
                  <a:cubicBezTo>
                    <a:pt x="1085" y="4036"/>
                    <a:pt x="872" y="3929"/>
                    <a:pt x="677" y="3929"/>
                  </a:cubicBezTo>
                  <a:cubicBezTo>
                    <a:pt x="440" y="3929"/>
                    <a:pt x="230" y="4088"/>
                    <a:pt x="143" y="4428"/>
                  </a:cubicBezTo>
                  <a:cubicBezTo>
                    <a:pt x="0" y="4987"/>
                    <a:pt x="123" y="5610"/>
                    <a:pt x="461" y="6096"/>
                  </a:cubicBezTo>
                  <a:cubicBezTo>
                    <a:pt x="692" y="6430"/>
                    <a:pt x="1021" y="6680"/>
                    <a:pt x="1307" y="6680"/>
                  </a:cubicBezTo>
                  <a:cubicBezTo>
                    <a:pt x="1516" y="6680"/>
                    <a:pt x="1702" y="6545"/>
                    <a:pt x="1809" y="6209"/>
                  </a:cubicBezTo>
                  <a:cubicBezTo>
                    <a:pt x="1810" y="6208"/>
                    <a:pt x="1810" y="6207"/>
                    <a:pt x="1811" y="6207"/>
                  </a:cubicBezTo>
                  <a:cubicBezTo>
                    <a:pt x="1841" y="6207"/>
                    <a:pt x="2197" y="6961"/>
                    <a:pt x="2311" y="7154"/>
                  </a:cubicBezTo>
                  <a:cubicBezTo>
                    <a:pt x="2812" y="7999"/>
                    <a:pt x="3554" y="8565"/>
                    <a:pt x="3585" y="8565"/>
                  </a:cubicBezTo>
                  <a:cubicBezTo>
                    <a:pt x="3586" y="8565"/>
                    <a:pt x="3586" y="8565"/>
                    <a:pt x="3586" y="8565"/>
                  </a:cubicBezTo>
                  <a:cubicBezTo>
                    <a:pt x="3586" y="8563"/>
                    <a:pt x="3586" y="8562"/>
                    <a:pt x="3587" y="8562"/>
                  </a:cubicBezTo>
                  <a:cubicBezTo>
                    <a:pt x="3596" y="8562"/>
                    <a:pt x="3695" y="9211"/>
                    <a:pt x="3717" y="9496"/>
                  </a:cubicBezTo>
                  <a:cubicBezTo>
                    <a:pt x="3783" y="10371"/>
                    <a:pt x="3743" y="11323"/>
                    <a:pt x="4303" y="12082"/>
                  </a:cubicBezTo>
                  <a:cubicBezTo>
                    <a:pt x="4666" y="12575"/>
                    <a:pt x="5195" y="12895"/>
                    <a:pt x="5738" y="12895"/>
                  </a:cubicBezTo>
                  <a:cubicBezTo>
                    <a:pt x="5987" y="12895"/>
                    <a:pt x="6238" y="12828"/>
                    <a:pt x="6478" y="12681"/>
                  </a:cubicBezTo>
                  <a:cubicBezTo>
                    <a:pt x="7478" y="12066"/>
                    <a:pt x="7730" y="10736"/>
                    <a:pt x="7760" y="9619"/>
                  </a:cubicBezTo>
                  <a:cubicBezTo>
                    <a:pt x="7769" y="9288"/>
                    <a:pt x="7814" y="8633"/>
                    <a:pt x="7849" y="8215"/>
                  </a:cubicBezTo>
                  <a:cubicBezTo>
                    <a:pt x="7853" y="8162"/>
                    <a:pt x="8365" y="7798"/>
                    <a:pt x="8890" y="6666"/>
                  </a:cubicBezTo>
                  <a:cubicBezTo>
                    <a:pt x="9031" y="6363"/>
                    <a:pt x="9366" y="5481"/>
                    <a:pt x="9379" y="5476"/>
                  </a:cubicBezTo>
                  <a:cubicBezTo>
                    <a:pt x="9380" y="5476"/>
                    <a:pt x="9381" y="5476"/>
                    <a:pt x="9381" y="5476"/>
                  </a:cubicBezTo>
                  <a:cubicBezTo>
                    <a:pt x="9418" y="5476"/>
                    <a:pt x="9575" y="5789"/>
                    <a:pt x="9881" y="5789"/>
                  </a:cubicBezTo>
                  <a:cubicBezTo>
                    <a:pt x="9927" y="5789"/>
                    <a:pt x="9975" y="5782"/>
                    <a:pt x="10027" y="5766"/>
                  </a:cubicBezTo>
                  <a:cubicBezTo>
                    <a:pt x="10687" y="5567"/>
                    <a:pt x="10874" y="4272"/>
                    <a:pt x="10810" y="3716"/>
                  </a:cubicBezTo>
                  <a:cubicBezTo>
                    <a:pt x="10771" y="3375"/>
                    <a:pt x="10588" y="3006"/>
                    <a:pt x="10290" y="3006"/>
                  </a:cubicBezTo>
                  <a:cubicBezTo>
                    <a:pt x="10198" y="3006"/>
                    <a:pt x="10096" y="3041"/>
                    <a:pt x="9984" y="3122"/>
                  </a:cubicBezTo>
                  <a:cubicBezTo>
                    <a:pt x="9865" y="3208"/>
                    <a:pt x="9849" y="3482"/>
                    <a:pt x="9713" y="3482"/>
                  </a:cubicBezTo>
                  <a:cubicBezTo>
                    <a:pt x="9706" y="3482"/>
                    <a:pt x="9699" y="3481"/>
                    <a:pt x="9692" y="3479"/>
                  </a:cubicBezTo>
                  <a:cubicBezTo>
                    <a:pt x="9385" y="3423"/>
                    <a:pt x="9385" y="2791"/>
                    <a:pt x="9254" y="2601"/>
                  </a:cubicBezTo>
                  <a:cubicBezTo>
                    <a:pt x="9242" y="2583"/>
                    <a:pt x="9228" y="2575"/>
                    <a:pt x="9214" y="2575"/>
                  </a:cubicBezTo>
                  <a:cubicBezTo>
                    <a:pt x="9138" y="2575"/>
                    <a:pt x="9035" y="2773"/>
                    <a:pt x="8938" y="2819"/>
                  </a:cubicBezTo>
                  <a:cubicBezTo>
                    <a:pt x="8889" y="2842"/>
                    <a:pt x="8842" y="2851"/>
                    <a:pt x="8795" y="2851"/>
                  </a:cubicBezTo>
                  <a:cubicBezTo>
                    <a:pt x="8652" y="2851"/>
                    <a:pt x="8516" y="2761"/>
                    <a:pt x="8402" y="2657"/>
                  </a:cubicBezTo>
                  <a:cubicBezTo>
                    <a:pt x="7945" y="2234"/>
                    <a:pt x="7812" y="1480"/>
                    <a:pt x="7733" y="906"/>
                  </a:cubicBezTo>
                  <a:cubicBezTo>
                    <a:pt x="7706" y="702"/>
                    <a:pt x="7674" y="500"/>
                    <a:pt x="7642" y="297"/>
                  </a:cubicBezTo>
                  <a:cubicBezTo>
                    <a:pt x="7627" y="208"/>
                    <a:pt x="7668" y="1"/>
                    <a:pt x="7606"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
            <p:cNvSpPr/>
            <p:nvPr/>
          </p:nvSpPr>
          <p:spPr>
            <a:xfrm>
              <a:off x="4419029" y="3211961"/>
              <a:ext cx="338390" cy="156732"/>
            </a:xfrm>
            <a:custGeom>
              <a:avLst/>
              <a:gdLst/>
              <a:ahLst/>
              <a:cxnLst/>
              <a:rect l="l" t="t" r="r" b="b"/>
              <a:pathLst>
                <a:path w="4719" h="2023" extrusionOk="0">
                  <a:moveTo>
                    <a:pt x="4718" y="1"/>
                  </a:moveTo>
                  <a:lnTo>
                    <a:pt x="4718" y="1"/>
                  </a:lnTo>
                  <a:cubicBezTo>
                    <a:pt x="4718" y="1"/>
                    <a:pt x="3594" y="1016"/>
                    <a:pt x="2481" y="1126"/>
                  </a:cubicBezTo>
                  <a:cubicBezTo>
                    <a:pt x="2388" y="1135"/>
                    <a:pt x="2296" y="1140"/>
                    <a:pt x="2205" y="1140"/>
                  </a:cubicBezTo>
                  <a:cubicBezTo>
                    <a:pt x="1031" y="1140"/>
                    <a:pt x="91" y="419"/>
                    <a:pt x="42" y="402"/>
                  </a:cubicBezTo>
                  <a:cubicBezTo>
                    <a:pt x="41" y="402"/>
                    <a:pt x="41" y="402"/>
                    <a:pt x="41" y="402"/>
                  </a:cubicBezTo>
                  <a:cubicBezTo>
                    <a:pt x="0" y="402"/>
                    <a:pt x="929" y="2022"/>
                    <a:pt x="2432" y="2022"/>
                  </a:cubicBezTo>
                  <a:cubicBezTo>
                    <a:pt x="2438" y="2022"/>
                    <a:pt x="2444" y="2022"/>
                    <a:pt x="2450" y="2022"/>
                  </a:cubicBezTo>
                  <a:cubicBezTo>
                    <a:pt x="3642" y="2012"/>
                    <a:pt x="4718" y="1"/>
                    <a:pt x="4718" y="1"/>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
            <p:cNvSpPr/>
            <p:nvPr/>
          </p:nvSpPr>
          <p:spPr>
            <a:xfrm>
              <a:off x="4528179" y="2954319"/>
              <a:ext cx="90878" cy="109860"/>
            </a:xfrm>
            <a:custGeom>
              <a:avLst/>
              <a:gdLst/>
              <a:ahLst/>
              <a:cxnLst/>
              <a:rect l="l" t="t" r="r" b="b"/>
              <a:pathLst>
                <a:path w="1173" h="1418" extrusionOk="0">
                  <a:moveTo>
                    <a:pt x="829" y="0"/>
                  </a:moveTo>
                  <a:cubicBezTo>
                    <a:pt x="772" y="0"/>
                    <a:pt x="720" y="34"/>
                    <a:pt x="691" y="100"/>
                  </a:cubicBezTo>
                  <a:cubicBezTo>
                    <a:pt x="307" y="966"/>
                    <a:pt x="0" y="582"/>
                    <a:pt x="17" y="1040"/>
                  </a:cubicBezTo>
                  <a:cubicBezTo>
                    <a:pt x="28" y="1338"/>
                    <a:pt x="305" y="1417"/>
                    <a:pt x="506" y="1417"/>
                  </a:cubicBezTo>
                  <a:cubicBezTo>
                    <a:pt x="581" y="1417"/>
                    <a:pt x="646" y="1406"/>
                    <a:pt x="682" y="1391"/>
                  </a:cubicBezTo>
                  <a:cubicBezTo>
                    <a:pt x="909" y="1300"/>
                    <a:pt x="1173" y="1091"/>
                    <a:pt x="1105" y="414"/>
                  </a:cubicBezTo>
                  <a:cubicBezTo>
                    <a:pt x="1077" y="133"/>
                    <a:pt x="942" y="0"/>
                    <a:pt x="829" y="0"/>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
            <p:cNvSpPr/>
            <p:nvPr/>
          </p:nvSpPr>
          <p:spPr>
            <a:xfrm>
              <a:off x="4177683" y="2933401"/>
              <a:ext cx="87159" cy="111951"/>
            </a:xfrm>
            <a:custGeom>
              <a:avLst/>
              <a:gdLst/>
              <a:ahLst/>
              <a:cxnLst/>
              <a:rect l="l" t="t" r="r" b="b"/>
              <a:pathLst>
                <a:path w="1125" h="1445" extrusionOk="0">
                  <a:moveTo>
                    <a:pt x="438" y="1"/>
                  </a:moveTo>
                  <a:cubicBezTo>
                    <a:pt x="373" y="1"/>
                    <a:pt x="310" y="15"/>
                    <a:pt x="253" y="43"/>
                  </a:cubicBezTo>
                  <a:cubicBezTo>
                    <a:pt x="111" y="111"/>
                    <a:pt x="1" y="256"/>
                    <a:pt x="17" y="448"/>
                  </a:cubicBezTo>
                  <a:cubicBezTo>
                    <a:pt x="17" y="457"/>
                    <a:pt x="16" y="467"/>
                    <a:pt x="20" y="475"/>
                  </a:cubicBezTo>
                  <a:cubicBezTo>
                    <a:pt x="26" y="488"/>
                    <a:pt x="32" y="490"/>
                    <a:pt x="43" y="500"/>
                  </a:cubicBezTo>
                  <a:cubicBezTo>
                    <a:pt x="43" y="508"/>
                    <a:pt x="51" y="515"/>
                    <a:pt x="59" y="515"/>
                  </a:cubicBezTo>
                  <a:cubicBezTo>
                    <a:pt x="60" y="515"/>
                    <a:pt x="60" y="515"/>
                    <a:pt x="61" y="515"/>
                  </a:cubicBezTo>
                  <a:cubicBezTo>
                    <a:pt x="70" y="515"/>
                    <a:pt x="77" y="506"/>
                    <a:pt x="75" y="498"/>
                  </a:cubicBezTo>
                  <a:cubicBezTo>
                    <a:pt x="81" y="479"/>
                    <a:pt x="91" y="468"/>
                    <a:pt x="94" y="450"/>
                  </a:cubicBezTo>
                  <a:cubicBezTo>
                    <a:pt x="127" y="307"/>
                    <a:pt x="191" y="200"/>
                    <a:pt x="305" y="160"/>
                  </a:cubicBezTo>
                  <a:cubicBezTo>
                    <a:pt x="338" y="148"/>
                    <a:pt x="373" y="142"/>
                    <a:pt x="408" y="142"/>
                  </a:cubicBezTo>
                  <a:cubicBezTo>
                    <a:pt x="500" y="142"/>
                    <a:pt x="594" y="183"/>
                    <a:pt x="663" y="275"/>
                  </a:cubicBezTo>
                  <a:cubicBezTo>
                    <a:pt x="734" y="370"/>
                    <a:pt x="775" y="471"/>
                    <a:pt x="807" y="575"/>
                  </a:cubicBezTo>
                  <a:cubicBezTo>
                    <a:pt x="863" y="759"/>
                    <a:pt x="870" y="957"/>
                    <a:pt x="916" y="1148"/>
                  </a:cubicBezTo>
                  <a:cubicBezTo>
                    <a:pt x="937" y="1236"/>
                    <a:pt x="971" y="1318"/>
                    <a:pt x="1008" y="1402"/>
                  </a:cubicBezTo>
                  <a:cubicBezTo>
                    <a:pt x="1015" y="1427"/>
                    <a:pt x="1039" y="1445"/>
                    <a:pt x="1064" y="1445"/>
                  </a:cubicBezTo>
                  <a:cubicBezTo>
                    <a:pt x="1068" y="1445"/>
                    <a:pt x="1073" y="1444"/>
                    <a:pt x="1077" y="1443"/>
                  </a:cubicBezTo>
                  <a:cubicBezTo>
                    <a:pt x="1107" y="1436"/>
                    <a:pt x="1124" y="1406"/>
                    <a:pt x="1116" y="1376"/>
                  </a:cubicBezTo>
                  <a:cubicBezTo>
                    <a:pt x="1110" y="1303"/>
                    <a:pt x="1116" y="1234"/>
                    <a:pt x="1111" y="1161"/>
                  </a:cubicBezTo>
                  <a:cubicBezTo>
                    <a:pt x="1100" y="988"/>
                    <a:pt x="1077" y="814"/>
                    <a:pt x="1035" y="645"/>
                  </a:cubicBezTo>
                  <a:cubicBezTo>
                    <a:pt x="993" y="475"/>
                    <a:pt x="921" y="313"/>
                    <a:pt x="794" y="169"/>
                  </a:cubicBezTo>
                  <a:cubicBezTo>
                    <a:pt x="691" y="54"/>
                    <a:pt x="562" y="1"/>
                    <a:pt x="43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
            <p:cNvSpPr/>
            <p:nvPr/>
          </p:nvSpPr>
          <p:spPr>
            <a:xfrm>
              <a:off x="4882782" y="2860962"/>
              <a:ext cx="84293" cy="109007"/>
            </a:xfrm>
            <a:custGeom>
              <a:avLst/>
              <a:gdLst/>
              <a:ahLst/>
              <a:cxnLst/>
              <a:rect l="l" t="t" r="r" b="b"/>
              <a:pathLst>
                <a:path w="1088" h="1407" extrusionOk="0">
                  <a:moveTo>
                    <a:pt x="640" y="0"/>
                  </a:moveTo>
                  <a:cubicBezTo>
                    <a:pt x="519" y="0"/>
                    <a:pt x="388" y="60"/>
                    <a:pt x="274" y="194"/>
                  </a:cubicBezTo>
                  <a:cubicBezTo>
                    <a:pt x="174" y="317"/>
                    <a:pt x="106" y="470"/>
                    <a:pt x="64" y="635"/>
                  </a:cubicBezTo>
                  <a:cubicBezTo>
                    <a:pt x="28" y="773"/>
                    <a:pt x="6" y="920"/>
                    <a:pt x="2" y="1062"/>
                  </a:cubicBezTo>
                  <a:cubicBezTo>
                    <a:pt x="0" y="1162"/>
                    <a:pt x="8" y="1258"/>
                    <a:pt x="17" y="1348"/>
                  </a:cubicBezTo>
                  <a:cubicBezTo>
                    <a:pt x="18" y="1379"/>
                    <a:pt x="43" y="1405"/>
                    <a:pt x="75" y="1406"/>
                  </a:cubicBezTo>
                  <a:cubicBezTo>
                    <a:pt x="107" y="1406"/>
                    <a:pt x="132" y="1381"/>
                    <a:pt x="131" y="1350"/>
                  </a:cubicBezTo>
                  <a:cubicBezTo>
                    <a:pt x="135" y="1264"/>
                    <a:pt x="145" y="1172"/>
                    <a:pt x="155" y="1078"/>
                  </a:cubicBezTo>
                  <a:cubicBezTo>
                    <a:pt x="168" y="946"/>
                    <a:pt x="184" y="810"/>
                    <a:pt x="219" y="683"/>
                  </a:cubicBezTo>
                  <a:cubicBezTo>
                    <a:pt x="258" y="541"/>
                    <a:pt x="316" y="408"/>
                    <a:pt x="404" y="304"/>
                  </a:cubicBezTo>
                  <a:cubicBezTo>
                    <a:pt x="481" y="212"/>
                    <a:pt x="567" y="169"/>
                    <a:pt x="648" y="169"/>
                  </a:cubicBezTo>
                  <a:cubicBezTo>
                    <a:pt x="680" y="169"/>
                    <a:pt x="710" y="176"/>
                    <a:pt x="739" y="187"/>
                  </a:cubicBezTo>
                  <a:cubicBezTo>
                    <a:pt x="842" y="228"/>
                    <a:pt x="895" y="338"/>
                    <a:pt x="958" y="477"/>
                  </a:cubicBezTo>
                  <a:cubicBezTo>
                    <a:pt x="967" y="497"/>
                    <a:pt x="979" y="504"/>
                    <a:pt x="990" y="524"/>
                  </a:cubicBezTo>
                  <a:cubicBezTo>
                    <a:pt x="991" y="532"/>
                    <a:pt x="999" y="539"/>
                    <a:pt x="1008" y="539"/>
                  </a:cubicBezTo>
                  <a:cubicBezTo>
                    <a:pt x="1017" y="539"/>
                    <a:pt x="1025" y="532"/>
                    <a:pt x="1024" y="523"/>
                  </a:cubicBezTo>
                  <a:cubicBezTo>
                    <a:pt x="1035" y="503"/>
                    <a:pt x="1045" y="492"/>
                    <a:pt x="1049" y="470"/>
                  </a:cubicBezTo>
                  <a:cubicBezTo>
                    <a:pt x="1087" y="268"/>
                    <a:pt x="937" y="106"/>
                    <a:pt x="801" y="38"/>
                  </a:cubicBezTo>
                  <a:cubicBezTo>
                    <a:pt x="751" y="13"/>
                    <a:pt x="697" y="0"/>
                    <a:pt x="6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2"/>
            <p:cNvSpPr/>
            <p:nvPr/>
          </p:nvSpPr>
          <p:spPr>
            <a:xfrm>
              <a:off x="4393528" y="2808201"/>
              <a:ext cx="79567" cy="41062"/>
            </a:xfrm>
            <a:custGeom>
              <a:avLst/>
              <a:gdLst/>
              <a:ahLst/>
              <a:cxnLst/>
              <a:rect l="l" t="t" r="r" b="b"/>
              <a:pathLst>
                <a:path w="1027" h="530" extrusionOk="0">
                  <a:moveTo>
                    <a:pt x="598" y="0"/>
                  </a:moveTo>
                  <a:cubicBezTo>
                    <a:pt x="536" y="0"/>
                    <a:pt x="471" y="9"/>
                    <a:pt x="402" y="30"/>
                  </a:cubicBezTo>
                  <a:cubicBezTo>
                    <a:pt x="85" y="125"/>
                    <a:pt x="8" y="372"/>
                    <a:pt x="8" y="372"/>
                  </a:cubicBezTo>
                  <a:cubicBezTo>
                    <a:pt x="1" y="441"/>
                    <a:pt x="40" y="476"/>
                    <a:pt x="45" y="481"/>
                  </a:cubicBezTo>
                  <a:cubicBezTo>
                    <a:pt x="66" y="504"/>
                    <a:pt x="96" y="529"/>
                    <a:pt x="129" y="529"/>
                  </a:cubicBezTo>
                  <a:cubicBezTo>
                    <a:pt x="149" y="529"/>
                    <a:pt x="170" y="520"/>
                    <a:pt x="189" y="496"/>
                  </a:cubicBezTo>
                  <a:cubicBezTo>
                    <a:pt x="193" y="492"/>
                    <a:pt x="340" y="331"/>
                    <a:pt x="500" y="278"/>
                  </a:cubicBezTo>
                  <a:cubicBezTo>
                    <a:pt x="544" y="264"/>
                    <a:pt x="585" y="259"/>
                    <a:pt x="625" y="259"/>
                  </a:cubicBezTo>
                  <a:cubicBezTo>
                    <a:pt x="739" y="259"/>
                    <a:pt x="837" y="301"/>
                    <a:pt x="910" y="301"/>
                  </a:cubicBezTo>
                  <a:cubicBezTo>
                    <a:pt x="955" y="301"/>
                    <a:pt x="990" y="286"/>
                    <a:pt x="1015" y="238"/>
                  </a:cubicBezTo>
                  <a:cubicBezTo>
                    <a:pt x="1019" y="230"/>
                    <a:pt x="1027" y="125"/>
                    <a:pt x="873" y="59"/>
                  </a:cubicBezTo>
                  <a:cubicBezTo>
                    <a:pt x="789" y="24"/>
                    <a:pt x="698" y="0"/>
                    <a:pt x="5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
            <p:cNvSpPr/>
            <p:nvPr/>
          </p:nvSpPr>
          <p:spPr>
            <a:xfrm>
              <a:off x="4689249" y="2794178"/>
              <a:ext cx="84138" cy="34321"/>
            </a:xfrm>
            <a:custGeom>
              <a:avLst/>
              <a:gdLst/>
              <a:ahLst/>
              <a:cxnLst/>
              <a:rect l="l" t="t" r="r" b="b"/>
              <a:pathLst>
                <a:path w="1086" h="443" extrusionOk="0">
                  <a:moveTo>
                    <a:pt x="467" y="0"/>
                  </a:moveTo>
                  <a:cubicBezTo>
                    <a:pt x="173" y="0"/>
                    <a:pt x="32" y="175"/>
                    <a:pt x="32" y="175"/>
                  </a:cubicBezTo>
                  <a:cubicBezTo>
                    <a:pt x="0" y="236"/>
                    <a:pt x="25" y="282"/>
                    <a:pt x="27" y="289"/>
                  </a:cubicBezTo>
                  <a:cubicBezTo>
                    <a:pt x="41" y="324"/>
                    <a:pt x="69" y="368"/>
                    <a:pt x="113" y="368"/>
                  </a:cubicBezTo>
                  <a:cubicBezTo>
                    <a:pt x="127" y="368"/>
                    <a:pt x="142" y="364"/>
                    <a:pt x="159" y="354"/>
                  </a:cubicBezTo>
                  <a:cubicBezTo>
                    <a:pt x="163" y="353"/>
                    <a:pt x="343" y="266"/>
                    <a:pt x="507" y="266"/>
                  </a:cubicBezTo>
                  <a:cubicBezTo>
                    <a:pt x="516" y="266"/>
                    <a:pt x="524" y="266"/>
                    <a:pt x="532" y="266"/>
                  </a:cubicBezTo>
                  <a:cubicBezTo>
                    <a:pt x="739" y="277"/>
                    <a:pt x="854" y="443"/>
                    <a:pt x="961" y="443"/>
                  </a:cubicBezTo>
                  <a:cubicBezTo>
                    <a:pt x="985" y="443"/>
                    <a:pt x="1010" y="434"/>
                    <a:pt x="1034" y="413"/>
                  </a:cubicBezTo>
                  <a:cubicBezTo>
                    <a:pt x="1040" y="407"/>
                    <a:pt x="1086" y="313"/>
                    <a:pt x="963" y="198"/>
                  </a:cubicBezTo>
                  <a:cubicBezTo>
                    <a:pt x="856" y="97"/>
                    <a:pt x="718" y="17"/>
                    <a:pt x="527" y="3"/>
                  </a:cubicBezTo>
                  <a:cubicBezTo>
                    <a:pt x="506" y="1"/>
                    <a:pt x="486" y="0"/>
                    <a:pt x="46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
            <p:cNvSpPr/>
            <p:nvPr/>
          </p:nvSpPr>
          <p:spPr>
            <a:xfrm>
              <a:off x="4330076" y="2947888"/>
              <a:ext cx="123883" cy="123960"/>
            </a:xfrm>
            <a:custGeom>
              <a:avLst/>
              <a:gdLst/>
              <a:ahLst/>
              <a:cxnLst/>
              <a:rect l="l" t="t" r="r" b="b"/>
              <a:pathLst>
                <a:path w="1599" h="1600" extrusionOk="0">
                  <a:moveTo>
                    <a:pt x="766" y="1"/>
                  </a:moveTo>
                  <a:cubicBezTo>
                    <a:pt x="341" y="1"/>
                    <a:pt x="1" y="338"/>
                    <a:pt x="1" y="768"/>
                  </a:cubicBezTo>
                  <a:cubicBezTo>
                    <a:pt x="1" y="1210"/>
                    <a:pt x="359" y="1582"/>
                    <a:pt x="800" y="1599"/>
                  </a:cubicBezTo>
                  <a:cubicBezTo>
                    <a:pt x="811" y="1600"/>
                    <a:pt x="821" y="1600"/>
                    <a:pt x="832" y="1600"/>
                  </a:cubicBezTo>
                  <a:cubicBezTo>
                    <a:pt x="1258" y="1600"/>
                    <a:pt x="1599" y="1263"/>
                    <a:pt x="1599" y="832"/>
                  </a:cubicBezTo>
                  <a:cubicBezTo>
                    <a:pt x="1599" y="391"/>
                    <a:pt x="1241" y="19"/>
                    <a:pt x="800" y="1"/>
                  </a:cubicBezTo>
                  <a:cubicBezTo>
                    <a:pt x="788" y="1"/>
                    <a:pt x="777" y="1"/>
                    <a:pt x="766" y="1"/>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
            <p:cNvSpPr/>
            <p:nvPr/>
          </p:nvSpPr>
          <p:spPr>
            <a:xfrm>
              <a:off x="4716056" y="2936732"/>
              <a:ext cx="123883" cy="124038"/>
            </a:xfrm>
            <a:custGeom>
              <a:avLst/>
              <a:gdLst/>
              <a:ahLst/>
              <a:cxnLst/>
              <a:rect l="l" t="t" r="r" b="b"/>
              <a:pathLst>
                <a:path w="1599" h="1601" extrusionOk="0">
                  <a:moveTo>
                    <a:pt x="768" y="1"/>
                  </a:moveTo>
                  <a:cubicBezTo>
                    <a:pt x="341" y="1"/>
                    <a:pt x="0" y="339"/>
                    <a:pt x="0" y="769"/>
                  </a:cubicBezTo>
                  <a:cubicBezTo>
                    <a:pt x="0" y="1211"/>
                    <a:pt x="358" y="1583"/>
                    <a:pt x="800" y="1600"/>
                  </a:cubicBezTo>
                  <a:cubicBezTo>
                    <a:pt x="811" y="1601"/>
                    <a:pt x="821" y="1601"/>
                    <a:pt x="832" y="1601"/>
                  </a:cubicBezTo>
                  <a:cubicBezTo>
                    <a:pt x="1258" y="1601"/>
                    <a:pt x="1599" y="1263"/>
                    <a:pt x="1599" y="833"/>
                  </a:cubicBezTo>
                  <a:cubicBezTo>
                    <a:pt x="1599" y="391"/>
                    <a:pt x="1241" y="19"/>
                    <a:pt x="800" y="1"/>
                  </a:cubicBezTo>
                  <a:cubicBezTo>
                    <a:pt x="789" y="1"/>
                    <a:pt x="778" y="1"/>
                    <a:pt x="768" y="1"/>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
            <p:cNvSpPr/>
            <p:nvPr/>
          </p:nvSpPr>
          <p:spPr>
            <a:xfrm>
              <a:off x="4493160" y="3125073"/>
              <a:ext cx="181214" cy="51056"/>
            </a:xfrm>
            <a:custGeom>
              <a:avLst/>
              <a:gdLst/>
              <a:ahLst/>
              <a:cxnLst/>
              <a:rect l="l" t="t" r="r" b="b"/>
              <a:pathLst>
                <a:path w="2339" h="659" extrusionOk="0">
                  <a:moveTo>
                    <a:pt x="1743" y="278"/>
                  </a:moveTo>
                  <a:lnTo>
                    <a:pt x="1743" y="278"/>
                  </a:lnTo>
                  <a:cubicBezTo>
                    <a:pt x="1735" y="282"/>
                    <a:pt x="1727" y="285"/>
                    <a:pt x="1718" y="288"/>
                  </a:cubicBezTo>
                  <a:lnTo>
                    <a:pt x="1743" y="278"/>
                  </a:lnTo>
                  <a:close/>
                  <a:moveTo>
                    <a:pt x="772" y="410"/>
                  </a:moveTo>
                  <a:lnTo>
                    <a:pt x="800" y="414"/>
                  </a:lnTo>
                  <a:cubicBezTo>
                    <a:pt x="791" y="413"/>
                    <a:pt x="781" y="412"/>
                    <a:pt x="772" y="410"/>
                  </a:cubicBezTo>
                  <a:close/>
                  <a:moveTo>
                    <a:pt x="2246" y="1"/>
                  </a:moveTo>
                  <a:cubicBezTo>
                    <a:pt x="2233" y="1"/>
                    <a:pt x="2219" y="4"/>
                    <a:pt x="2206" y="12"/>
                  </a:cubicBezTo>
                  <a:cubicBezTo>
                    <a:pt x="2126" y="60"/>
                    <a:pt x="2049" y="112"/>
                    <a:pt x="1969" y="160"/>
                  </a:cubicBezTo>
                  <a:cubicBezTo>
                    <a:pt x="1896" y="203"/>
                    <a:pt x="1821" y="243"/>
                    <a:pt x="1744" y="278"/>
                  </a:cubicBezTo>
                  <a:lnTo>
                    <a:pt x="1744" y="278"/>
                  </a:lnTo>
                  <a:cubicBezTo>
                    <a:pt x="1586" y="345"/>
                    <a:pt x="1419" y="392"/>
                    <a:pt x="1250" y="415"/>
                  </a:cubicBezTo>
                  <a:cubicBezTo>
                    <a:pt x="1260" y="414"/>
                    <a:pt x="1270" y="412"/>
                    <a:pt x="1281" y="412"/>
                  </a:cubicBezTo>
                  <a:lnTo>
                    <a:pt x="1281" y="412"/>
                  </a:lnTo>
                  <a:cubicBezTo>
                    <a:pt x="1200" y="422"/>
                    <a:pt x="1117" y="428"/>
                    <a:pt x="1035" y="428"/>
                  </a:cubicBezTo>
                  <a:cubicBezTo>
                    <a:pt x="947" y="428"/>
                    <a:pt x="859" y="422"/>
                    <a:pt x="771" y="410"/>
                  </a:cubicBezTo>
                  <a:lnTo>
                    <a:pt x="771" y="410"/>
                  </a:lnTo>
                  <a:cubicBezTo>
                    <a:pt x="656" y="392"/>
                    <a:pt x="541" y="364"/>
                    <a:pt x="430" y="329"/>
                  </a:cubicBezTo>
                  <a:cubicBezTo>
                    <a:pt x="310" y="292"/>
                    <a:pt x="197" y="237"/>
                    <a:pt x="75" y="209"/>
                  </a:cubicBezTo>
                  <a:cubicBezTo>
                    <a:pt x="70" y="208"/>
                    <a:pt x="66" y="207"/>
                    <a:pt x="61" y="207"/>
                  </a:cubicBezTo>
                  <a:cubicBezTo>
                    <a:pt x="42" y="207"/>
                    <a:pt x="24" y="217"/>
                    <a:pt x="14" y="233"/>
                  </a:cubicBezTo>
                  <a:cubicBezTo>
                    <a:pt x="1" y="256"/>
                    <a:pt x="7" y="281"/>
                    <a:pt x="22" y="300"/>
                  </a:cubicBezTo>
                  <a:cubicBezTo>
                    <a:pt x="128" y="432"/>
                    <a:pt x="299" y="503"/>
                    <a:pt x="453" y="561"/>
                  </a:cubicBezTo>
                  <a:cubicBezTo>
                    <a:pt x="527" y="588"/>
                    <a:pt x="604" y="607"/>
                    <a:pt x="681" y="622"/>
                  </a:cubicBezTo>
                  <a:cubicBezTo>
                    <a:pt x="766" y="639"/>
                    <a:pt x="853" y="651"/>
                    <a:pt x="939" y="656"/>
                  </a:cubicBezTo>
                  <a:cubicBezTo>
                    <a:pt x="972" y="658"/>
                    <a:pt x="1005" y="659"/>
                    <a:pt x="1038" y="659"/>
                  </a:cubicBezTo>
                  <a:cubicBezTo>
                    <a:pt x="1329" y="659"/>
                    <a:pt x="1620" y="590"/>
                    <a:pt x="1881" y="459"/>
                  </a:cubicBezTo>
                  <a:cubicBezTo>
                    <a:pt x="1956" y="421"/>
                    <a:pt x="2031" y="378"/>
                    <a:pt x="2099" y="329"/>
                  </a:cubicBezTo>
                  <a:cubicBezTo>
                    <a:pt x="2173" y="273"/>
                    <a:pt x="2248" y="213"/>
                    <a:pt x="2305" y="139"/>
                  </a:cubicBezTo>
                  <a:cubicBezTo>
                    <a:pt x="2330" y="107"/>
                    <a:pt x="2338" y="68"/>
                    <a:pt x="2311" y="33"/>
                  </a:cubicBezTo>
                  <a:cubicBezTo>
                    <a:pt x="2295" y="12"/>
                    <a:pt x="2271" y="1"/>
                    <a:pt x="224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
            <p:cNvSpPr/>
            <p:nvPr/>
          </p:nvSpPr>
          <p:spPr>
            <a:xfrm>
              <a:off x="4410030" y="2895748"/>
              <a:ext cx="87004" cy="64382"/>
            </a:xfrm>
            <a:custGeom>
              <a:avLst/>
              <a:gdLst/>
              <a:ahLst/>
              <a:cxnLst/>
              <a:rect l="l" t="t" r="r" b="b"/>
              <a:pathLst>
                <a:path w="1123" h="831" extrusionOk="0">
                  <a:moveTo>
                    <a:pt x="1091" y="64"/>
                  </a:moveTo>
                  <a:cubicBezTo>
                    <a:pt x="1091" y="65"/>
                    <a:pt x="1091" y="66"/>
                    <a:pt x="1092" y="66"/>
                  </a:cubicBezTo>
                  <a:lnTo>
                    <a:pt x="1092" y="66"/>
                  </a:lnTo>
                  <a:cubicBezTo>
                    <a:pt x="1091" y="66"/>
                    <a:pt x="1091" y="65"/>
                    <a:pt x="1091" y="64"/>
                  </a:cubicBezTo>
                  <a:close/>
                  <a:moveTo>
                    <a:pt x="212" y="350"/>
                  </a:moveTo>
                  <a:cubicBezTo>
                    <a:pt x="213" y="350"/>
                    <a:pt x="214" y="353"/>
                    <a:pt x="215" y="355"/>
                  </a:cubicBezTo>
                  <a:lnTo>
                    <a:pt x="215" y="355"/>
                  </a:lnTo>
                  <a:cubicBezTo>
                    <a:pt x="214" y="353"/>
                    <a:pt x="213" y="351"/>
                    <a:pt x="212" y="350"/>
                  </a:cubicBezTo>
                  <a:close/>
                  <a:moveTo>
                    <a:pt x="215" y="355"/>
                  </a:moveTo>
                  <a:cubicBezTo>
                    <a:pt x="215" y="356"/>
                    <a:pt x="215" y="357"/>
                    <a:pt x="216" y="358"/>
                  </a:cubicBezTo>
                  <a:lnTo>
                    <a:pt x="216" y="358"/>
                  </a:lnTo>
                  <a:cubicBezTo>
                    <a:pt x="215" y="357"/>
                    <a:pt x="215" y="356"/>
                    <a:pt x="215" y="355"/>
                  </a:cubicBezTo>
                  <a:close/>
                  <a:moveTo>
                    <a:pt x="871" y="400"/>
                  </a:moveTo>
                  <a:cubicBezTo>
                    <a:pt x="871" y="401"/>
                    <a:pt x="870" y="402"/>
                    <a:pt x="869" y="404"/>
                  </a:cubicBezTo>
                  <a:lnTo>
                    <a:pt x="869" y="404"/>
                  </a:lnTo>
                  <a:cubicBezTo>
                    <a:pt x="870" y="402"/>
                    <a:pt x="871" y="401"/>
                    <a:pt x="871" y="400"/>
                  </a:cubicBezTo>
                  <a:close/>
                  <a:moveTo>
                    <a:pt x="345" y="544"/>
                  </a:moveTo>
                  <a:cubicBezTo>
                    <a:pt x="347" y="545"/>
                    <a:pt x="348" y="547"/>
                    <a:pt x="350" y="548"/>
                  </a:cubicBezTo>
                  <a:lnTo>
                    <a:pt x="350" y="548"/>
                  </a:lnTo>
                  <a:cubicBezTo>
                    <a:pt x="348" y="547"/>
                    <a:pt x="345" y="545"/>
                    <a:pt x="345" y="544"/>
                  </a:cubicBezTo>
                  <a:close/>
                  <a:moveTo>
                    <a:pt x="762" y="556"/>
                  </a:moveTo>
                  <a:cubicBezTo>
                    <a:pt x="762" y="556"/>
                    <a:pt x="756" y="560"/>
                    <a:pt x="754" y="562"/>
                  </a:cubicBezTo>
                  <a:cubicBezTo>
                    <a:pt x="752" y="563"/>
                    <a:pt x="751" y="563"/>
                    <a:pt x="750" y="564"/>
                  </a:cubicBezTo>
                  <a:lnTo>
                    <a:pt x="750" y="564"/>
                  </a:lnTo>
                  <a:cubicBezTo>
                    <a:pt x="751" y="563"/>
                    <a:pt x="753" y="562"/>
                    <a:pt x="754" y="561"/>
                  </a:cubicBezTo>
                  <a:cubicBezTo>
                    <a:pt x="760" y="557"/>
                    <a:pt x="762" y="556"/>
                    <a:pt x="762" y="556"/>
                  </a:cubicBezTo>
                  <a:close/>
                  <a:moveTo>
                    <a:pt x="748" y="566"/>
                  </a:moveTo>
                  <a:cubicBezTo>
                    <a:pt x="747" y="567"/>
                    <a:pt x="746" y="567"/>
                    <a:pt x="746" y="567"/>
                  </a:cubicBezTo>
                  <a:cubicBezTo>
                    <a:pt x="746" y="567"/>
                    <a:pt x="747" y="567"/>
                    <a:pt x="748" y="566"/>
                  </a:cubicBezTo>
                  <a:close/>
                  <a:moveTo>
                    <a:pt x="697" y="597"/>
                  </a:moveTo>
                  <a:cubicBezTo>
                    <a:pt x="697" y="597"/>
                    <a:pt x="697" y="597"/>
                    <a:pt x="697" y="597"/>
                  </a:cubicBezTo>
                  <a:cubicBezTo>
                    <a:pt x="697" y="597"/>
                    <a:pt x="691" y="600"/>
                    <a:pt x="683" y="602"/>
                  </a:cubicBezTo>
                  <a:lnTo>
                    <a:pt x="683" y="602"/>
                  </a:lnTo>
                  <a:cubicBezTo>
                    <a:pt x="686" y="601"/>
                    <a:pt x="696" y="597"/>
                    <a:pt x="697" y="597"/>
                  </a:cubicBezTo>
                  <a:close/>
                  <a:moveTo>
                    <a:pt x="1021" y="1"/>
                  </a:moveTo>
                  <a:cubicBezTo>
                    <a:pt x="1019" y="1"/>
                    <a:pt x="1017" y="1"/>
                    <a:pt x="1015" y="1"/>
                  </a:cubicBezTo>
                  <a:cubicBezTo>
                    <a:pt x="990" y="5"/>
                    <a:pt x="969" y="22"/>
                    <a:pt x="962" y="47"/>
                  </a:cubicBezTo>
                  <a:cubicBezTo>
                    <a:pt x="955" y="71"/>
                    <a:pt x="943" y="96"/>
                    <a:pt x="939" y="121"/>
                  </a:cubicBezTo>
                  <a:cubicBezTo>
                    <a:pt x="933" y="147"/>
                    <a:pt x="928" y="173"/>
                    <a:pt x="924" y="199"/>
                  </a:cubicBezTo>
                  <a:cubicBezTo>
                    <a:pt x="914" y="252"/>
                    <a:pt x="903" y="307"/>
                    <a:pt x="886" y="358"/>
                  </a:cubicBezTo>
                  <a:cubicBezTo>
                    <a:pt x="882" y="371"/>
                    <a:pt x="878" y="383"/>
                    <a:pt x="873" y="395"/>
                  </a:cubicBezTo>
                  <a:cubicBezTo>
                    <a:pt x="873" y="395"/>
                    <a:pt x="873" y="396"/>
                    <a:pt x="873" y="396"/>
                  </a:cubicBezTo>
                  <a:lnTo>
                    <a:pt x="873" y="396"/>
                  </a:lnTo>
                  <a:cubicBezTo>
                    <a:pt x="873" y="395"/>
                    <a:pt x="874" y="394"/>
                    <a:pt x="874" y="393"/>
                  </a:cubicBezTo>
                  <a:lnTo>
                    <a:pt x="874" y="393"/>
                  </a:lnTo>
                  <a:cubicBezTo>
                    <a:pt x="873" y="395"/>
                    <a:pt x="872" y="398"/>
                    <a:pt x="871" y="400"/>
                  </a:cubicBezTo>
                  <a:lnTo>
                    <a:pt x="871" y="400"/>
                  </a:lnTo>
                  <a:cubicBezTo>
                    <a:pt x="872" y="398"/>
                    <a:pt x="872" y="397"/>
                    <a:pt x="873" y="396"/>
                  </a:cubicBezTo>
                  <a:lnTo>
                    <a:pt x="873" y="396"/>
                  </a:lnTo>
                  <a:cubicBezTo>
                    <a:pt x="868" y="406"/>
                    <a:pt x="866" y="410"/>
                    <a:pt x="866" y="410"/>
                  </a:cubicBezTo>
                  <a:cubicBezTo>
                    <a:pt x="866" y="410"/>
                    <a:pt x="868" y="407"/>
                    <a:pt x="869" y="404"/>
                  </a:cubicBezTo>
                  <a:lnTo>
                    <a:pt x="869" y="404"/>
                  </a:lnTo>
                  <a:cubicBezTo>
                    <a:pt x="868" y="407"/>
                    <a:pt x="867" y="410"/>
                    <a:pt x="865" y="413"/>
                  </a:cubicBezTo>
                  <a:cubicBezTo>
                    <a:pt x="854" y="437"/>
                    <a:pt x="842" y="459"/>
                    <a:pt x="828" y="481"/>
                  </a:cubicBezTo>
                  <a:cubicBezTo>
                    <a:pt x="824" y="486"/>
                    <a:pt x="820" y="491"/>
                    <a:pt x="816" y="496"/>
                  </a:cubicBezTo>
                  <a:cubicBezTo>
                    <a:pt x="815" y="498"/>
                    <a:pt x="810" y="505"/>
                    <a:pt x="808" y="508"/>
                  </a:cubicBezTo>
                  <a:lnTo>
                    <a:pt x="808" y="508"/>
                  </a:lnTo>
                  <a:cubicBezTo>
                    <a:pt x="803" y="513"/>
                    <a:pt x="798" y="519"/>
                    <a:pt x="793" y="525"/>
                  </a:cubicBezTo>
                  <a:cubicBezTo>
                    <a:pt x="784" y="534"/>
                    <a:pt x="776" y="542"/>
                    <a:pt x="767" y="550"/>
                  </a:cubicBezTo>
                  <a:cubicBezTo>
                    <a:pt x="762" y="554"/>
                    <a:pt x="758" y="558"/>
                    <a:pt x="753" y="562"/>
                  </a:cubicBezTo>
                  <a:cubicBezTo>
                    <a:pt x="752" y="563"/>
                    <a:pt x="751" y="564"/>
                    <a:pt x="750" y="565"/>
                  </a:cubicBezTo>
                  <a:lnTo>
                    <a:pt x="750" y="565"/>
                  </a:lnTo>
                  <a:cubicBezTo>
                    <a:pt x="739" y="572"/>
                    <a:pt x="728" y="578"/>
                    <a:pt x="717" y="585"/>
                  </a:cubicBezTo>
                  <a:cubicBezTo>
                    <a:pt x="710" y="589"/>
                    <a:pt x="703" y="593"/>
                    <a:pt x="696" y="597"/>
                  </a:cubicBezTo>
                  <a:cubicBezTo>
                    <a:pt x="692" y="598"/>
                    <a:pt x="690" y="599"/>
                    <a:pt x="686" y="600"/>
                  </a:cubicBezTo>
                  <a:cubicBezTo>
                    <a:pt x="683" y="602"/>
                    <a:pt x="682" y="602"/>
                    <a:pt x="682" y="603"/>
                  </a:cubicBezTo>
                  <a:lnTo>
                    <a:pt x="682" y="603"/>
                  </a:lnTo>
                  <a:cubicBezTo>
                    <a:pt x="669" y="607"/>
                    <a:pt x="651" y="612"/>
                    <a:pt x="649" y="612"/>
                  </a:cubicBezTo>
                  <a:cubicBezTo>
                    <a:pt x="637" y="616"/>
                    <a:pt x="625" y="618"/>
                    <a:pt x="613" y="620"/>
                  </a:cubicBezTo>
                  <a:lnTo>
                    <a:pt x="613" y="620"/>
                  </a:lnTo>
                  <a:cubicBezTo>
                    <a:pt x="599" y="621"/>
                    <a:pt x="585" y="622"/>
                    <a:pt x="572" y="622"/>
                  </a:cubicBezTo>
                  <a:cubicBezTo>
                    <a:pt x="557" y="622"/>
                    <a:pt x="542" y="621"/>
                    <a:pt x="527" y="620"/>
                  </a:cubicBezTo>
                  <a:lnTo>
                    <a:pt x="527" y="620"/>
                  </a:lnTo>
                  <a:cubicBezTo>
                    <a:pt x="505" y="617"/>
                    <a:pt x="484" y="612"/>
                    <a:pt x="463" y="605"/>
                  </a:cubicBezTo>
                  <a:cubicBezTo>
                    <a:pt x="452" y="602"/>
                    <a:pt x="443" y="599"/>
                    <a:pt x="432" y="595"/>
                  </a:cubicBezTo>
                  <a:lnTo>
                    <a:pt x="432" y="595"/>
                  </a:lnTo>
                  <a:cubicBezTo>
                    <a:pt x="427" y="593"/>
                    <a:pt x="420" y="589"/>
                    <a:pt x="414" y="586"/>
                  </a:cubicBezTo>
                  <a:cubicBezTo>
                    <a:pt x="392" y="576"/>
                    <a:pt x="372" y="563"/>
                    <a:pt x="352" y="549"/>
                  </a:cubicBezTo>
                  <a:lnTo>
                    <a:pt x="352" y="549"/>
                  </a:lnTo>
                  <a:cubicBezTo>
                    <a:pt x="352" y="550"/>
                    <a:pt x="353" y="550"/>
                    <a:pt x="353" y="550"/>
                  </a:cubicBezTo>
                  <a:lnTo>
                    <a:pt x="353" y="550"/>
                  </a:lnTo>
                  <a:cubicBezTo>
                    <a:pt x="352" y="550"/>
                    <a:pt x="351" y="549"/>
                    <a:pt x="350" y="548"/>
                  </a:cubicBezTo>
                  <a:lnTo>
                    <a:pt x="350" y="548"/>
                  </a:lnTo>
                  <a:cubicBezTo>
                    <a:pt x="350" y="548"/>
                    <a:pt x="351" y="549"/>
                    <a:pt x="351" y="549"/>
                  </a:cubicBezTo>
                  <a:cubicBezTo>
                    <a:pt x="351" y="549"/>
                    <a:pt x="352" y="549"/>
                    <a:pt x="352" y="549"/>
                  </a:cubicBezTo>
                  <a:lnTo>
                    <a:pt x="352" y="549"/>
                  </a:lnTo>
                  <a:cubicBezTo>
                    <a:pt x="349" y="547"/>
                    <a:pt x="345" y="543"/>
                    <a:pt x="345" y="543"/>
                  </a:cubicBezTo>
                  <a:lnTo>
                    <a:pt x="345" y="543"/>
                  </a:lnTo>
                  <a:cubicBezTo>
                    <a:pt x="345" y="543"/>
                    <a:pt x="345" y="543"/>
                    <a:pt x="345" y="543"/>
                  </a:cubicBezTo>
                  <a:cubicBezTo>
                    <a:pt x="345" y="544"/>
                    <a:pt x="345" y="544"/>
                    <a:pt x="345" y="544"/>
                  </a:cubicBezTo>
                  <a:lnTo>
                    <a:pt x="345" y="544"/>
                  </a:lnTo>
                  <a:cubicBezTo>
                    <a:pt x="343" y="542"/>
                    <a:pt x="341" y="541"/>
                    <a:pt x="340" y="539"/>
                  </a:cubicBezTo>
                  <a:cubicBezTo>
                    <a:pt x="330" y="530"/>
                    <a:pt x="320" y="522"/>
                    <a:pt x="312" y="513"/>
                  </a:cubicBezTo>
                  <a:cubicBezTo>
                    <a:pt x="304" y="504"/>
                    <a:pt x="296" y="496"/>
                    <a:pt x="289" y="488"/>
                  </a:cubicBezTo>
                  <a:cubicBezTo>
                    <a:pt x="288" y="486"/>
                    <a:pt x="284" y="482"/>
                    <a:pt x="282" y="479"/>
                  </a:cubicBezTo>
                  <a:lnTo>
                    <a:pt x="282" y="479"/>
                  </a:lnTo>
                  <a:cubicBezTo>
                    <a:pt x="280" y="476"/>
                    <a:pt x="278" y="474"/>
                    <a:pt x="278" y="473"/>
                  </a:cubicBezTo>
                  <a:cubicBezTo>
                    <a:pt x="263" y="453"/>
                    <a:pt x="250" y="431"/>
                    <a:pt x="238" y="408"/>
                  </a:cubicBezTo>
                  <a:cubicBezTo>
                    <a:pt x="233" y="398"/>
                    <a:pt x="226" y="386"/>
                    <a:pt x="223" y="375"/>
                  </a:cubicBezTo>
                  <a:lnTo>
                    <a:pt x="223" y="375"/>
                  </a:lnTo>
                  <a:cubicBezTo>
                    <a:pt x="224" y="378"/>
                    <a:pt x="229" y="390"/>
                    <a:pt x="229" y="390"/>
                  </a:cubicBezTo>
                  <a:cubicBezTo>
                    <a:pt x="229" y="390"/>
                    <a:pt x="228" y="387"/>
                    <a:pt x="224" y="377"/>
                  </a:cubicBezTo>
                  <a:cubicBezTo>
                    <a:pt x="221" y="371"/>
                    <a:pt x="219" y="365"/>
                    <a:pt x="217" y="360"/>
                  </a:cubicBezTo>
                  <a:cubicBezTo>
                    <a:pt x="216" y="359"/>
                    <a:pt x="216" y="359"/>
                    <a:pt x="216" y="358"/>
                  </a:cubicBezTo>
                  <a:lnTo>
                    <a:pt x="216" y="358"/>
                  </a:lnTo>
                  <a:cubicBezTo>
                    <a:pt x="216" y="360"/>
                    <a:pt x="217" y="362"/>
                    <a:pt x="217" y="362"/>
                  </a:cubicBezTo>
                  <a:cubicBezTo>
                    <a:pt x="217" y="362"/>
                    <a:pt x="216" y="361"/>
                    <a:pt x="215" y="358"/>
                  </a:cubicBezTo>
                  <a:cubicBezTo>
                    <a:pt x="206" y="334"/>
                    <a:pt x="198" y="310"/>
                    <a:pt x="191" y="285"/>
                  </a:cubicBezTo>
                  <a:cubicBezTo>
                    <a:pt x="184" y="258"/>
                    <a:pt x="180" y="231"/>
                    <a:pt x="175" y="203"/>
                  </a:cubicBezTo>
                  <a:cubicBezTo>
                    <a:pt x="173" y="197"/>
                    <a:pt x="172" y="191"/>
                    <a:pt x="170" y="185"/>
                  </a:cubicBezTo>
                  <a:cubicBezTo>
                    <a:pt x="170" y="181"/>
                    <a:pt x="169" y="177"/>
                    <a:pt x="169" y="174"/>
                  </a:cubicBezTo>
                  <a:lnTo>
                    <a:pt x="169" y="174"/>
                  </a:lnTo>
                  <a:cubicBezTo>
                    <a:pt x="168" y="170"/>
                    <a:pt x="168" y="166"/>
                    <a:pt x="168" y="162"/>
                  </a:cubicBezTo>
                  <a:cubicBezTo>
                    <a:pt x="168" y="155"/>
                    <a:pt x="166" y="149"/>
                    <a:pt x="162" y="143"/>
                  </a:cubicBezTo>
                  <a:cubicBezTo>
                    <a:pt x="160" y="136"/>
                    <a:pt x="158" y="133"/>
                    <a:pt x="158" y="133"/>
                  </a:cubicBezTo>
                  <a:lnTo>
                    <a:pt x="158" y="133"/>
                  </a:lnTo>
                  <a:cubicBezTo>
                    <a:pt x="158" y="133"/>
                    <a:pt x="159" y="136"/>
                    <a:pt x="162" y="142"/>
                  </a:cubicBezTo>
                  <a:cubicBezTo>
                    <a:pt x="157" y="138"/>
                    <a:pt x="155" y="127"/>
                    <a:pt x="154" y="122"/>
                  </a:cubicBezTo>
                  <a:cubicBezTo>
                    <a:pt x="144" y="98"/>
                    <a:pt x="127" y="81"/>
                    <a:pt x="101" y="77"/>
                  </a:cubicBezTo>
                  <a:cubicBezTo>
                    <a:pt x="99" y="77"/>
                    <a:pt x="96" y="77"/>
                    <a:pt x="93" y="77"/>
                  </a:cubicBezTo>
                  <a:cubicBezTo>
                    <a:pt x="71" y="77"/>
                    <a:pt x="51" y="88"/>
                    <a:pt x="39" y="107"/>
                  </a:cubicBezTo>
                  <a:cubicBezTo>
                    <a:pt x="29" y="124"/>
                    <a:pt x="17" y="141"/>
                    <a:pt x="15" y="160"/>
                  </a:cubicBezTo>
                  <a:cubicBezTo>
                    <a:pt x="11" y="181"/>
                    <a:pt x="8" y="202"/>
                    <a:pt x="5" y="223"/>
                  </a:cubicBezTo>
                  <a:cubicBezTo>
                    <a:pt x="1" y="262"/>
                    <a:pt x="7" y="302"/>
                    <a:pt x="12" y="341"/>
                  </a:cubicBezTo>
                  <a:cubicBezTo>
                    <a:pt x="23" y="411"/>
                    <a:pt x="45" y="477"/>
                    <a:pt x="80" y="539"/>
                  </a:cubicBezTo>
                  <a:cubicBezTo>
                    <a:pt x="155" y="668"/>
                    <a:pt x="274" y="764"/>
                    <a:pt x="416" y="807"/>
                  </a:cubicBezTo>
                  <a:cubicBezTo>
                    <a:pt x="467" y="823"/>
                    <a:pt x="520" y="830"/>
                    <a:pt x="573" y="830"/>
                  </a:cubicBezTo>
                  <a:cubicBezTo>
                    <a:pt x="664" y="830"/>
                    <a:pt x="755" y="807"/>
                    <a:pt x="833" y="760"/>
                  </a:cubicBezTo>
                  <a:cubicBezTo>
                    <a:pt x="948" y="689"/>
                    <a:pt x="1025" y="579"/>
                    <a:pt x="1074" y="456"/>
                  </a:cubicBezTo>
                  <a:cubicBezTo>
                    <a:pt x="1100" y="390"/>
                    <a:pt x="1116" y="320"/>
                    <a:pt x="1120" y="248"/>
                  </a:cubicBezTo>
                  <a:cubicBezTo>
                    <a:pt x="1123" y="208"/>
                    <a:pt x="1120" y="171"/>
                    <a:pt x="1114" y="130"/>
                  </a:cubicBezTo>
                  <a:cubicBezTo>
                    <a:pt x="1111" y="110"/>
                    <a:pt x="1103" y="91"/>
                    <a:pt x="1095" y="72"/>
                  </a:cubicBezTo>
                  <a:cubicBezTo>
                    <a:pt x="1093" y="70"/>
                    <a:pt x="1092" y="65"/>
                    <a:pt x="1091" y="64"/>
                  </a:cubicBezTo>
                  <a:lnTo>
                    <a:pt x="1091" y="64"/>
                  </a:lnTo>
                  <a:cubicBezTo>
                    <a:pt x="1091" y="64"/>
                    <a:pt x="1091" y="64"/>
                    <a:pt x="1091" y="64"/>
                  </a:cubicBezTo>
                  <a:cubicBezTo>
                    <a:pt x="1086" y="53"/>
                    <a:pt x="1082" y="42"/>
                    <a:pt x="1077" y="31"/>
                  </a:cubicBezTo>
                  <a:cubicBezTo>
                    <a:pt x="1068" y="11"/>
                    <a:pt x="1042" y="1"/>
                    <a:pt x="102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
            <p:cNvSpPr/>
            <p:nvPr/>
          </p:nvSpPr>
          <p:spPr>
            <a:xfrm>
              <a:off x="4647258" y="2895748"/>
              <a:ext cx="87004" cy="64382"/>
            </a:xfrm>
            <a:custGeom>
              <a:avLst/>
              <a:gdLst/>
              <a:ahLst/>
              <a:cxnLst/>
              <a:rect l="l" t="t" r="r" b="b"/>
              <a:pathLst>
                <a:path w="1123" h="831" extrusionOk="0">
                  <a:moveTo>
                    <a:pt x="1091" y="64"/>
                  </a:moveTo>
                  <a:cubicBezTo>
                    <a:pt x="1094" y="70"/>
                    <a:pt x="1095" y="74"/>
                    <a:pt x="1095" y="74"/>
                  </a:cubicBezTo>
                  <a:cubicBezTo>
                    <a:pt x="1095" y="74"/>
                    <a:pt x="1094" y="73"/>
                    <a:pt x="1093" y="71"/>
                  </a:cubicBezTo>
                  <a:cubicBezTo>
                    <a:pt x="1092" y="69"/>
                    <a:pt x="1092" y="67"/>
                    <a:pt x="1091" y="64"/>
                  </a:cubicBezTo>
                  <a:close/>
                  <a:moveTo>
                    <a:pt x="223" y="375"/>
                  </a:moveTo>
                  <a:cubicBezTo>
                    <a:pt x="224" y="377"/>
                    <a:pt x="226" y="383"/>
                    <a:pt x="228" y="387"/>
                  </a:cubicBezTo>
                  <a:lnTo>
                    <a:pt x="228" y="387"/>
                  </a:lnTo>
                  <a:cubicBezTo>
                    <a:pt x="226" y="383"/>
                    <a:pt x="224" y="379"/>
                    <a:pt x="223" y="375"/>
                  </a:cubicBezTo>
                  <a:close/>
                  <a:moveTo>
                    <a:pt x="867" y="408"/>
                  </a:moveTo>
                  <a:lnTo>
                    <a:pt x="867" y="408"/>
                  </a:lnTo>
                  <a:cubicBezTo>
                    <a:pt x="867" y="409"/>
                    <a:pt x="866" y="410"/>
                    <a:pt x="866" y="410"/>
                  </a:cubicBezTo>
                  <a:cubicBezTo>
                    <a:pt x="866" y="410"/>
                    <a:pt x="867" y="409"/>
                    <a:pt x="867" y="408"/>
                  </a:cubicBezTo>
                  <a:close/>
                  <a:moveTo>
                    <a:pt x="697" y="597"/>
                  </a:moveTo>
                  <a:cubicBezTo>
                    <a:pt x="697" y="597"/>
                    <a:pt x="697" y="597"/>
                    <a:pt x="697" y="597"/>
                  </a:cubicBezTo>
                  <a:cubicBezTo>
                    <a:pt x="697" y="597"/>
                    <a:pt x="692" y="599"/>
                    <a:pt x="684" y="602"/>
                  </a:cubicBezTo>
                  <a:lnTo>
                    <a:pt x="684" y="602"/>
                  </a:lnTo>
                  <a:cubicBezTo>
                    <a:pt x="688" y="600"/>
                    <a:pt x="696" y="597"/>
                    <a:pt x="697" y="597"/>
                  </a:cubicBezTo>
                  <a:close/>
                  <a:moveTo>
                    <a:pt x="1021" y="1"/>
                  </a:moveTo>
                  <a:cubicBezTo>
                    <a:pt x="1018" y="1"/>
                    <a:pt x="1016" y="1"/>
                    <a:pt x="1014" y="1"/>
                  </a:cubicBezTo>
                  <a:cubicBezTo>
                    <a:pt x="990" y="5"/>
                    <a:pt x="969" y="22"/>
                    <a:pt x="962" y="47"/>
                  </a:cubicBezTo>
                  <a:cubicBezTo>
                    <a:pt x="955" y="71"/>
                    <a:pt x="943" y="96"/>
                    <a:pt x="938" y="121"/>
                  </a:cubicBezTo>
                  <a:cubicBezTo>
                    <a:pt x="933" y="147"/>
                    <a:pt x="928" y="173"/>
                    <a:pt x="924" y="199"/>
                  </a:cubicBezTo>
                  <a:cubicBezTo>
                    <a:pt x="914" y="252"/>
                    <a:pt x="902" y="307"/>
                    <a:pt x="885" y="358"/>
                  </a:cubicBezTo>
                  <a:cubicBezTo>
                    <a:pt x="882" y="371"/>
                    <a:pt x="878" y="383"/>
                    <a:pt x="872" y="395"/>
                  </a:cubicBezTo>
                  <a:cubicBezTo>
                    <a:pt x="872" y="397"/>
                    <a:pt x="871" y="399"/>
                    <a:pt x="870" y="401"/>
                  </a:cubicBezTo>
                  <a:lnTo>
                    <a:pt x="870" y="401"/>
                  </a:lnTo>
                  <a:cubicBezTo>
                    <a:pt x="868" y="405"/>
                    <a:pt x="867" y="409"/>
                    <a:pt x="864" y="413"/>
                  </a:cubicBezTo>
                  <a:cubicBezTo>
                    <a:pt x="854" y="437"/>
                    <a:pt x="841" y="459"/>
                    <a:pt x="827" y="481"/>
                  </a:cubicBezTo>
                  <a:cubicBezTo>
                    <a:pt x="823" y="486"/>
                    <a:pt x="820" y="491"/>
                    <a:pt x="816" y="496"/>
                  </a:cubicBezTo>
                  <a:cubicBezTo>
                    <a:pt x="816" y="497"/>
                    <a:pt x="814" y="500"/>
                    <a:pt x="812" y="502"/>
                  </a:cubicBezTo>
                  <a:lnTo>
                    <a:pt x="812" y="502"/>
                  </a:lnTo>
                  <a:cubicBezTo>
                    <a:pt x="815" y="498"/>
                    <a:pt x="816" y="497"/>
                    <a:pt x="817" y="497"/>
                  </a:cubicBezTo>
                  <a:lnTo>
                    <a:pt x="817" y="497"/>
                  </a:lnTo>
                  <a:cubicBezTo>
                    <a:pt x="817" y="497"/>
                    <a:pt x="812" y="502"/>
                    <a:pt x="809" y="506"/>
                  </a:cubicBezTo>
                  <a:lnTo>
                    <a:pt x="809" y="506"/>
                  </a:lnTo>
                  <a:cubicBezTo>
                    <a:pt x="810" y="505"/>
                    <a:pt x="811" y="503"/>
                    <a:pt x="812" y="502"/>
                  </a:cubicBezTo>
                  <a:lnTo>
                    <a:pt x="812" y="502"/>
                  </a:lnTo>
                  <a:cubicBezTo>
                    <a:pt x="812" y="502"/>
                    <a:pt x="812" y="503"/>
                    <a:pt x="811" y="503"/>
                  </a:cubicBezTo>
                  <a:cubicBezTo>
                    <a:pt x="810" y="504"/>
                    <a:pt x="810" y="505"/>
                    <a:pt x="809" y="506"/>
                  </a:cubicBezTo>
                  <a:lnTo>
                    <a:pt x="809" y="506"/>
                  </a:lnTo>
                  <a:cubicBezTo>
                    <a:pt x="809" y="506"/>
                    <a:pt x="809" y="506"/>
                    <a:pt x="809" y="506"/>
                  </a:cubicBezTo>
                  <a:lnTo>
                    <a:pt x="809" y="506"/>
                  </a:lnTo>
                  <a:cubicBezTo>
                    <a:pt x="808" y="508"/>
                    <a:pt x="806" y="510"/>
                    <a:pt x="806" y="510"/>
                  </a:cubicBezTo>
                  <a:cubicBezTo>
                    <a:pt x="806" y="510"/>
                    <a:pt x="807" y="509"/>
                    <a:pt x="809" y="506"/>
                  </a:cubicBezTo>
                  <a:lnTo>
                    <a:pt x="809" y="506"/>
                  </a:lnTo>
                  <a:cubicBezTo>
                    <a:pt x="809" y="507"/>
                    <a:pt x="808" y="507"/>
                    <a:pt x="808" y="508"/>
                  </a:cubicBezTo>
                  <a:cubicBezTo>
                    <a:pt x="802" y="513"/>
                    <a:pt x="797" y="519"/>
                    <a:pt x="792" y="525"/>
                  </a:cubicBezTo>
                  <a:cubicBezTo>
                    <a:pt x="784" y="534"/>
                    <a:pt x="775" y="542"/>
                    <a:pt x="767" y="550"/>
                  </a:cubicBezTo>
                  <a:cubicBezTo>
                    <a:pt x="764" y="553"/>
                    <a:pt x="760" y="556"/>
                    <a:pt x="757" y="559"/>
                  </a:cubicBezTo>
                  <a:lnTo>
                    <a:pt x="757" y="559"/>
                  </a:lnTo>
                  <a:cubicBezTo>
                    <a:pt x="760" y="556"/>
                    <a:pt x="761" y="556"/>
                    <a:pt x="761" y="556"/>
                  </a:cubicBezTo>
                  <a:lnTo>
                    <a:pt x="761" y="556"/>
                  </a:lnTo>
                  <a:cubicBezTo>
                    <a:pt x="761" y="556"/>
                    <a:pt x="755" y="560"/>
                    <a:pt x="753" y="562"/>
                  </a:cubicBezTo>
                  <a:cubicBezTo>
                    <a:pt x="754" y="561"/>
                    <a:pt x="755" y="560"/>
                    <a:pt x="757" y="559"/>
                  </a:cubicBezTo>
                  <a:lnTo>
                    <a:pt x="757" y="559"/>
                  </a:lnTo>
                  <a:cubicBezTo>
                    <a:pt x="756" y="559"/>
                    <a:pt x="755" y="560"/>
                    <a:pt x="754" y="561"/>
                  </a:cubicBezTo>
                  <a:cubicBezTo>
                    <a:pt x="752" y="562"/>
                    <a:pt x="751" y="563"/>
                    <a:pt x="750" y="564"/>
                  </a:cubicBezTo>
                  <a:lnTo>
                    <a:pt x="750" y="564"/>
                  </a:lnTo>
                  <a:cubicBezTo>
                    <a:pt x="751" y="563"/>
                    <a:pt x="752" y="562"/>
                    <a:pt x="753" y="562"/>
                  </a:cubicBezTo>
                  <a:lnTo>
                    <a:pt x="753" y="562"/>
                  </a:lnTo>
                  <a:cubicBezTo>
                    <a:pt x="751" y="564"/>
                    <a:pt x="746" y="567"/>
                    <a:pt x="746" y="567"/>
                  </a:cubicBezTo>
                  <a:cubicBezTo>
                    <a:pt x="746" y="567"/>
                    <a:pt x="747" y="566"/>
                    <a:pt x="750" y="564"/>
                  </a:cubicBezTo>
                  <a:lnTo>
                    <a:pt x="750" y="564"/>
                  </a:lnTo>
                  <a:cubicBezTo>
                    <a:pt x="740" y="572"/>
                    <a:pt x="728" y="578"/>
                    <a:pt x="717" y="585"/>
                  </a:cubicBezTo>
                  <a:cubicBezTo>
                    <a:pt x="710" y="589"/>
                    <a:pt x="702" y="593"/>
                    <a:pt x="695" y="597"/>
                  </a:cubicBezTo>
                  <a:cubicBezTo>
                    <a:pt x="692" y="598"/>
                    <a:pt x="689" y="599"/>
                    <a:pt x="686" y="600"/>
                  </a:cubicBezTo>
                  <a:cubicBezTo>
                    <a:pt x="684" y="601"/>
                    <a:pt x="683" y="602"/>
                    <a:pt x="683" y="602"/>
                  </a:cubicBezTo>
                  <a:lnTo>
                    <a:pt x="683" y="602"/>
                  </a:lnTo>
                  <a:cubicBezTo>
                    <a:pt x="669" y="607"/>
                    <a:pt x="651" y="612"/>
                    <a:pt x="648" y="612"/>
                  </a:cubicBezTo>
                  <a:cubicBezTo>
                    <a:pt x="637" y="615"/>
                    <a:pt x="625" y="618"/>
                    <a:pt x="614" y="620"/>
                  </a:cubicBezTo>
                  <a:lnTo>
                    <a:pt x="614" y="620"/>
                  </a:lnTo>
                  <a:cubicBezTo>
                    <a:pt x="600" y="621"/>
                    <a:pt x="585" y="622"/>
                    <a:pt x="571" y="622"/>
                  </a:cubicBezTo>
                  <a:cubicBezTo>
                    <a:pt x="556" y="622"/>
                    <a:pt x="541" y="621"/>
                    <a:pt x="526" y="620"/>
                  </a:cubicBezTo>
                  <a:lnTo>
                    <a:pt x="526" y="620"/>
                  </a:lnTo>
                  <a:cubicBezTo>
                    <a:pt x="504" y="616"/>
                    <a:pt x="484" y="612"/>
                    <a:pt x="463" y="605"/>
                  </a:cubicBezTo>
                  <a:cubicBezTo>
                    <a:pt x="453" y="602"/>
                    <a:pt x="443" y="599"/>
                    <a:pt x="434" y="596"/>
                  </a:cubicBezTo>
                  <a:lnTo>
                    <a:pt x="434" y="596"/>
                  </a:lnTo>
                  <a:cubicBezTo>
                    <a:pt x="434" y="596"/>
                    <a:pt x="434" y="596"/>
                    <a:pt x="434" y="596"/>
                  </a:cubicBezTo>
                  <a:cubicBezTo>
                    <a:pt x="434" y="596"/>
                    <a:pt x="434" y="596"/>
                    <a:pt x="433" y="596"/>
                  </a:cubicBezTo>
                  <a:lnTo>
                    <a:pt x="433" y="596"/>
                  </a:lnTo>
                  <a:cubicBezTo>
                    <a:pt x="432" y="595"/>
                    <a:pt x="431" y="595"/>
                    <a:pt x="430" y="594"/>
                  </a:cubicBezTo>
                  <a:lnTo>
                    <a:pt x="430" y="594"/>
                  </a:lnTo>
                  <a:cubicBezTo>
                    <a:pt x="424" y="592"/>
                    <a:pt x="419" y="589"/>
                    <a:pt x="414" y="586"/>
                  </a:cubicBezTo>
                  <a:cubicBezTo>
                    <a:pt x="392" y="576"/>
                    <a:pt x="371" y="563"/>
                    <a:pt x="351" y="549"/>
                  </a:cubicBezTo>
                  <a:cubicBezTo>
                    <a:pt x="351" y="549"/>
                    <a:pt x="351" y="549"/>
                    <a:pt x="351" y="549"/>
                  </a:cubicBezTo>
                  <a:lnTo>
                    <a:pt x="351" y="549"/>
                  </a:lnTo>
                  <a:cubicBezTo>
                    <a:pt x="352" y="549"/>
                    <a:pt x="352" y="550"/>
                    <a:pt x="353" y="550"/>
                  </a:cubicBezTo>
                  <a:lnTo>
                    <a:pt x="353" y="550"/>
                  </a:lnTo>
                  <a:cubicBezTo>
                    <a:pt x="352" y="550"/>
                    <a:pt x="351" y="549"/>
                    <a:pt x="350" y="548"/>
                  </a:cubicBezTo>
                  <a:lnTo>
                    <a:pt x="350" y="548"/>
                  </a:lnTo>
                  <a:cubicBezTo>
                    <a:pt x="351" y="548"/>
                    <a:pt x="351" y="549"/>
                    <a:pt x="351" y="549"/>
                  </a:cubicBezTo>
                  <a:lnTo>
                    <a:pt x="351" y="549"/>
                  </a:lnTo>
                  <a:cubicBezTo>
                    <a:pt x="349" y="547"/>
                    <a:pt x="346" y="544"/>
                    <a:pt x="345" y="544"/>
                  </a:cubicBezTo>
                  <a:lnTo>
                    <a:pt x="345" y="544"/>
                  </a:lnTo>
                  <a:cubicBezTo>
                    <a:pt x="346" y="545"/>
                    <a:pt x="348" y="547"/>
                    <a:pt x="350" y="548"/>
                  </a:cubicBezTo>
                  <a:lnTo>
                    <a:pt x="350" y="548"/>
                  </a:lnTo>
                  <a:cubicBezTo>
                    <a:pt x="348" y="547"/>
                    <a:pt x="345" y="545"/>
                    <a:pt x="344" y="543"/>
                  </a:cubicBezTo>
                  <a:cubicBezTo>
                    <a:pt x="344" y="543"/>
                    <a:pt x="344" y="543"/>
                    <a:pt x="344" y="543"/>
                  </a:cubicBezTo>
                  <a:cubicBezTo>
                    <a:pt x="344" y="543"/>
                    <a:pt x="344" y="544"/>
                    <a:pt x="345" y="544"/>
                  </a:cubicBezTo>
                  <a:lnTo>
                    <a:pt x="345" y="544"/>
                  </a:lnTo>
                  <a:cubicBezTo>
                    <a:pt x="343" y="542"/>
                    <a:pt x="341" y="541"/>
                    <a:pt x="340" y="539"/>
                  </a:cubicBezTo>
                  <a:cubicBezTo>
                    <a:pt x="329" y="530"/>
                    <a:pt x="321" y="522"/>
                    <a:pt x="311" y="513"/>
                  </a:cubicBezTo>
                  <a:cubicBezTo>
                    <a:pt x="303" y="504"/>
                    <a:pt x="296" y="496"/>
                    <a:pt x="288" y="488"/>
                  </a:cubicBezTo>
                  <a:cubicBezTo>
                    <a:pt x="287" y="486"/>
                    <a:pt x="284" y="482"/>
                    <a:pt x="281" y="479"/>
                  </a:cubicBezTo>
                  <a:lnTo>
                    <a:pt x="281" y="479"/>
                  </a:lnTo>
                  <a:cubicBezTo>
                    <a:pt x="279" y="476"/>
                    <a:pt x="278" y="474"/>
                    <a:pt x="277" y="473"/>
                  </a:cubicBezTo>
                  <a:cubicBezTo>
                    <a:pt x="263" y="453"/>
                    <a:pt x="250" y="431"/>
                    <a:pt x="238" y="408"/>
                  </a:cubicBezTo>
                  <a:cubicBezTo>
                    <a:pt x="235" y="402"/>
                    <a:pt x="232" y="396"/>
                    <a:pt x="229" y="389"/>
                  </a:cubicBezTo>
                  <a:lnTo>
                    <a:pt x="229" y="389"/>
                  </a:lnTo>
                  <a:cubicBezTo>
                    <a:pt x="228" y="388"/>
                    <a:pt x="227" y="384"/>
                    <a:pt x="224" y="377"/>
                  </a:cubicBezTo>
                  <a:cubicBezTo>
                    <a:pt x="221" y="371"/>
                    <a:pt x="218" y="365"/>
                    <a:pt x="216" y="360"/>
                  </a:cubicBezTo>
                  <a:cubicBezTo>
                    <a:pt x="216" y="360"/>
                    <a:pt x="216" y="359"/>
                    <a:pt x="215" y="359"/>
                  </a:cubicBezTo>
                  <a:lnTo>
                    <a:pt x="215" y="359"/>
                  </a:lnTo>
                  <a:cubicBezTo>
                    <a:pt x="216" y="361"/>
                    <a:pt x="217" y="362"/>
                    <a:pt x="217" y="362"/>
                  </a:cubicBezTo>
                  <a:cubicBezTo>
                    <a:pt x="217" y="362"/>
                    <a:pt x="216" y="360"/>
                    <a:pt x="215" y="358"/>
                  </a:cubicBezTo>
                  <a:lnTo>
                    <a:pt x="215" y="358"/>
                  </a:lnTo>
                  <a:cubicBezTo>
                    <a:pt x="215" y="358"/>
                    <a:pt x="215" y="358"/>
                    <a:pt x="215" y="359"/>
                  </a:cubicBezTo>
                  <a:lnTo>
                    <a:pt x="215" y="359"/>
                  </a:lnTo>
                  <a:cubicBezTo>
                    <a:pt x="215" y="358"/>
                    <a:pt x="215" y="358"/>
                    <a:pt x="215" y="358"/>
                  </a:cubicBezTo>
                  <a:cubicBezTo>
                    <a:pt x="214" y="356"/>
                    <a:pt x="214" y="355"/>
                    <a:pt x="213" y="353"/>
                  </a:cubicBezTo>
                  <a:lnTo>
                    <a:pt x="213" y="353"/>
                  </a:lnTo>
                  <a:cubicBezTo>
                    <a:pt x="214" y="355"/>
                    <a:pt x="215" y="356"/>
                    <a:pt x="215" y="358"/>
                  </a:cubicBezTo>
                  <a:lnTo>
                    <a:pt x="215" y="358"/>
                  </a:lnTo>
                  <a:cubicBezTo>
                    <a:pt x="214" y="356"/>
                    <a:pt x="213" y="353"/>
                    <a:pt x="212" y="351"/>
                  </a:cubicBezTo>
                  <a:lnTo>
                    <a:pt x="212" y="351"/>
                  </a:lnTo>
                  <a:cubicBezTo>
                    <a:pt x="204" y="330"/>
                    <a:pt x="197" y="308"/>
                    <a:pt x="191" y="285"/>
                  </a:cubicBezTo>
                  <a:cubicBezTo>
                    <a:pt x="184" y="258"/>
                    <a:pt x="180" y="231"/>
                    <a:pt x="174" y="203"/>
                  </a:cubicBezTo>
                  <a:cubicBezTo>
                    <a:pt x="173" y="197"/>
                    <a:pt x="171" y="191"/>
                    <a:pt x="170" y="185"/>
                  </a:cubicBezTo>
                  <a:cubicBezTo>
                    <a:pt x="169" y="180"/>
                    <a:pt x="169" y="177"/>
                    <a:pt x="169" y="173"/>
                  </a:cubicBezTo>
                  <a:cubicBezTo>
                    <a:pt x="168" y="170"/>
                    <a:pt x="168" y="169"/>
                    <a:pt x="168" y="169"/>
                  </a:cubicBezTo>
                  <a:lnTo>
                    <a:pt x="168" y="169"/>
                  </a:lnTo>
                  <a:cubicBezTo>
                    <a:pt x="168" y="169"/>
                    <a:pt x="168" y="169"/>
                    <a:pt x="168" y="169"/>
                  </a:cubicBezTo>
                  <a:lnTo>
                    <a:pt x="168" y="169"/>
                  </a:lnTo>
                  <a:cubicBezTo>
                    <a:pt x="167" y="167"/>
                    <a:pt x="167" y="164"/>
                    <a:pt x="167" y="162"/>
                  </a:cubicBezTo>
                  <a:cubicBezTo>
                    <a:pt x="167" y="155"/>
                    <a:pt x="165" y="149"/>
                    <a:pt x="162" y="143"/>
                  </a:cubicBezTo>
                  <a:cubicBezTo>
                    <a:pt x="159" y="136"/>
                    <a:pt x="158" y="133"/>
                    <a:pt x="158" y="133"/>
                  </a:cubicBezTo>
                  <a:lnTo>
                    <a:pt x="158" y="133"/>
                  </a:lnTo>
                  <a:cubicBezTo>
                    <a:pt x="158" y="133"/>
                    <a:pt x="159" y="136"/>
                    <a:pt x="161" y="142"/>
                  </a:cubicBezTo>
                  <a:cubicBezTo>
                    <a:pt x="157" y="138"/>
                    <a:pt x="155" y="127"/>
                    <a:pt x="153" y="122"/>
                  </a:cubicBezTo>
                  <a:cubicBezTo>
                    <a:pt x="144" y="98"/>
                    <a:pt x="128" y="81"/>
                    <a:pt x="101" y="77"/>
                  </a:cubicBezTo>
                  <a:cubicBezTo>
                    <a:pt x="98" y="77"/>
                    <a:pt x="96" y="77"/>
                    <a:pt x="93" y="77"/>
                  </a:cubicBezTo>
                  <a:cubicBezTo>
                    <a:pt x="71" y="77"/>
                    <a:pt x="50" y="88"/>
                    <a:pt x="39" y="107"/>
                  </a:cubicBezTo>
                  <a:cubicBezTo>
                    <a:pt x="29" y="124"/>
                    <a:pt x="18" y="141"/>
                    <a:pt x="14" y="160"/>
                  </a:cubicBezTo>
                  <a:cubicBezTo>
                    <a:pt x="11" y="181"/>
                    <a:pt x="8" y="202"/>
                    <a:pt x="5" y="223"/>
                  </a:cubicBezTo>
                  <a:cubicBezTo>
                    <a:pt x="1" y="262"/>
                    <a:pt x="6" y="302"/>
                    <a:pt x="12" y="341"/>
                  </a:cubicBezTo>
                  <a:cubicBezTo>
                    <a:pt x="22" y="411"/>
                    <a:pt x="45" y="477"/>
                    <a:pt x="80" y="539"/>
                  </a:cubicBezTo>
                  <a:cubicBezTo>
                    <a:pt x="154" y="668"/>
                    <a:pt x="273" y="764"/>
                    <a:pt x="416" y="807"/>
                  </a:cubicBezTo>
                  <a:cubicBezTo>
                    <a:pt x="467" y="823"/>
                    <a:pt x="520" y="830"/>
                    <a:pt x="573" y="830"/>
                  </a:cubicBezTo>
                  <a:cubicBezTo>
                    <a:pt x="664" y="830"/>
                    <a:pt x="754" y="807"/>
                    <a:pt x="833" y="760"/>
                  </a:cubicBezTo>
                  <a:cubicBezTo>
                    <a:pt x="948" y="689"/>
                    <a:pt x="1024" y="579"/>
                    <a:pt x="1073" y="456"/>
                  </a:cubicBezTo>
                  <a:cubicBezTo>
                    <a:pt x="1100" y="390"/>
                    <a:pt x="1116" y="320"/>
                    <a:pt x="1120" y="248"/>
                  </a:cubicBezTo>
                  <a:cubicBezTo>
                    <a:pt x="1122" y="208"/>
                    <a:pt x="1120" y="171"/>
                    <a:pt x="1113" y="130"/>
                  </a:cubicBezTo>
                  <a:cubicBezTo>
                    <a:pt x="1111" y="110"/>
                    <a:pt x="1103" y="91"/>
                    <a:pt x="1094" y="72"/>
                  </a:cubicBezTo>
                  <a:cubicBezTo>
                    <a:pt x="1093" y="70"/>
                    <a:pt x="1092" y="65"/>
                    <a:pt x="1091" y="64"/>
                  </a:cubicBezTo>
                  <a:lnTo>
                    <a:pt x="1091" y="64"/>
                  </a:lnTo>
                  <a:cubicBezTo>
                    <a:pt x="1091" y="64"/>
                    <a:pt x="1091" y="64"/>
                    <a:pt x="1091" y="64"/>
                  </a:cubicBezTo>
                  <a:cubicBezTo>
                    <a:pt x="1086" y="53"/>
                    <a:pt x="1081" y="42"/>
                    <a:pt x="1077" y="31"/>
                  </a:cubicBezTo>
                  <a:cubicBezTo>
                    <a:pt x="1067" y="11"/>
                    <a:pt x="1042" y="1"/>
                    <a:pt x="102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9" name="Google Shape;419;p2"/>
          <p:cNvSpPr/>
          <p:nvPr/>
        </p:nvSpPr>
        <p:spPr>
          <a:xfrm>
            <a:off x="460400" y="18402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
          <p:cNvSpPr txBox="1"/>
          <p:nvPr/>
        </p:nvSpPr>
        <p:spPr>
          <a:xfrm>
            <a:off x="489925" y="1752600"/>
            <a:ext cx="251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accent5"/>
                </a:solidFill>
                <a:latin typeface="Fira Sans Extra Condensed"/>
                <a:ea typeface="Fira Sans Extra Condensed"/>
                <a:cs typeface="Fira Sans Extra Condensed"/>
                <a:sym typeface="Fira Sans Extra Condensed"/>
              </a:rPr>
              <a:t>2. EXISTING WORK WITH LIMITATION</a:t>
            </a:r>
            <a:endParaRPr sz="1500" b="1">
              <a:solidFill>
                <a:schemeClr val="accent5"/>
              </a:solidFill>
              <a:latin typeface="Fira Sans Extra Condensed"/>
              <a:ea typeface="Fira Sans Extra Condensed"/>
              <a:cs typeface="Fira Sans Extra Condensed"/>
              <a:sym typeface="Fira Sans Extra Condensed"/>
            </a:endParaRPr>
          </a:p>
        </p:txBody>
      </p:sp>
      <p:sp>
        <p:nvSpPr>
          <p:cNvPr id="421" name="Google Shape;421;p2"/>
          <p:cNvSpPr/>
          <p:nvPr/>
        </p:nvSpPr>
        <p:spPr>
          <a:xfrm>
            <a:off x="460400" y="24498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
          <p:cNvSpPr/>
          <p:nvPr/>
        </p:nvSpPr>
        <p:spPr>
          <a:xfrm>
            <a:off x="460400" y="30594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
          <p:cNvSpPr/>
          <p:nvPr/>
        </p:nvSpPr>
        <p:spPr>
          <a:xfrm>
            <a:off x="460400" y="36690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
          <p:cNvSpPr/>
          <p:nvPr/>
        </p:nvSpPr>
        <p:spPr>
          <a:xfrm>
            <a:off x="6175400" y="13830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
          <p:cNvSpPr txBox="1"/>
          <p:nvPr/>
        </p:nvSpPr>
        <p:spPr>
          <a:xfrm>
            <a:off x="6150800" y="1459300"/>
            <a:ext cx="2510100" cy="822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600" b="1">
                <a:solidFill>
                  <a:schemeClr val="accent5"/>
                </a:solidFill>
                <a:latin typeface="Fira Sans Extra Condensed"/>
                <a:ea typeface="Fira Sans Extra Condensed"/>
                <a:cs typeface="Fira Sans Extra Condensed"/>
                <a:sym typeface="Fira Sans Extra Condensed"/>
              </a:rPr>
              <a:t>6. Hardware &amp; Software requirements</a:t>
            </a:r>
            <a:endParaRPr sz="1600" b="1">
              <a:solidFill>
                <a:schemeClr val="accent5"/>
              </a:solidFill>
              <a:latin typeface="Fira Sans Extra Condensed"/>
              <a:ea typeface="Fira Sans Extra Condensed"/>
              <a:cs typeface="Fira Sans Extra Condensed"/>
              <a:sym typeface="Fira Sans Extra Condensed"/>
            </a:endParaRPr>
          </a:p>
          <a:p>
            <a:pPr marL="0" marR="0" lvl="0" indent="0" algn="ctr" rtl="0">
              <a:lnSpc>
                <a:spcPct val="100000"/>
              </a:lnSpc>
              <a:spcBef>
                <a:spcPts val="0"/>
              </a:spcBef>
              <a:spcAft>
                <a:spcPts val="0"/>
              </a:spcAft>
              <a:buClr>
                <a:schemeClr val="dk1"/>
              </a:buClr>
              <a:buSzPts val="1100"/>
              <a:buFont typeface="Arial"/>
              <a:buNone/>
            </a:pPr>
            <a:endParaRPr sz="1600" b="1">
              <a:solidFill>
                <a:schemeClr val="accent5"/>
              </a:solidFill>
              <a:latin typeface="Fira Sans Extra Condensed"/>
              <a:ea typeface="Fira Sans Extra Condensed"/>
              <a:cs typeface="Fira Sans Extra Condensed"/>
              <a:sym typeface="Fira Sans Extra Condensed"/>
            </a:endParaRPr>
          </a:p>
          <a:p>
            <a:pPr marL="0" marR="0" lvl="0" indent="0" algn="ctr" rtl="0">
              <a:lnSpc>
                <a:spcPct val="100000"/>
              </a:lnSpc>
              <a:spcBef>
                <a:spcPts val="0"/>
              </a:spcBef>
              <a:spcAft>
                <a:spcPts val="0"/>
              </a:spcAft>
              <a:buClr>
                <a:srgbClr val="000000"/>
              </a:buClr>
              <a:buSzPts val="1600"/>
              <a:buFont typeface="Arial"/>
              <a:buNone/>
            </a:pPr>
            <a:endParaRPr sz="1600" b="1">
              <a:solidFill>
                <a:schemeClr val="accent5"/>
              </a:solidFill>
              <a:latin typeface="Fira Sans Extra Condensed"/>
              <a:ea typeface="Fira Sans Extra Condensed"/>
              <a:cs typeface="Fira Sans Extra Condensed"/>
              <a:sym typeface="Fira Sans Extra Condensed"/>
            </a:endParaRPr>
          </a:p>
        </p:txBody>
      </p:sp>
      <p:sp>
        <p:nvSpPr>
          <p:cNvPr id="426" name="Google Shape;426;p2"/>
          <p:cNvSpPr/>
          <p:nvPr/>
        </p:nvSpPr>
        <p:spPr>
          <a:xfrm>
            <a:off x="6175400" y="26022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
          <p:cNvSpPr/>
          <p:nvPr/>
        </p:nvSpPr>
        <p:spPr>
          <a:xfrm>
            <a:off x="6175400" y="32118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
          <p:cNvSpPr/>
          <p:nvPr/>
        </p:nvSpPr>
        <p:spPr>
          <a:xfrm>
            <a:off x="6175400" y="38214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
          <p:cNvSpPr/>
          <p:nvPr/>
        </p:nvSpPr>
        <p:spPr>
          <a:xfrm>
            <a:off x="6175400" y="1992693"/>
            <a:ext cx="2510067" cy="497030"/>
          </a:xfrm>
          <a:custGeom>
            <a:avLst/>
            <a:gdLst/>
            <a:ahLst/>
            <a:cxnLst/>
            <a:rect l="l" t="t" r="r" b="b"/>
            <a:pathLst>
              <a:path w="31245" h="10371" extrusionOk="0">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
          <p:cNvSpPr txBox="1"/>
          <p:nvPr/>
        </p:nvSpPr>
        <p:spPr>
          <a:xfrm>
            <a:off x="283400" y="2362200"/>
            <a:ext cx="2716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accent5"/>
                </a:solidFill>
                <a:latin typeface="Fira Sans Extra Condensed"/>
                <a:ea typeface="Fira Sans Extra Condensed"/>
                <a:cs typeface="Fira Sans Extra Condensed"/>
                <a:sym typeface="Fira Sans Extra Condensed"/>
              </a:rPr>
              <a:t>3. Proposed work and methodology</a:t>
            </a:r>
            <a:endParaRPr sz="1500" b="1">
              <a:solidFill>
                <a:schemeClr val="accent5"/>
              </a:solidFill>
              <a:latin typeface="Fira Sans Extra Condensed"/>
              <a:ea typeface="Fira Sans Extra Condensed"/>
              <a:cs typeface="Fira Sans Extra Condensed"/>
              <a:sym typeface="Fira Sans Extra Condensed"/>
            </a:endParaRPr>
          </a:p>
        </p:txBody>
      </p:sp>
      <p:sp>
        <p:nvSpPr>
          <p:cNvPr id="431" name="Google Shape;431;p2"/>
          <p:cNvSpPr txBox="1"/>
          <p:nvPr/>
        </p:nvSpPr>
        <p:spPr>
          <a:xfrm>
            <a:off x="304800" y="3048000"/>
            <a:ext cx="3000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accent5"/>
                </a:solidFill>
                <a:latin typeface="Fira Sans Extra Condensed"/>
                <a:ea typeface="Fira Sans Extra Condensed"/>
                <a:cs typeface="Fira Sans Extra Condensed"/>
                <a:sym typeface="Fira Sans Extra Condensed"/>
              </a:rPr>
              <a:t>4. Novelty of the project</a:t>
            </a:r>
            <a:endParaRPr sz="1700" b="1">
              <a:solidFill>
                <a:schemeClr val="accent5"/>
              </a:solidFill>
              <a:latin typeface="Fira Sans Extra Condensed"/>
              <a:ea typeface="Fira Sans Extra Condensed"/>
              <a:cs typeface="Fira Sans Extra Condensed"/>
              <a:sym typeface="Fira Sans Extra Condensed"/>
            </a:endParaRPr>
          </a:p>
        </p:txBody>
      </p:sp>
      <p:sp>
        <p:nvSpPr>
          <p:cNvPr id="432" name="Google Shape;432;p2"/>
          <p:cNvSpPr txBox="1"/>
          <p:nvPr/>
        </p:nvSpPr>
        <p:spPr>
          <a:xfrm>
            <a:off x="359700" y="3581400"/>
            <a:ext cx="2716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5.  Real time usage and advantages</a:t>
            </a:r>
            <a:endParaRPr sz="1600" b="1">
              <a:solidFill>
                <a:schemeClr val="accent5"/>
              </a:solidFill>
              <a:latin typeface="Fira Sans Extra Condensed"/>
              <a:ea typeface="Fira Sans Extra Condensed"/>
              <a:cs typeface="Fira Sans Extra Condensed"/>
              <a:sym typeface="Fira Sans Extra Condensed"/>
            </a:endParaRPr>
          </a:p>
        </p:txBody>
      </p:sp>
      <p:sp>
        <p:nvSpPr>
          <p:cNvPr id="433" name="Google Shape;433;p2"/>
          <p:cNvSpPr txBox="1"/>
          <p:nvPr/>
        </p:nvSpPr>
        <p:spPr>
          <a:xfrm>
            <a:off x="6172200" y="1905000"/>
            <a:ext cx="2716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7. Overall system architecture diagram.</a:t>
            </a:r>
            <a:endParaRPr sz="1600" b="1">
              <a:solidFill>
                <a:schemeClr val="accent5"/>
              </a:solidFill>
              <a:latin typeface="Fira Sans Extra Condensed"/>
              <a:ea typeface="Fira Sans Extra Condensed"/>
              <a:cs typeface="Fira Sans Extra Condensed"/>
              <a:sym typeface="Fira Sans Extra Condensed"/>
            </a:endParaRPr>
          </a:p>
        </p:txBody>
      </p:sp>
      <p:sp>
        <p:nvSpPr>
          <p:cNvPr id="434" name="Google Shape;434;p2"/>
          <p:cNvSpPr txBox="1"/>
          <p:nvPr/>
        </p:nvSpPr>
        <p:spPr>
          <a:xfrm>
            <a:off x="6019800" y="2590800"/>
            <a:ext cx="2868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8. Implementation and coding.</a:t>
            </a:r>
            <a:endParaRPr sz="1600" b="1">
              <a:solidFill>
                <a:schemeClr val="accent5"/>
              </a:solidFill>
              <a:latin typeface="Fira Sans Extra Condensed"/>
              <a:ea typeface="Fira Sans Extra Condensed"/>
              <a:cs typeface="Fira Sans Extra Condensed"/>
              <a:sym typeface="Fira Sans Extra Condensed"/>
            </a:endParaRPr>
          </a:p>
        </p:txBody>
      </p:sp>
      <p:sp>
        <p:nvSpPr>
          <p:cNvPr id="435" name="Google Shape;435;p2"/>
          <p:cNvSpPr txBox="1"/>
          <p:nvPr/>
        </p:nvSpPr>
        <p:spPr>
          <a:xfrm>
            <a:off x="6019800" y="3200400"/>
            <a:ext cx="28689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9. Result and Discussion</a:t>
            </a:r>
            <a:endParaRPr sz="1600" b="1">
              <a:solidFill>
                <a:schemeClr val="accent5"/>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Clr>
                <a:schemeClr val="dk1"/>
              </a:buClr>
              <a:buSzPts val="1100"/>
              <a:buFont typeface="Arial"/>
              <a:buNone/>
            </a:pPr>
            <a:endParaRPr sz="1600" b="1">
              <a:solidFill>
                <a:schemeClr val="accent5"/>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600" b="1">
              <a:solidFill>
                <a:schemeClr val="accent5"/>
              </a:solidFill>
              <a:latin typeface="Fira Sans Extra Condensed"/>
              <a:ea typeface="Fira Sans Extra Condensed"/>
              <a:cs typeface="Fira Sans Extra Condensed"/>
              <a:sym typeface="Fira Sans Extra Condensed"/>
            </a:endParaRPr>
          </a:p>
        </p:txBody>
      </p:sp>
      <p:sp>
        <p:nvSpPr>
          <p:cNvPr id="436" name="Google Shape;436;p2"/>
          <p:cNvSpPr txBox="1"/>
          <p:nvPr/>
        </p:nvSpPr>
        <p:spPr>
          <a:xfrm>
            <a:off x="5905850" y="3821500"/>
            <a:ext cx="30000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solidFill>
                  <a:schemeClr val="accent5"/>
                </a:solidFill>
                <a:latin typeface="Fira Sans Extra Condensed ExtraBold"/>
                <a:ea typeface="Fira Sans Extra Condensed ExtraBold"/>
                <a:cs typeface="Fira Sans Extra Condensed ExtraBold"/>
                <a:sym typeface="Fira Sans Extra Condensed ExtraBold"/>
              </a:rPr>
              <a:t>10. Conclusion</a:t>
            </a:r>
            <a:endParaRPr sz="1700">
              <a:solidFill>
                <a:schemeClr val="accent5"/>
              </a:solidFill>
              <a:latin typeface="Fira Sans Extra Condensed ExtraBold"/>
              <a:ea typeface="Fira Sans Extra Condensed ExtraBold"/>
              <a:cs typeface="Fira Sans Extra Condensed ExtraBold"/>
              <a:sym typeface="Fira Sans Extra Condensed ExtraBold"/>
            </a:endParaRPr>
          </a:p>
          <a:p>
            <a:pPr marL="0" lvl="0" indent="0" algn="ctr" rtl="0">
              <a:spcBef>
                <a:spcPts val="0"/>
              </a:spcBef>
              <a:spcAft>
                <a:spcPts val="0"/>
              </a:spcAft>
              <a:buNone/>
            </a:pPr>
            <a:endParaRPr sz="2400">
              <a:solidFill>
                <a:schemeClr val="dk1"/>
              </a:solidFill>
              <a:latin typeface="Fira Sans Extra Condensed ExtraBold"/>
              <a:ea typeface="Fira Sans Extra Condensed ExtraBold"/>
              <a:cs typeface="Fira Sans Extra Condensed ExtraBold"/>
              <a:sym typeface="Fira Sans Extra Condensed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g15a85e89e09_1_160"/>
          <p:cNvSpPr txBox="1"/>
          <p:nvPr/>
        </p:nvSpPr>
        <p:spPr>
          <a:xfrm>
            <a:off x="1056500" y="793450"/>
            <a:ext cx="7336200" cy="410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checks for if the selected option is correct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if self.opt_selected.get() == answer[q_no]:</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if the option is correct it return true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return True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This method is used to check the answer of the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current question by calling the check_ans and question no.</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if the question is correct it increases the count by 1</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and then increase the question number by 1. If it is last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question then it calls display result to show the message box.</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otherwise shows next 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def next_btn(self):</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Check if the answer is correct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if self.check_ans(self.q_no):</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g15a85e89e09_1_170"/>
          <p:cNvSpPr txBox="1"/>
          <p:nvPr/>
        </p:nvSpPr>
        <p:spPr>
          <a:xfrm>
            <a:off x="1087975" y="434125"/>
            <a:ext cx="73362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if the answer is correct it increments the correct by 1</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self.correct += 1</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Moves to next Question by incrementing the q_no counter</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self.q_no += 1</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checks if the q_no size is equal to the data size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if self.q_no==self.data_size: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if it is correct then it displays the score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self.display_result()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destroys the GUI</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gui.destroy()</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else: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shows the next 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self.display_question()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self.display_options()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15a85e89e09_1_176"/>
          <p:cNvSpPr txBox="1"/>
          <p:nvPr/>
        </p:nvSpPr>
        <p:spPr>
          <a:xfrm>
            <a:off x="1029950" y="269825"/>
            <a:ext cx="7336200" cy="549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This method shows the two buttons on the screen.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The first one is the next_button which moves to next 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It has properties like what text it shows the functionality,</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size, color, and property of text displayed on button. Then it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mentions where to place the button on the screen. The second</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button is the exit button which is used to close the GUI without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completing the quiz.</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def buttons(self):</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The first button is the Next button to move to the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next 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next_button = Button(gui, text="Next",command=self.next_btn,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width=10,bg="blue",fg="white",font=("ariel",16,"bold"))</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placing the button  on the screen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next_button.place(x=350,y=380)</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This is the second button which is used to Quit the GUI</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quit_button = Button(gui, text="Quit", command=gui.destroy,</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width=5,bg="black", fg="white",font=("ariel",16," bold"))</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g15a85e89e09_1_182"/>
          <p:cNvSpPr txBox="1"/>
          <p:nvPr/>
        </p:nvSpPr>
        <p:spPr>
          <a:xfrm>
            <a:off x="972975" y="470475"/>
            <a:ext cx="73362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placing the Quit button on the screen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quit_button.place(x=700,y=50)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This method deselect the radio button on the screen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Then it is used to display the options available for the current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question which we obtain through the question number and Updates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each of the options for the current question of the radio button.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def display_options(self):</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val=0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deselecting the options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self.opt_selected.set(0)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looping over the options to be displayed for the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text of the radio buttons.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for option in options[self.q_no]:</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self.opts[val]['text']=option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val+=1</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This method shows the current Question on the screen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def display_question(self):</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g15a85e89e09_1_188"/>
          <p:cNvSpPr txBox="1"/>
          <p:nvPr/>
        </p:nvSpPr>
        <p:spPr>
          <a:xfrm>
            <a:off x="1011775" y="490725"/>
            <a:ext cx="7336200" cy="457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setting the Question properties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q_no = Label(gui, text=question[self.q_no], width=60,</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font=( 'ariel' ,16, 'bold' ), anchor= 'w'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#placing the option on the screen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q_no.place(x=70, y=100)</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This method is used to Display Title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def display_title(self):</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The title to be shown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title = Label(gui, text="Stress Analyzer QUIZ",</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width=50, bg="green",fg="white", font=("ariel", 20, "bold"))</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place of the title</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title.place(x=0, y=2)</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g15a85e89e09_1_194"/>
          <p:cNvSpPr txBox="1"/>
          <p:nvPr/>
        </p:nvSpPr>
        <p:spPr>
          <a:xfrm>
            <a:off x="901650" y="344100"/>
            <a:ext cx="73362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This method shows the radio buttons to select the Question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on the screen at the specified position. It also returns a</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list of radio button which are later used to add the options to</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them.</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def radio_buttons(self):</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initialize the list with an empty list of options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q_list =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position of the first option</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y_pos = 150</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adding the options to the list</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while len(q_list) &lt; 4:</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 setting the radio button properties</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radio_btn = Radiobutton(gui,text=" ",variable=self.opt_selected,</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r>
              <a:rPr lang="en" sz="1500">
                <a:latin typeface="Fira Sans Extra Condensed Medium"/>
                <a:ea typeface="Fira Sans Extra Condensed Medium"/>
                <a:cs typeface="Fira Sans Extra Condensed Medium"/>
                <a:sym typeface="Fira Sans Extra Condensed Medium"/>
              </a:rPr>
              <a:t>            value = len(q_list)+1,font = ("ariel",14))</a:t>
            </a: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500">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g15f4c518a0e_0_0"/>
          <p:cNvSpPr txBox="1">
            <a:spLocks noGrp="1"/>
          </p:cNvSpPr>
          <p:nvPr>
            <p:ph type="title"/>
          </p:nvPr>
        </p:nvSpPr>
        <p:spPr>
          <a:xfrm>
            <a:off x="457200" y="224075"/>
            <a:ext cx="82296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9.  RESULT AND DISCUSSION</a:t>
            </a:r>
            <a:endParaRPr sz="2600"/>
          </a:p>
        </p:txBody>
      </p:sp>
      <p:sp>
        <p:nvSpPr>
          <p:cNvPr id="679" name="Google Shape;679;g15f4c518a0e_0_0"/>
          <p:cNvSpPr txBox="1"/>
          <p:nvPr/>
        </p:nvSpPr>
        <p:spPr>
          <a:xfrm>
            <a:off x="344700" y="743275"/>
            <a:ext cx="4166700" cy="494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accent3"/>
                </a:solidFill>
                <a:latin typeface="Fira Sans Extra Condensed SemiBold"/>
                <a:ea typeface="Fira Sans Extra Condensed SemiBold"/>
                <a:cs typeface="Fira Sans Extra Condensed SemiBold"/>
                <a:sym typeface="Fira Sans Extra Condensed SemiBold"/>
              </a:rPr>
              <a:t>Result:</a:t>
            </a:r>
            <a:endParaRPr sz="2300">
              <a:solidFill>
                <a:schemeClr val="accent3"/>
              </a:solidFill>
              <a:latin typeface="Fira Sans Extra Condensed SemiBold"/>
              <a:ea typeface="Fira Sans Extra Condensed SemiBold"/>
              <a:cs typeface="Fira Sans Extra Condensed SemiBold"/>
              <a:sym typeface="Fira Sans Extra Condensed SemiBold"/>
            </a:endParaRPr>
          </a:p>
          <a:p>
            <a:pPr marL="457200" lvl="0" indent="-355600" algn="l" rtl="0">
              <a:spcBef>
                <a:spcPts val="0"/>
              </a:spcBef>
              <a:spcAft>
                <a:spcPts val="0"/>
              </a:spcAft>
              <a:buClr>
                <a:schemeClr val="accent3"/>
              </a:buClr>
              <a:buSzPts val="2000"/>
              <a:buFont typeface="Fira Sans Extra Condensed SemiBold"/>
              <a:buChar char="●"/>
            </a:pPr>
            <a:r>
              <a:rPr lang="en" sz="2000">
                <a:solidFill>
                  <a:schemeClr val="accent3"/>
                </a:solidFill>
                <a:latin typeface="Fira Sans Extra Condensed SemiBold"/>
                <a:ea typeface="Fira Sans Extra Condensed SemiBold"/>
                <a:cs typeface="Fira Sans Extra Condensed SemiBold"/>
                <a:sym typeface="Fira Sans Extra Condensed SemiBold"/>
              </a:rPr>
              <a:t>Website quiz evaluating the result and showing correct mental stress level of the user.</a:t>
            </a:r>
            <a:endParaRPr sz="2000">
              <a:solidFill>
                <a:schemeClr val="accent3"/>
              </a:solidFill>
              <a:latin typeface="Fira Sans Extra Condensed SemiBold"/>
              <a:ea typeface="Fira Sans Extra Condensed SemiBold"/>
              <a:cs typeface="Fira Sans Extra Condensed SemiBold"/>
              <a:sym typeface="Fira Sans Extra Condensed SemiBold"/>
            </a:endParaRPr>
          </a:p>
          <a:p>
            <a:pPr marL="457200" lvl="0" indent="-355600" algn="l" rtl="0">
              <a:spcBef>
                <a:spcPts val="0"/>
              </a:spcBef>
              <a:spcAft>
                <a:spcPts val="0"/>
              </a:spcAft>
              <a:buClr>
                <a:schemeClr val="accent3"/>
              </a:buClr>
              <a:buSzPts val="2000"/>
              <a:buFont typeface="Fira Sans Extra Condensed SemiBold"/>
              <a:buChar char="●"/>
            </a:pPr>
            <a:r>
              <a:rPr lang="en" sz="2000">
                <a:solidFill>
                  <a:schemeClr val="accent3"/>
                </a:solidFill>
                <a:latin typeface="Fira Sans Extra Condensed SemiBold"/>
                <a:ea typeface="Fira Sans Extra Condensed SemiBold"/>
                <a:cs typeface="Fira Sans Extra Condensed SemiBold"/>
                <a:sym typeface="Fira Sans Extra Condensed SemiBold"/>
              </a:rPr>
              <a:t>Website facial recognition webcam feature helping analysing  stress through expressions. </a:t>
            </a:r>
            <a:endParaRPr sz="2000">
              <a:solidFill>
                <a:schemeClr val="accent3"/>
              </a:solidFill>
              <a:latin typeface="Fira Sans Extra Condensed SemiBold"/>
              <a:ea typeface="Fira Sans Extra Condensed SemiBold"/>
              <a:cs typeface="Fira Sans Extra Condensed SemiBold"/>
              <a:sym typeface="Fira Sans Extra Condensed SemiBold"/>
            </a:endParaRPr>
          </a:p>
          <a:p>
            <a:pPr marL="457200" lvl="0" indent="-355600" algn="l" rtl="0">
              <a:spcBef>
                <a:spcPts val="0"/>
              </a:spcBef>
              <a:spcAft>
                <a:spcPts val="0"/>
              </a:spcAft>
              <a:buClr>
                <a:schemeClr val="accent3"/>
              </a:buClr>
              <a:buSzPts val="2000"/>
              <a:buFont typeface="Fira Sans Extra Condensed SemiBold"/>
              <a:buChar char="●"/>
            </a:pPr>
            <a:r>
              <a:rPr lang="en" sz="2000">
                <a:solidFill>
                  <a:schemeClr val="accent3"/>
                </a:solidFill>
                <a:latin typeface="Fira Sans Extra Condensed SemiBold"/>
                <a:ea typeface="Fira Sans Extra Condensed SemiBold"/>
                <a:cs typeface="Fira Sans Extra Condensed SemiBold"/>
                <a:sym typeface="Fira Sans Extra Condensed SemiBold"/>
              </a:rPr>
              <a:t>Website “Mending minds” fully capable of analysing mental stress levels  of the user.</a:t>
            </a:r>
            <a:endParaRPr sz="2000">
              <a:solidFill>
                <a:schemeClr val="accent3"/>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2100">
              <a:solidFill>
                <a:schemeClr val="accent3"/>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2300">
              <a:solidFill>
                <a:schemeClr val="accent3"/>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2300">
              <a:solidFill>
                <a:schemeClr val="accent3"/>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2300">
              <a:solidFill>
                <a:schemeClr val="accent3"/>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160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680" name="Google Shape;680;g15f4c518a0e_0_0"/>
          <p:cNvSpPr txBox="1"/>
          <p:nvPr/>
        </p:nvSpPr>
        <p:spPr>
          <a:xfrm>
            <a:off x="4901100" y="667075"/>
            <a:ext cx="4166700" cy="444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300">
                <a:solidFill>
                  <a:schemeClr val="accent3"/>
                </a:solidFill>
                <a:latin typeface="Fira Sans Extra Condensed SemiBold"/>
                <a:ea typeface="Fira Sans Extra Condensed SemiBold"/>
                <a:cs typeface="Fira Sans Extra Condensed SemiBold"/>
                <a:sym typeface="Fira Sans Extra Condensed SemiBold"/>
              </a:rPr>
              <a:t>Discussion:</a:t>
            </a:r>
            <a:endParaRPr sz="2300">
              <a:solidFill>
                <a:schemeClr val="accent3"/>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r>
              <a:rPr lang="en" sz="2000">
                <a:solidFill>
                  <a:schemeClr val="accent3"/>
                </a:solidFill>
                <a:latin typeface="Fira Sans Extra Condensed SemiBold"/>
                <a:ea typeface="Fira Sans Extra Condensed SemiBold"/>
                <a:cs typeface="Fira Sans Extra Condensed SemiBold"/>
                <a:sym typeface="Fira Sans Extra Condensed SemiBold"/>
              </a:rPr>
              <a:t>We aim to have our university's students as our current target audience in order to understand what else we can integrate once the website is full-fledged working in order to make it the one stop place for students to get all mental health related information whether it be their stress levels affected by personal, physical, societal conditions; psychiatrist, helplines and some common ways to cope up any conditions related to their mental health.</a:t>
            </a:r>
            <a:endParaRPr sz="2000">
              <a:solidFill>
                <a:schemeClr val="accent3"/>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g15f4aa8197f_0_55"/>
          <p:cNvSpPr txBox="1">
            <a:spLocks noGrp="1"/>
          </p:cNvSpPr>
          <p:nvPr>
            <p:ph type="title"/>
          </p:nvPr>
        </p:nvSpPr>
        <p:spPr>
          <a:xfrm>
            <a:off x="457200" y="335275"/>
            <a:ext cx="82296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 CONCLUSION</a:t>
            </a:r>
            <a:endParaRPr/>
          </a:p>
        </p:txBody>
      </p:sp>
      <p:sp>
        <p:nvSpPr>
          <p:cNvPr id="686" name="Google Shape;686;g15f4aa8197f_0_55"/>
          <p:cNvSpPr txBox="1"/>
          <p:nvPr/>
        </p:nvSpPr>
        <p:spPr>
          <a:xfrm>
            <a:off x="457200" y="1023750"/>
            <a:ext cx="8229600" cy="3930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300"/>
              </a:spcBef>
              <a:spcAft>
                <a:spcPts val="0"/>
              </a:spcAft>
              <a:buClr>
                <a:schemeClr val="dk1"/>
              </a:buClr>
              <a:buSzPts val="1100"/>
              <a:buFont typeface="Arial"/>
              <a:buNone/>
            </a:pPr>
            <a:r>
              <a:rPr lang="en" sz="1600">
                <a:solidFill>
                  <a:schemeClr val="dk2"/>
                </a:solidFill>
                <a:latin typeface="Fira Sans Extra Condensed SemiBold"/>
                <a:ea typeface="Fira Sans Extra Condensed SemiBold"/>
                <a:cs typeface="Fira Sans Extra Condensed SemiBold"/>
                <a:sym typeface="Fira Sans Extra Condensed SemiBold"/>
              </a:rPr>
              <a:t>Mental health is an integral part of health; it is more than the absence of mental illnesses. It is the foundation for well-being and effective functioning of individuals. It includes mental well-being, prevention of mental disorders, treatment and rehabilitation. That’s why through this website we are trying to provide a first aid help to tackle the mental health stigma in our society. We aim to have our university's students as our current target audience in order to understand what else we can integrate once the website is full-fledged working in order to make it the one stop place for students to get all mental health related information whether it be their stress levels affected by personal, physical, societal conditions; psychiatrist, helplines and some common ways to cope up any conditions related to their mental health.</a:t>
            </a:r>
            <a:endParaRPr sz="1600">
              <a:solidFill>
                <a:schemeClr val="dk2"/>
              </a:solidFill>
              <a:latin typeface="Fira Sans Extra Condensed SemiBold"/>
              <a:ea typeface="Fira Sans Extra Condensed SemiBold"/>
              <a:cs typeface="Fira Sans Extra Condensed SemiBold"/>
              <a:sym typeface="Fira Sans Extra Condensed SemiBold"/>
            </a:endParaRPr>
          </a:p>
          <a:p>
            <a:pPr marL="0" lvl="0" indent="0" algn="l" rtl="0">
              <a:lnSpc>
                <a:spcPct val="150000"/>
              </a:lnSpc>
              <a:spcBef>
                <a:spcPts val="1000"/>
              </a:spcBef>
              <a:spcAft>
                <a:spcPts val="0"/>
              </a:spcAft>
              <a:buNone/>
            </a:pPr>
            <a:endParaRPr sz="1900">
              <a:solidFill>
                <a:schemeClr val="dk2"/>
              </a:solidFill>
              <a:highlight>
                <a:srgbClr val="FFFFFF"/>
              </a:highlight>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22"/>
          <p:cNvSpPr txBox="1">
            <a:spLocks noGrp="1"/>
          </p:cNvSpPr>
          <p:nvPr>
            <p:ph type="title"/>
          </p:nvPr>
        </p:nvSpPr>
        <p:spPr>
          <a:xfrm>
            <a:off x="381000" y="106675"/>
            <a:ext cx="8229600" cy="33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11.  REFERENCES</a:t>
            </a:r>
            <a:endParaRPr/>
          </a:p>
        </p:txBody>
      </p:sp>
      <p:grpSp>
        <p:nvGrpSpPr>
          <p:cNvPr id="692" name="Google Shape;692;p22"/>
          <p:cNvGrpSpPr/>
          <p:nvPr/>
        </p:nvGrpSpPr>
        <p:grpSpPr>
          <a:xfrm>
            <a:off x="457200" y="979525"/>
            <a:ext cx="3588438" cy="2847740"/>
            <a:chOff x="457200" y="1512925"/>
            <a:chExt cx="3588438" cy="2847740"/>
          </a:xfrm>
        </p:grpSpPr>
        <p:grpSp>
          <p:nvGrpSpPr>
            <p:cNvPr id="693" name="Google Shape;693;p22"/>
            <p:cNvGrpSpPr/>
            <p:nvPr/>
          </p:nvGrpSpPr>
          <p:grpSpPr>
            <a:xfrm>
              <a:off x="457200" y="1512925"/>
              <a:ext cx="3588438" cy="2847740"/>
              <a:chOff x="457200" y="1512925"/>
              <a:chExt cx="3588438" cy="2847740"/>
            </a:xfrm>
          </p:grpSpPr>
          <p:sp>
            <p:nvSpPr>
              <p:cNvPr id="694" name="Google Shape;694;p22"/>
              <p:cNvSpPr/>
              <p:nvPr/>
            </p:nvSpPr>
            <p:spPr>
              <a:xfrm>
                <a:off x="1197898" y="1512925"/>
                <a:ext cx="2847740" cy="2847740"/>
              </a:xfrm>
              <a:custGeom>
                <a:avLst/>
                <a:gdLst/>
                <a:ahLst/>
                <a:cxnLst/>
                <a:rect l="l" t="t" r="r" b="b"/>
                <a:pathLst>
                  <a:path w="33771" h="33771" extrusionOk="0">
                    <a:moveTo>
                      <a:pt x="16885" y="1"/>
                    </a:moveTo>
                    <a:cubicBezTo>
                      <a:pt x="7560" y="1"/>
                      <a:pt x="1" y="7561"/>
                      <a:pt x="1" y="16886"/>
                    </a:cubicBezTo>
                    <a:cubicBezTo>
                      <a:pt x="1" y="26211"/>
                      <a:pt x="7560" y="33770"/>
                      <a:pt x="16885" y="33770"/>
                    </a:cubicBezTo>
                    <a:cubicBezTo>
                      <a:pt x="26211" y="33770"/>
                      <a:pt x="33771" y="26211"/>
                      <a:pt x="33771" y="16886"/>
                    </a:cubicBezTo>
                    <a:cubicBezTo>
                      <a:pt x="33771" y="7561"/>
                      <a:pt x="26211" y="1"/>
                      <a:pt x="16885"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2"/>
              <p:cNvSpPr/>
              <p:nvPr/>
            </p:nvSpPr>
            <p:spPr>
              <a:xfrm>
                <a:off x="457200" y="1718168"/>
                <a:ext cx="2955423" cy="2289086"/>
              </a:xfrm>
              <a:custGeom>
                <a:avLst/>
                <a:gdLst/>
                <a:ahLst/>
                <a:cxnLst/>
                <a:rect l="l" t="t" r="r" b="b"/>
                <a:pathLst>
                  <a:path w="35048" h="27146" extrusionOk="0">
                    <a:moveTo>
                      <a:pt x="26231" y="1"/>
                    </a:moveTo>
                    <a:cubicBezTo>
                      <a:pt x="26193" y="1"/>
                      <a:pt x="26155" y="3"/>
                      <a:pt x="26116" y="9"/>
                    </a:cubicBezTo>
                    <a:cubicBezTo>
                      <a:pt x="24558" y="241"/>
                      <a:pt x="24160" y="7049"/>
                      <a:pt x="22265" y="7912"/>
                    </a:cubicBezTo>
                    <a:cubicBezTo>
                      <a:pt x="20373" y="8775"/>
                      <a:pt x="14895" y="14418"/>
                      <a:pt x="14895" y="14418"/>
                    </a:cubicBezTo>
                    <a:lnTo>
                      <a:pt x="0" y="14418"/>
                    </a:lnTo>
                    <a:lnTo>
                      <a:pt x="0" y="25511"/>
                    </a:lnTo>
                    <a:lnTo>
                      <a:pt x="15561" y="25640"/>
                    </a:lnTo>
                    <a:lnTo>
                      <a:pt x="20140" y="26901"/>
                    </a:lnTo>
                    <a:cubicBezTo>
                      <a:pt x="20140" y="26901"/>
                      <a:pt x="21861" y="27145"/>
                      <a:pt x="23940" y="27145"/>
                    </a:cubicBezTo>
                    <a:cubicBezTo>
                      <a:pt x="25375" y="27145"/>
                      <a:pt x="26981" y="27029"/>
                      <a:pt x="28309" y="26635"/>
                    </a:cubicBezTo>
                    <a:cubicBezTo>
                      <a:pt x="31562" y="25671"/>
                      <a:pt x="30433" y="23315"/>
                      <a:pt x="30433" y="23315"/>
                    </a:cubicBezTo>
                    <a:cubicBezTo>
                      <a:pt x="33586" y="22254"/>
                      <a:pt x="31895" y="19796"/>
                      <a:pt x="31895" y="19796"/>
                    </a:cubicBezTo>
                    <a:cubicBezTo>
                      <a:pt x="33887" y="18836"/>
                      <a:pt x="32358" y="16013"/>
                      <a:pt x="32358" y="16013"/>
                    </a:cubicBezTo>
                    <a:cubicBezTo>
                      <a:pt x="35048" y="13788"/>
                      <a:pt x="32092" y="11961"/>
                      <a:pt x="32092" y="11961"/>
                    </a:cubicBezTo>
                    <a:cubicBezTo>
                      <a:pt x="32092" y="11961"/>
                      <a:pt x="30499" y="12050"/>
                      <a:pt x="28868" y="12050"/>
                    </a:cubicBezTo>
                    <a:cubicBezTo>
                      <a:pt x="27834" y="12050"/>
                      <a:pt x="26784" y="12014"/>
                      <a:pt x="26116" y="11896"/>
                    </a:cubicBezTo>
                    <a:cubicBezTo>
                      <a:pt x="24539" y="11617"/>
                      <a:pt x="25585" y="10169"/>
                      <a:pt x="26980" y="7213"/>
                    </a:cubicBezTo>
                    <a:cubicBezTo>
                      <a:pt x="28339" y="4334"/>
                      <a:pt x="27712" y="1"/>
                      <a:pt x="26231"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6" name="Google Shape;696;p22"/>
            <p:cNvSpPr/>
            <p:nvPr/>
          </p:nvSpPr>
          <p:spPr>
            <a:xfrm>
              <a:off x="2480207" y="2721279"/>
              <a:ext cx="705547" cy="1150024"/>
            </a:xfrm>
            <a:custGeom>
              <a:avLst/>
              <a:gdLst/>
              <a:ahLst/>
              <a:cxnLst/>
              <a:rect l="l" t="t" r="r" b="b"/>
              <a:pathLst>
                <a:path w="8367" h="13638" extrusionOk="0">
                  <a:moveTo>
                    <a:pt x="2125" y="0"/>
                  </a:moveTo>
                  <a:cubicBezTo>
                    <a:pt x="2125" y="0"/>
                    <a:pt x="644" y="2060"/>
                    <a:pt x="507" y="2592"/>
                  </a:cubicBezTo>
                  <a:cubicBezTo>
                    <a:pt x="411" y="2971"/>
                    <a:pt x="570" y="3363"/>
                    <a:pt x="831" y="3638"/>
                  </a:cubicBezTo>
                  <a:cubicBezTo>
                    <a:pt x="1115" y="3940"/>
                    <a:pt x="1513" y="4093"/>
                    <a:pt x="1904" y="4204"/>
                  </a:cubicBezTo>
                  <a:cubicBezTo>
                    <a:pt x="1983" y="4226"/>
                    <a:pt x="2062" y="4246"/>
                    <a:pt x="2141" y="4264"/>
                  </a:cubicBezTo>
                  <a:lnTo>
                    <a:pt x="1957" y="4532"/>
                  </a:lnTo>
                  <a:cubicBezTo>
                    <a:pt x="1622" y="4652"/>
                    <a:pt x="1311" y="4838"/>
                    <a:pt x="1046" y="5076"/>
                  </a:cubicBezTo>
                  <a:cubicBezTo>
                    <a:pt x="727" y="5365"/>
                    <a:pt x="391" y="5771"/>
                    <a:pt x="346" y="6216"/>
                  </a:cubicBezTo>
                  <a:cubicBezTo>
                    <a:pt x="301" y="6650"/>
                    <a:pt x="555" y="7056"/>
                    <a:pt x="905" y="7296"/>
                  </a:cubicBezTo>
                  <a:cubicBezTo>
                    <a:pt x="1051" y="7396"/>
                    <a:pt x="1209" y="7466"/>
                    <a:pt x="1374" y="7518"/>
                  </a:cubicBezTo>
                  <a:cubicBezTo>
                    <a:pt x="966" y="7671"/>
                    <a:pt x="603" y="7943"/>
                    <a:pt x="358" y="8314"/>
                  </a:cubicBezTo>
                  <a:cubicBezTo>
                    <a:pt x="132" y="8657"/>
                    <a:pt x="0" y="9086"/>
                    <a:pt x="65" y="9498"/>
                  </a:cubicBezTo>
                  <a:cubicBezTo>
                    <a:pt x="129" y="9908"/>
                    <a:pt x="376" y="10222"/>
                    <a:pt x="723" y="10437"/>
                  </a:cubicBezTo>
                  <a:cubicBezTo>
                    <a:pt x="774" y="10468"/>
                    <a:pt x="827" y="10497"/>
                    <a:pt x="881" y="10525"/>
                  </a:cubicBezTo>
                  <a:lnTo>
                    <a:pt x="766" y="10755"/>
                  </a:lnTo>
                  <a:cubicBezTo>
                    <a:pt x="755" y="10759"/>
                    <a:pt x="745" y="10762"/>
                    <a:pt x="735" y="10766"/>
                  </a:cubicBezTo>
                  <a:cubicBezTo>
                    <a:pt x="313" y="10929"/>
                    <a:pt x="134" y="11340"/>
                    <a:pt x="188" y="11773"/>
                  </a:cubicBezTo>
                  <a:cubicBezTo>
                    <a:pt x="265" y="12392"/>
                    <a:pt x="664" y="12926"/>
                    <a:pt x="1190" y="13242"/>
                  </a:cubicBezTo>
                  <a:cubicBezTo>
                    <a:pt x="1450" y="13518"/>
                    <a:pt x="1857" y="13637"/>
                    <a:pt x="2113" y="13637"/>
                  </a:cubicBezTo>
                  <a:cubicBezTo>
                    <a:pt x="2418" y="13637"/>
                    <a:pt x="2507" y="13467"/>
                    <a:pt x="1871" y="13190"/>
                  </a:cubicBezTo>
                  <a:cubicBezTo>
                    <a:pt x="1849" y="13156"/>
                    <a:pt x="1815" y="13128"/>
                    <a:pt x="1766" y="13114"/>
                  </a:cubicBezTo>
                  <a:cubicBezTo>
                    <a:pt x="1174" y="12942"/>
                    <a:pt x="645" y="12403"/>
                    <a:pt x="549" y="11781"/>
                  </a:cubicBezTo>
                  <a:cubicBezTo>
                    <a:pt x="526" y="11626"/>
                    <a:pt x="524" y="11456"/>
                    <a:pt x="601" y="11315"/>
                  </a:cubicBezTo>
                  <a:cubicBezTo>
                    <a:pt x="676" y="11174"/>
                    <a:pt x="820" y="11106"/>
                    <a:pt x="968" y="11068"/>
                  </a:cubicBezTo>
                  <a:cubicBezTo>
                    <a:pt x="1039" y="11049"/>
                    <a:pt x="1113" y="11037"/>
                    <a:pt x="1188" y="11029"/>
                  </a:cubicBezTo>
                  <a:lnTo>
                    <a:pt x="6442" y="11419"/>
                  </a:lnTo>
                  <a:lnTo>
                    <a:pt x="6442" y="11419"/>
                  </a:lnTo>
                  <a:lnTo>
                    <a:pt x="1047" y="10193"/>
                  </a:lnTo>
                  <a:lnTo>
                    <a:pt x="1039" y="10208"/>
                  </a:lnTo>
                  <a:cubicBezTo>
                    <a:pt x="982" y="10177"/>
                    <a:pt x="927" y="10146"/>
                    <a:pt x="875" y="10112"/>
                  </a:cubicBezTo>
                  <a:cubicBezTo>
                    <a:pt x="492" y="9864"/>
                    <a:pt x="342" y="9460"/>
                    <a:pt x="438" y="9017"/>
                  </a:cubicBezTo>
                  <a:cubicBezTo>
                    <a:pt x="548" y="8516"/>
                    <a:pt x="916" y="8115"/>
                    <a:pt x="1372" y="7900"/>
                  </a:cubicBezTo>
                  <a:lnTo>
                    <a:pt x="7904" y="7900"/>
                  </a:lnTo>
                  <a:lnTo>
                    <a:pt x="2514" y="7340"/>
                  </a:lnTo>
                  <a:cubicBezTo>
                    <a:pt x="2492" y="7324"/>
                    <a:pt x="2463" y="7313"/>
                    <a:pt x="2427" y="7312"/>
                  </a:cubicBezTo>
                  <a:cubicBezTo>
                    <a:pt x="2008" y="7286"/>
                    <a:pt x="1560" y="7265"/>
                    <a:pt x="1187" y="7052"/>
                  </a:cubicBezTo>
                  <a:cubicBezTo>
                    <a:pt x="888" y="6883"/>
                    <a:pt x="635" y="6544"/>
                    <a:pt x="713" y="6186"/>
                  </a:cubicBezTo>
                  <a:cubicBezTo>
                    <a:pt x="789" y="5834"/>
                    <a:pt x="1081" y="5506"/>
                    <a:pt x="1352" y="5283"/>
                  </a:cubicBezTo>
                  <a:cubicBezTo>
                    <a:pt x="1574" y="5100"/>
                    <a:pt x="1824" y="4960"/>
                    <a:pt x="2093" y="4865"/>
                  </a:cubicBezTo>
                  <a:lnTo>
                    <a:pt x="8367" y="4117"/>
                  </a:lnTo>
                  <a:lnTo>
                    <a:pt x="3594" y="4117"/>
                  </a:lnTo>
                  <a:cubicBezTo>
                    <a:pt x="3564" y="4071"/>
                    <a:pt x="3513" y="4037"/>
                    <a:pt x="3444" y="4037"/>
                  </a:cubicBezTo>
                  <a:cubicBezTo>
                    <a:pt x="3442" y="4037"/>
                    <a:pt x="3440" y="4037"/>
                    <a:pt x="3439" y="4037"/>
                  </a:cubicBezTo>
                  <a:cubicBezTo>
                    <a:pt x="3396" y="4038"/>
                    <a:pt x="3354" y="4039"/>
                    <a:pt x="3312" y="4039"/>
                  </a:cubicBezTo>
                  <a:cubicBezTo>
                    <a:pt x="2849" y="4039"/>
                    <a:pt x="2389" y="3973"/>
                    <a:pt x="1943" y="3844"/>
                  </a:cubicBezTo>
                  <a:cubicBezTo>
                    <a:pt x="1532" y="3725"/>
                    <a:pt x="1068" y="3524"/>
                    <a:pt x="895" y="3099"/>
                  </a:cubicBezTo>
                  <a:cubicBezTo>
                    <a:pt x="728" y="2690"/>
                    <a:pt x="976" y="2331"/>
                    <a:pt x="1312" y="2107"/>
                  </a:cubicBezTo>
                  <a:cubicBezTo>
                    <a:pt x="1692" y="1853"/>
                    <a:pt x="2574" y="1525"/>
                    <a:pt x="2580" y="1521"/>
                  </a:cubicBezTo>
                  <a:lnTo>
                    <a:pt x="8101" y="65"/>
                  </a:lnTo>
                  <a:lnTo>
                    <a:pt x="8101" y="65"/>
                  </a:lnTo>
                  <a:cubicBezTo>
                    <a:pt x="8101" y="65"/>
                    <a:pt x="6392" y="181"/>
                    <a:pt x="4725" y="181"/>
                  </a:cubicBezTo>
                  <a:cubicBezTo>
                    <a:pt x="3713" y="181"/>
                    <a:pt x="2716" y="138"/>
                    <a:pt x="2125" y="0"/>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7" name="Google Shape;697;p22"/>
          <p:cNvSpPr txBox="1"/>
          <p:nvPr/>
        </p:nvSpPr>
        <p:spPr>
          <a:xfrm>
            <a:off x="3269825" y="987375"/>
            <a:ext cx="5874300" cy="4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457200" lvl="0" indent="-317500" algn="l" rtl="0">
              <a:spcBef>
                <a:spcPts val="0"/>
              </a:spcBef>
              <a:spcAft>
                <a:spcPts val="0"/>
              </a:spcAft>
              <a:buClr>
                <a:schemeClr val="lt2"/>
              </a:buClr>
              <a:buSzPts val="1400"/>
              <a:buFont typeface="Fira Sans Extra Condensed"/>
              <a:buChar char="●"/>
            </a:pPr>
            <a:r>
              <a:rPr lang="en" b="1">
                <a:solidFill>
                  <a:schemeClr val="lt2"/>
                </a:solidFill>
                <a:latin typeface="Fira Sans Extra Condensed"/>
                <a:ea typeface="Fira Sans Extra Condensed"/>
                <a:cs typeface="Fira Sans Extra Condensed"/>
                <a:sym typeface="Fira Sans Extra Condensed"/>
              </a:rPr>
              <a:t>Article on Building FER </a:t>
            </a:r>
            <a:r>
              <a:rPr lang="en" b="1" u="sng">
                <a:solidFill>
                  <a:schemeClr val="lt2"/>
                </a:solidFill>
                <a:latin typeface="Fira Sans Extra Condensed"/>
                <a:ea typeface="Fira Sans Extra Condensed"/>
                <a:cs typeface="Fira Sans Extra Condensed"/>
                <a:sym typeface="Fira Sans Extra Condensed"/>
                <a:hlinkClick r:id="rId3">
                  <a:extLst>
                    <a:ext uri="{A12FA001-AC4F-418D-AE19-62706E023703}">
                      <ahyp:hlinkClr xmlns:ahyp="http://schemas.microsoft.com/office/drawing/2018/hyperlinkcolor" val="tx"/>
                    </a:ext>
                  </a:extLst>
                </a:hlinkClick>
              </a:rPr>
              <a:t>https://towardsdatascience.com/the-ultimate-guide-to-emotion-recognition-from-facial-expressions-using-python-64e58d4324ff</a:t>
            </a:r>
            <a:endParaRPr b="1">
              <a:solidFill>
                <a:schemeClr val="lt2"/>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457200" lvl="0" indent="-317500" algn="l" rtl="0">
              <a:spcBef>
                <a:spcPts val="0"/>
              </a:spcBef>
              <a:spcAft>
                <a:spcPts val="0"/>
              </a:spcAft>
              <a:buClr>
                <a:schemeClr val="lt2"/>
              </a:buClr>
              <a:buSzPts val="1400"/>
              <a:buFont typeface="Fira Sans Extra Condensed"/>
              <a:buChar char="●"/>
            </a:pPr>
            <a:r>
              <a:rPr lang="en" b="1">
                <a:solidFill>
                  <a:schemeClr val="lt2"/>
                </a:solidFill>
                <a:latin typeface="Fira Sans Extra Condensed"/>
                <a:ea typeface="Fira Sans Extra Condensed"/>
                <a:cs typeface="Fira Sans Extra Condensed"/>
                <a:sym typeface="Fira Sans Extra Condensed"/>
              </a:rPr>
              <a:t>Article on Face Detection </a:t>
            </a:r>
            <a:r>
              <a:rPr lang="en" b="1" u="sng">
                <a:solidFill>
                  <a:schemeClr val="lt2"/>
                </a:solidFill>
                <a:latin typeface="Fira Sans Extra Condensed"/>
                <a:ea typeface="Fira Sans Extra Condensed"/>
                <a:cs typeface="Fira Sans Extra Condensed"/>
                <a:sym typeface="Fira Sans Extra Condensed"/>
                <a:hlinkClick r:id="rId4">
                  <a:extLst>
                    <a:ext uri="{A12FA001-AC4F-418D-AE19-62706E023703}">
                      <ahyp:hlinkClr xmlns:ahyp="http://schemas.microsoft.com/office/drawing/2018/hyperlinkcolor" val="tx"/>
                    </a:ext>
                  </a:extLst>
                </a:hlinkClick>
              </a:rPr>
              <a:t>https://towardsdatascience.com/face-detection-recognition-and-emotion-detection-in-8-lines-of-code-b2ce32d4d5de</a:t>
            </a: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457200" lvl="0" indent="-317500" algn="l" rtl="0">
              <a:spcBef>
                <a:spcPts val="0"/>
              </a:spcBef>
              <a:spcAft>
                <a:spcPts val="0"/>
              </a:spcAft>
              <a:buClr>
                <a:schemeClr val="lt2"/>
              </a:buClr>
              <a:buSzPts val="1400"/>
              <a:buFont typeface="Fira Sans Extra Condensed"/>
              <a:buChar char="●"/>
            </a:pPr>
            <a:r>
              <a:rPr lang="en" b="1">
                <a:solidFill>
                  <a:schemeClr val="lt2"/>
                </a:solidFill>
                <a:latin typeface="Fira Sans Extra Condensed"/>
                <a:ea typeface="Fira Sans Extra Condensed"/>
                <a:cs typeface="Fira Sans Extra Condensed"/>
                <a:sym typeface="Fira Sans Extra Condensed"/>
              </a:rPr>
              <a:t>Article on Face Emotion Recognition </a:t>
            </a:r>
            <a:endParaRPr b="1">
              <a:solidFill>
                <a:schemeClr val="lt2"/>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r>
              <a:rPr lang="en" b="1">
                <a:solidFill>
                  <a:schemeClr val="lt2"/>
                </a:solidFill>
                <a:latin typeface="Fira Sans Extra Condensed"/>
                <a:ea typeface="Fira Sans Extra Condensed"/>
                <a:cs typeface="Fira Sans Extra Condensed"/>
                <a:sym typeface="Fira Sans Extra Condensed"/>
              </a:rPr>
              <a:t>             </a:t>
            </a:r>
            <a:r>
              <a:rPr lang="en" b="1" u="sng">
                <a:solidFill>
                  <a:schemeClr val="lt2"/>
                </a:solidFill>
                <a:latin typeface="Fira Sans Extra Condensed"/>
                <a:ea typeface="Fira Sans Extra Condensed"/>
                <a:cs typeface="Fira Sans Extra Condensed"/>
                <a:sym typeface="Fira Sans Extra Condensed"/>
                <a:hlinkClick r:id="rId5">
                  <a:extLst>
                    <a:ext uri="{A12FA001-AC4F-418D-AE19-62706E023703}">
                      <ahyp:hlinkClr xmlns:ahyp="http://schemas.microsoft.com/office/drawing/2018/hyperlinkcolor" val="tx"/>
                    </a:ext>
                  </a:extLst>
                </a:hlinkClick>
              </a:rPr>
              <a:t>https://analyticsindiamag.com/face-emotion-recognizer-in-6-lines-o</a:t>
            </a:r>
            <a:endParaRPr>
              <a:solidFill>
                <a:schemeClr val="lt2"/>
              </a:solidFill>
            </a:endParaRPr>
          </a:p>
          <a:p>
            <a:pPr marL="0" lvl="0" indent="0" algn="l" rtl="0">
              <a:spcBef>
                <a:spcPts val="0"/>
              </a:spcBef>
              <a:spcAft>
                <a:spcPts val="0"/>
              </a:spcAft>
              <a:buClr>
                <a:schemeClr val="dk1"/>
              </a:buClr>
              <a:buSzPts val="1100"/>
              <a:buFont typeface="Arial"/>
              <a:buNone/>
            </a:pPr>
            <a:r>
              <a:rPr lang="en">
                <a:solidFill>
                  <a:schemeClr val="lt2"/>
                </a:solidFill>
              </a:rPr>
              <a:t>         </a:t>
            </a:r>
            <a:r>
              <a:rPr lang="en" b="1" u="sng">
                <a:solidFill>
                  <a:schemeClr val="lt2"/>
                </a:solidFill>
                <a:latin typeface="Fira Sans Extra Condensed"/>
                <a:ea typeface="Fira Sans Extra Condensed"/>
                <a:cs typeface="Fira Sans Extra Condensed"/>
                <a:sym typeface="Fira Sans Extra Condensed"/>
                <a:hlinkClick r:id="rId5">
                  <a:extLst>
                    <a:ext uri="{A12FA001-AC4F-418D-AE19-62706E023703}">
                      <ahyp:hlinkClr xmlns:ahyp="http://schemas.microsoft.com/office/drawing/2018/hyperlinkcolor" val="tx"/>
                    </a:ext>
                  </a:extLst>
                </a:hlinkClick>
              </a:rPr>
              <a:t>f -code/</a:t>
            </a:r>
            <a:endParaRPr b="1">
              <a:solidFill>
                <a:schemeClr val="lt2"/>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457200" marR="0" lvl="0" indent="-317500" algn="l" rtl="0">
              <a:lnSpc>
                <a:spcPct val="100000"/>
              </a:lnSpc>
              <a:spcBef>
                <a:spcPts val="0"/>
              </a:spcBef>
              <a:spcAft>
                <a:spcPts val="0"/>
              </a:spcAft>
              <a:buClr>
                <a:schemeClr val="lt2"/>
              </a:buClr>
              <a:buSzPts val="1400"/>
              <a:buFont typeface="Fira Sans Extra Condensed"/>
              <a:buChar char="●"/>
            </a:pPr>
            <a:r>
              <a:rPr lang="en" b="1">
                <a:solidFill>
                  <a:schemeClr val="lt2"/>
                </a:solidFill>
                <a:latin typeface="Fira Sans Extra Condensed"/>
                <a:ea typeface="Fira Sans Extra Condensed"/>
                <a:cs typeface="Fira Sans Extra Condensed"/>
                <a:sym typeface="Fira Sans Extra Condensed"/>
              </a:rPr>
              <a:t>Article on Stress and your Health. Medline Plus. Article by National Library of Medicine Source- </a:t>
            </a:r>
            <a:r>
              <a:rPr lang="en" b="1" u="sng">
                <a:solidFill>
                  <a:schemeClr val="lt2"/>
                </a:solidFill>
                <a:latin typeface="Fira Sans Extra Condensed"/>
                <a:ea typeface="Fira Sans Extra Condensed"/>
                <a:cs typeface="Fira Sans Extra Condensed"/>
                <a:sym typeface="Fira Sans Extra Condensed"/>
                <a:hlinkClick r:id="rId6">
                  <a:extLst>
                    <a:ext uri="{A12FA001-AC4F-418D-AE19-62706E023703}">
                      <ahyp:hlinkClr xmlns:ahyp="http://schemas.microsoft.com/office/drawing/2018/hyperlinkcolor" val="tx"/>
                    </a:ext>
                  </a:extLst>
                </a:hlinkClick>
              </a:rPr>
              <a:t>https://medlineplus.gov/ency/article/003211.htm#:~:text=Stress%20is%20a%20feeling%20of,danger%20or%20meet%20a%20deadline</a:t>
            </a:r>
            <a:r>
              <a:rPr lang="en" b="1">
                <a:solidFill>
                  <a:schemeClr val="lt2"/>
                </a:solidFill>
                <a:latin typeface="Fira Sans Extra Condensed"/>
                <a:ea typeface="Fira Sans Extra Condensed"/>
                <a:cs typeface="Fira Sans Extra Condensed"/>
                <a:sym typeface="Fira Sans Extra Condensed"/>
              </a:rPr>
              <a:t>.</a:t>
            </a: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457200" marR="0" lvl="0" indent="-317500" algn="l" rtl="0">
              <a:lnSpc>
                <a:spcPct val="100000"/>
              </a:lnSpc>
              <a:spcBef>
                <a:spcPts val="0"/>
              </a:spcBef>
              <a:spcAft>
                <a:spcPts val="0"/>
              </a:spcAft>
              <a:buClr>
                <a:schemeClr val="lt2"/>
              </a:buClr>
              <a:buSzPts val="1400"/>
              <a:buFont typeface="Fira Sans Extra Condensed"/>
              <a:buChar char="●"/>
            </a:pPr>
            <a:r>
              <a:rPr lang="en" b="1">
                <a:solidFill>
                  <a:schemeClr val="lt2"/>
                </a:solidFill>
                <a:latin typeface="Fira Sans Extra Condensed"/>
                <a:ea typeface="Fira Sans Extra Condensed"/>
                <a:cs typeface="Fira Sans Extra Condensed"/>
                <a:sym typeface="Fira Sans Extra Condensed"/>
              </a:rPr>
              <a:t>Article on Stress Detecting Methods by National Library of Medicine.</a:t>
            </a: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1100"/>
              <a:buFont typeface="Arial"/>
              <a:buNone/>
            </a:pPr>
            <a:r>
              <a:rPr lang="en" b="1">
                <a:solidFill>
                  <a:schemeClr val="lt2"/>
                </a:solidFill>
                <a:latin typeface="Fira Sans Extra Condensed"/>
                <a:ea typeface="Fira Sans Extra Condensed"/>
                <a:cs typeface="Fira Sans Extra Condensed"/>
                <a:sym typeface="Fira Sans Extra Condensed"/>
              </a:rPr>
              <a:t>              Source-</a:t>
            </a: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1100"/>
              <a:buFont typeface="Arial"/>
              <a:buNone/>
            </a:pPr>
            <a:r>
              <a:rPr lang="en" b="1">
                <a:solidFill>
                  <a:schemeClr val="lt2"/>
                </a:solidFill>
                <a:latin typeface="Fira Sans Extra Condensed"/>
                <a:ea typeface="Fira Sans Extra Condensed"/>
                <a:cs typeface="Fira Sans Extra Condensed"/>
                <a:sym typeface="Fira Sans Extra Condensed"/>
              </a:rPr>
              <a:t>              </a:t>
            </a:r>
            <a:r>
              <a:rPr lang="en" b="1" u="sng">
                <a:solidFill>
                  <a:schemeClr val="lt2"/>
                </a:solidFill>
                <a:latin typeface="Fira Sans Extra Condensed"/>
                <a:ea typeface="Fira Sans Extra Condensed"/>
                <a:cs typeface="Fira Sans Extra Condensed"/>
                <a:sym typeface="Fira Sans Extra Condensed"/>
                <a:hlinkClick r:id="rId7">
                  <a:extLst>
                    <a:ext uri="{A12FA001-AC4F-418D-AE19-62706E023703}">
                      <ahyp:hlinkClr xmlns:ahyp="http://schemas.microsoft.com/office/drawing/2018/hyperlinkcolor" val="tx"/>
                    </a:ext>
                  </a:extLst>
                </a:hlinkClick>
              </a:rPr>
              <a:t>https://www.ncbi.nlm.nih.gov/pmc/articles/PMC6749249/</a:t>
            </a: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1100"/>
              <a:buFont typeface="Arial"/>
              <a:buNone/>
            </a:pPr>
            <a:endParaRPr b="1">
              <a:solidFill>
                <a:schemeClr val="lt2"/>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rgbClr val="000000"/>
              </a:buClr>
              <a:buSzPts val="1200"/>
              <a:buFont typeface="Arial"/>
              <a:buNone/>
            </a:pPr>
            <a:endParaRPr b="1">
              <a:solidFill>
                <a:schemeClr val="lt2"/>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8"/>
          <p:cNvSpPr txBox="1">
            <a:spLocks noGrp="1"/>
          </p:cNvSpPr>
          <p:nvPr>
            <p:ph type="title"/>
          </p:nvPr>
        </p:nvSpPr>
        <p:spPr>
          <a:xfrm>
            <a:off x="457200" y="411475"/>
            <a:ext cx="8229600" cy="33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TEA</a:t>
            </a:r>
            <a:r>
              <a:rPr lang="en">
                <a:solidFill>
                  <a:srgbClr val="000000"/>
                </a:solidFill>
              </a:rPr>
              <a:t>M ME</a:t>
            </a:r>
            <a:r>
              <a:rPr lang="en"/>
              <a:t>MBERS</a:t>
            </a:r>
            <a:endParaRPr/>
          </a:p>
        </p:txBody>
      </p:sp>
      <p:sp>
        <p:nvSpPr>
          <p:cNvPr id="703" name="Google Shape;703;p28"/>
          <p:cNvSpPr/>
          <p:nvPr/>
        </p:nvSpPr>
        <p:spPr>
          <a:xfrm>
            <a:off x="2985247" y="1809840"/>
            <a:ext cx="26025" cy="27312"/>
          </a:xfrm>
          <a:custGeom>
            <a:avLst/>
            <a:gdLst/>
            <a:ahLst/>
            <a:cxnLst/>
            <a:rect l="l" t="t" r="r" b="b"/>
            <a:pathLst>
              <a:path w="364" h="382" extrusionOk="0">
                <a:moveTo>
                  <a:pt x="364" y="0"/>
                </a:moveTo>
                <a:lnTo>
                  <a:pt x="364" y="0"/>
                </a:lnTo>
                <a:cubicBezTo>
                  <a:pt x="266" y="87"/>
                  <a:pt x="166" y="172"/>
                  <a:pt x="63" y="252"/>
                </a:cubicBezTo>
                <a:cubicBezTo>
                  <a:pt x="19" y="286"/>
                  <a:pt x="1" y="334"/>
                  <a:pt x="2" y="382"/>
                </a:cubicBezTo>
                <a:cubicBezTo>
                  <a:pt x="129" y="260"/>
                  <a:pt x="249" y="132"/>
                  <a:pt x="364"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4" name="Google Shape;704;p28"/>
          <p:cNvGrpSpPr/>
          <p:nvPr/>
        </p:nvGrpSpPr>
        <p:grpSpPr>
          <a:xfrm>
            <a:off x="2009454" y="2633818"/>
            <a:ext cx="5125084" cy="942540"/>
            <a:chOff x="2009474" y="3049504"/>
            <a:chExt cx="5125084" cy="1325841"/>
          </a:xfrm>
        </p:grpSpPr>
        <p:sp>
          <p:nvSpPr>
            <p:cNvPr id="705" name="Google Shape;705;p28"/>
            <p:cNvSpPr/>
            <p:nvPr/>
          </p:nvSpPr>
          <p:spPr>
            <a:xfrm>
              <a:off x="2009474" y="3405410"/>
              <a:ext cx="5125084" cy="969935"/>
            </a:xfrm>
            <a:custGeom>
              <a:avLst/>
              <a:gdLst/>
              <a:ahLst/>
              <a:cxnLst/>
              <a:rect l="l" t="t" r="r" b="b"/>
              <a:pathLst>
                <a:path w="71682" h="13566" extrusionOk="0">
                  <a:moveTo>
                    <a:pt x="3422" y="0"/>
                  </a:moveTo>
                  <a:cubicBezTo>
                    <a:pt x="1536" y="0"/>
                    <a:pt x="1" y="1535"/>
                    <a:pt x="1" y="3422"/>
                  </a:cubicBezTo>
                  <a:cubicBezTo>
                    <a:pt x="1" y="5309"/>
                    <a:pt x="1536" y="6844"/>
                    <a:pt x="3422" y="6844"/>
                  </a:cubicBezTo>
                  <a:lnTo>
                    <a:pt x="68260" y="6844"/>
                  </a:lnTo>
                  <a:cubicBezTo>
                    <a:pt x="70079" y="6844"/>
                    <a:pt x="71560" y="8324"/>
                    <a:pt x="71560" y="10144"/>
                  </a:cubicBezTo>
                  <a:cubicBezTo>
                    <a:pt x="71560" y="11964"/>
                    <a:pt x="70079" y="13444"/>
                    <a:pt x="68260" y="13444"/>
                  </a:cubicBezTo>
                  <a:lnTo>
                    <a:pt x="66842" y="13444"/>
                  </a:lnTo>
                  <a:cubicBezTo>
                    <a:pt x="66808" y="13444"/>
                    <a:pt x="66780" y="13471"/>
                    <a:pt x="66780" y="13505"/>
                  </a:cubicBezTo>
                  <a:cubicBezTo>
                    <a:pt x="66780" y="13538"/>
                    <a:pt x="66808" y="13565"/>
                    <a:pt x="66842" y="13565"/>
                  </a:cubicBezTo>
                  <a:lnTo>
                    <a:pt x="68260" y="13565"/>
                  </a:lnTo>
                  <a:cubicBezTo>
                    <a:pt x="70146" y="13565"/>
                    <a:pt x="71681" y="12030"/>
                    <a:pt x="71681" y="10144"/>
                  </a:cubicBezTo>
                  <a:cubicBezTo>
                    <a:pt x="71681" y="8258"/>
                    <a:pt x="70146" y="6723"/>
                    <a:pt x="68260" y="6723"/>
                  </a:cubicBezTo>
                  <a:lnTo>
                    <a:pt x="3422" y="6723"/>
                  </a:lnTo>
                  <a:cubicBezTo>
                    <a:pt x="1603" y="6723"/>
                    <a:pt x="122" y="5242"/>
                    <a:pt x="122" y="3422"/>
                  </a:cubicBezTo>
                  <a:cubicBezTo>
                    <a:pt x="122" y="1603"/>
                    <a:pt x="1603" y="122"/>
                    <a:pt x="3422" y="122"/>
                  </a:cubicBezTo>
                  <a:lnTo>
                    <a:pt x="4963" y="122"/>
                  </a:lnTo>
                  <a:cubicBezTo>
                    <a:pt x="4996" y="122"/>
                    <a:pt x="5023" y="95"/>
                    <a:pt x="5023" y="61"/>
                  </a:cubicBezTo>
                  <a:cubicBezTo>
                    <a:pt x="5023" y="27"/>
                    <a:pt x="4996" y="0"/>
                    <a:pt x="496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8"/>
            <p:cNvSpPr/>
            <p:nvPr/>
          </p:nvSpPr>
          <p:spPr>
            <a:xfrm>
              <a:off x="2364236" y="3049504"/>
              <a:ext cx="721338" cy="721338"/>
            </a:xfrm>
            <a:custGeom>
              <a:avLst/>
              <a:gdLst/>
              <a:ahLst/>
              <a:cxnLst/>
              <a:rect l="l" t="t" r="r" b="b"/>
              <a:pathLst>
                <a:path w="10089" h="10089" extrusionOk="0">
                  <a:moveTo>
                    <a:pt x="5045" y="1"/>
                  </a:moveTo>
                  <a:cubicBezTo>
                    <a:pt x="2259" y="1"/>
                    <a:pt x="1" y="2259"/>
                    <a:pt x="1" y="5045"/>
                  </a:cubicBezTo>
                  <a:cubicBezTo>
                    <a:pt x="1" y="7830"/>
                    <a:pt x="2259" y="10089"/>
                    <a:pt x="5045" y="10089"/>
                  </a:cubicBezTo>
                  <a:cubicBezTo>
                    <a:pt x="7830" y="10089"/>
                    <a:pt x="10089" y="7830"/>
                    <a:pt x="10089" y="5045"/>
                  </a:cubicBezTo>
                  <a:cubicBezTo>
                    <a:pt x="10089" y="2259"/>
                    <a:pt x="7830" y="1"/>
                    <a:pt x="5045" y="1"/>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8"/>
            <p:cNvSpPr/>
            <p:nvPr/>
          </p:nvSpPr>
          <p:spPr>
            <a:xfrm>
              <a:off x="2442023" y="3127291"/>
              <a:ext cx="565760" cy="565760"/>
            </a:xfrm>
            <a:custGeom>
              <a:avLst/>
              <a:gdLst/>
              <a:ahLst/>
              <a:cxnLst/>
              <a:rect l="l" t="t" r="r" b="b"/>
              <a:pathLst>
                <a:path w="7913" h="7913" extrusionOk="0">
                  <a:moveTo>
                    <a:pt x="3957" y="1"/>
                  </a:moveTo>
                  <a:cubicBezTo>
                    <a:pt x="1771" y="1"/>
                    <a:pt x="1" y="1772"/>
                    <a:pt x="1" y="3957"/>
                  </a:cubicBezTo>
                  <a:cubicBezTo>
                    <a:pt x="1" y="6141"/>
                    <a:pt x="1771" y="7913"/>
                    <a:pt x="3957" y="7913"/>
                  </a:cubicBezTo>
                  <a:cubicBezTo>
                    <a:pt x="6141" y="7913"/>
                    <a:pt x="7913" y="6141"/>
                    <a:pt x="7913" y="3957"/>
                  </a:cubicBezTo>
                  <a:cubicBezTo>
                    <a:pt x="7913" y="1772"/>
                    <a:pt x="6141" y="1"/>
                    <a:pt x="3957"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8"/>
            <p:cNvSpPr/>
            <p:nvPr/>
          </p:nvSpPr>
          <p:spPr>
            <a:xfrm>
              <a:off x="2981100" y="3049504"/>
              <a:ext cx="3816537" cy="721338"/>
            </a:xfrm>
            <a:custGeom>
              <a:avLst/>
              <a:gdLst/>
              <a:ahLst/>
              <a:cxnLst/>
              <a:rect l="l" t="t" r="r" b="b"/>
              <a:pathLst>
                <a:path w="53380" h="10089" extrusionOk="0">
                  <a:moveTo>
                    <a:pt x="224" y="1"/>
                  </a:moveTo>
                  <a:cubicBezTo>
                    <a:pt x="71" y="1"/>
                    <a:pt x="1" y="194"/>
                    <a:pt x="121" y="289"/>
                  </a:cubicBezTo>
                  <a:cubicBezTo>
                    <a:pt x="1536" y="1392"/>
                    <a:pt x="2447" y="3112"/>
                    <a:pt x="2447" y="5045"/>
                  </a:cubicBezTo>
                  <a:cubicBezTo>
                    <a:pt x="2447" y="6978"/>
                    <a:pt x="1536" y="8698"/>
                    <a:pt x="121" y="9801"/>
                  </a:cubicBezTo>
                  <a:cubicBezTo>
                    <a:pt x="1" y="9895"/>
                    <a:pt x="71" y="10089"/>
                    <a:pt x="224" y="10089"/>
                  </a:cubicBezTo>
                  <a:lnTo>
                    <a:pt x="48335" y="10089"/>
                  </a:lnTo>
                  <a:cubicBezTo>
                    <a:pt x="51121" y="10089"/>
                    <a:pt x="53379" y="7830"/>
                    <a:pt x="53379" y="5045"/>
                  </a:cubicBezTo>
                  <a:cubicBezTo>
                    <a:pt x="53379" y="2259"/>
                    <a:pt x="51121" y="1"/>
                    <a:pt x="48335"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8"/>
            <p:cNvSpPr/>
            <p:nvPr/>
          </p:nvSpPr>
          <p:spPr>
            <a:xfrm>
              <a:off x="2985247" y="3732145"/>
              <a:ext cx="26025" cy="27312"/>
            </a:xfrm>
            <a:custGeom>
              <a:avLst/>
              <a:gdLst/>
              <a:ahLst/>
              <a:cxnLst/>
              <a:rect l="l" t="t" r="r" b="b"/>
              <a:pathLst>
                <a:path w="364" h="382" extrusionOk="0">
                  <a:moveTo>
                    <a:pt x="364" y="0"/>
                  </a:moveTo>
                  <a:lnTo>
                    <a:pt x="364" y="0"/>
                  </a:lnTo>
                  <a:cubicBezTo>
                    <a:pt x="266" y="88"/>
                    <a:pt x="166" y="172"/>
                    <a:pt x="63" y="253"/>
                  </a:cubicBezTo>
                  <a:cubicBezTo>
                    <a:pt x="19" y="287"/>
                    <a:pt x="1" y="335"/>
                    <a:pt x="2" y="382"/>
                  </a:cubicBezTo>
                  <a:cubicBezTo>
                    <a:pt x="129" y="261"/>
                    <a:pt x="249" y="132"/>
                    <a:pt x="364"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8"/>
            <p:cNvSpPr/>
            <p:nvPr/>
          </p:nvSpPr>
          <p:spPr>
            <a:xfrm>
              <a:off x="2981100" y="3049504"/>
              <a:ext cx="3816537" cy="632753"/>
            </a:xfrm>
            <a:custGeom>
              <a:avLst/>
              <a:gdLst/>
              <a:ahLst/>
              <a:cxnLst/>
              <a:rect l="l" t="t" r="r" b="b"/>
              <a:pathLst>
                <a:path w="53380" h="8850" extrusionOk="0">
                  <a:moveTo>
                    <a:pt x="224" y="1"/>
                  </a:moveTo>
                  <a:cubicBezTo>
                    <a:pt x="71" y="1"/>
                    <a:pt x="1" y="194"/>
                    <a:pt x="121" y="289"/>
                  </a:cubicBezTo>
                  <a:cubicBezTo>
                    <a:pt x="226" y="370"/>
                    <a:pt x="327" y="456"/>
                    <a:pt x="426" y="545"/>
                  </a:cubicBezTo>
                  <a:lnTo>
                    <a:pt x="47798" y="545"/>
                  </a:lnTo>
                  <a:cubicBezTo>
                    <a:pt x="50583" y="545"/>
                    <a:pt x="52841" y="2803"/>
                    <a:pt x="52841" y="5589"/>
                  </a:cubicBezTo>
                  <a:cubicBezTo>
                    <a:pt x="52841" y="6832"/>
                    <a:pt x="52391" y="7970"/>
                    <a:pt x="51644" y="8850"/>
                  </a:cubicBezTo>
                  <a:cubicBezTo>
                    <a:pt x="52707" y="7925"/>
                    <a:pt x="53379" y="6564"/>
                    <a:pt x="53379" y="5045"/>
                  </a:cubicBezTo>
                  <a:cubicBezTo>
                    <a:pt x="53379" y="2259"/>
                    <a:pt x="51121" y="1"/>
                    <a:pt x="48335" y="1"/>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28"/>
            <p:cNvSpPr/>
            <p:nvPr/>
          </p:nvSpPr>
          <p:spPr>
            <a:xfrm>
              <a:off x="2501365" y="3049504"/>
              <a:ext cx="584206" cy="671219"/>
            </a:xfrm>
            <a:custGeom>
              <a:avLst/>
              <a:gdLst/>
              <a:ahLst/>
              <a:cxnLst/>
              <a:rect l="l" t="t" r="r" b="b"/>
              <a:pathLst>
                <a:path w="8171" h="9388" extrusionOk="0">
                  <a:moveTo>
                    <a:pt x="3127" y="1"/>
                  </a:moveTo>
                  <a:cubicBezTo>
                    <a:pt x="1945" y="1"/>
                    <a:pt x="860" y="408"/>
                    <a:pt x="1" y="1088"/>
                  </a:cubicBezTo>
                  <a:cubicBezTo>
                    <a:pt x="753" y="642"/>
                    <a:pt x="1628" y="387"/>
                    <a:pt x="2565" y="387"/>
                  </a:cubicBezTo>
                  <a:cubicBezTo>
                    <a:pt x="5351" y="387"/>
                    <a:pt x="7609" y="2645"/>
                    <a:pt x="7609" y="5431"/>
                  </a:cubicBezTo>
                  <a:cubicBezTo>
                    <a:pt x="7609" y="7035"/>
                    <a:pt x="6859" y="8464"/>
                    <a:pt x="5691" y="9388"/>
                  </a:cubicBezTo>
                  <a:cubicBezTo>
                    <a:pt x="7175" y="8510"/>
                    <a:pt x="8171" y="6894"/>
                    <a:pt x="8171" y="5045"/>
                  </a:cubicBezTo>
                  <a:cubicBezTo>
                    <a:pt x="8171" y="2259"/>
                    <a:pt x="5912" y="1"/>
                    <a:pt x="3127"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8"/>
            <p:cNvSpPr/>
            <p:nvPr/>
          </p:nvSpPr>
          <p:spPr>
            <a:xfrm>
              <a:off x="2496717" y="3127291"/>
              <a:ext cx="511064" cy="489257"/>
            </a:xfrm>
            <a:custGeom>
              <a:avLst/>
              <a:gdLst/>
              <a:ahLst/>
              <a:cxnLst/>
              <a:rect l="l" t="t" r="r" b="b"/>
              <a:pathLst>
                <a:path w="7148" h="6843" extrusionOk="0">
                  <a:moveTo>
                    <a:pt x="3192" y="1"/>
                  </a:moveTo>
                  <a:cubicBezTo>
                    <a:pt x="1881" y="1"/>
                    <a:pt x="721" y="638"/>
                    <a:pt x="0" y="1618"/>
                  </a:cubicBezTo>
                  <a:cubicBezTo>
                    <a:pt x="709" y="955"/>
                    <a:pt x="1659" y="548"/>
                    <a:pt x="2705" y="548"/>
                  </a:cubicBezTo>
                  <a:cubicBezTo>
                    <a:pt x="4890" y="548"/>
                    <a:pt x="6662" y="2320"/>
                    <a:pt x="6662" y="4504"/>
                  </a:cubicBezTo>
                  <a:cubicBezTo>
                    <a:pt x="6662" y="5379"/>
                    <a:pt x="6377" y="6188"/>
                    <a:pt x="5897" y="6842"/>
                  </a:cubicBezTo>
                  <a:cubicBezTo>
                    <a:pt x="6666" y="6120"/>
                    <a:pt x="7148" y="5095"/>
                    <a:pt x="7148" y="3957"/>
                  </a:cubicBezTo>
                  <a:cubicBezTo>
                    <a:pt x="7148" y="1772"/>
                    <a:pt x="5376" y="1"/>
                    <a:pt x="3192" y="1"/>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3" name="Google Shape;713;p28"/>
          <p:cNvGrpSpPr/>
          <p:nvPr/>
        </p:nvGrpSpPr>
        <p:grpSpPr>
          <a:xfrm>
            <a:off x="2222864" y="3406082"/>
            <a:ext cx="4565360" cy="487120"/>
            <a:chOff x="2355156" y="4010692"/>
            <a:chExt cx="4433249" cy="721338"/>
          </a:xfrm>
        </p:grpSpPr>
        <p:sp>
          <p:nvSpPr>
            <p:cNvPr id="714" name="Google Shape;714;p28"/>
            <p:cNvSpPr/>
            <p:nvPr/>
          </p:nvSpPr>
          <p:spPr>
            <a:xfrm>
              <a:off x="2355156" y="4010692"/>
              <a:ext cx="3816465" cy="721338"/>
            </a:xfrm>
            <a:custGeom>
              <a:avLst/>
              <a:gdLst/>
              <a:ahLst/>
              <a:cxnLst/>
              <a:rect l="l" t="t" r="r" b="b"/>
              <a:pathLst>
                <a:path w="53379" h="10089" extrusionOk="0">
                  <a:moveTo>
                    <a:pt x="5044" y="0"/>
                  </a:moveTo>
                  <a:cubicBezTo>
                    <a:pt x="2258" y="0"/>
                    <a:pt x="0" y="2258"/>
                    <a:pt x="0" y="5044"/>
                  </a:cubicBezTo>
                  <a:cubicBezTo>
                    <a:pt x="0" y="7831"/>
                    <a:pt x="2258" y="10089"/>
                    <a:pt x="5044" y="10089"/>
                  </a:cubicBezTo>
                  <a:lnTo>
                    <a:pt x="53156" y="10089"/>
                  </a:lnTo>
                  <a:cubicBezTo>
                    <a:pt x="53308" y="10089"/>
                    <a:pt x="53378" y="9895"/>
                    <a:pt x="53258" y="9800"/>
                  </a:cubicBezTo>
                  <a:cubicBezTo>
                    <a:pt x="51843" y="8698"/>
                    <a:pt x="50933" y="6978"/>
                    <a:pt x="50933" y="5044"/>
                  </a:cubicBezTo>
                  <a:cubicBezTo>
                    <a:pt x="50933" y="3111"/>
                    <a:pt x="51843" y="1391"/>
                    <a:pt x="53258" y="288"/>
                  </a:cubicBezTo>
                  <a:cubicBezTo>
                    <a:pt x="53378" y="194"/>
                    <a:pt x="53308" y="0"/>
                    <a:pt x="53156"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8"/>
            <p:cNvSpPr/>
            <p:nvPr/>
          </p:nvSpPr>
          <p:spPr>
            <a:xfrm>
              <a:off x="2518095" y="4010692"/>
              <a:ext cx="3653522" cy="721338"/>
            </a:xfrm>
            <a:custGeom>
              <a:avLst/>
              <a:gdLst/>
              <a:ahLst/>
              <a:cxnLst/>
              <a:rect l="l" t="t" r="r" b="b"/>
              <a:pathLst>
                <a:path w="51100" h="10089" extrusionOk="0">
                  <a:moveTo>
                    <a:pt x="2765" y="0"/>
                  </a:moveTo>
                  <a:cubicBezTo>
                    <a:pt x="1744" y="0"/>
                    <a:pt x="795" y="305"/>
                    <a:pt x="0" y="826"/>
                  </a:cubicBezTo>
                  <a:cubicBezTo>
                    <a:pt x="516" y="648"/>
                    <a:pt x="1069" y="550"/>
                    <a:pt x="1645" y="550"/>
                  </a:cubicBezTo>
                  <a:lnTo>
                    <a:pt x="49757" y="550"/>
                  </a:lnTo>
                  <a:cubicBezTo>
                    <a:pt x="49910" y="550"/>
                    <a:pt x="49980" y="744"/>
                    <a:pt x="49859" y="839"/>
                  </a:cubicBezTo>
                  <a:cubicBezTo>
                    <a:pt x="48444" y="1941"/>
                    <a:pt x="47534" y="3661"/>
                    <a:pt x="47534" y="5594"/>
                  </a:cubicBezTo>
                  <a:cubicBezTo>
                    <a:pt x="47534" y="7381"/>
                    <a:pt x="48313" y="8985"/>
                    <a:pt x="49548" y="10089"/>
                  </a:cubicBezTo>
                  <a:lnTo>
                    <a:pt x="50877" y="10089"/>
                  </a:lnTo>
                  <a:cubicBezTo>
                    <a:pt x="51029" y="10089"/>
                    <a:pt x="51099" y="9895"/>
                    <a:pt x="50979" y="9800"/>
                  </a:cubicBezTo>
                  <a:cubicBezTo>
                    <a:pt x="49564" y="8698"/>
                    <a:pt x="48654" y="6978"/>
                    <a:pt x="48654" y="5044"/>
                  </a:cubicBezTo>
                  <a:cubicBezTo>
                    <a:pt x="48654" y="3111"/>
                    <a:pt x="49564" y="1391"/>
                    <a:pt x="50979" y="288"/>
                  </a:cubicBezTo>
                  <a:cubicBezTo>
                    <a:pt x="51099" y="194"/>
                    <a:pt x="51029" y="0"/>
                    <a:pt x="50877"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8"/>
            <p:cNvSpPr/>
            <p:nvPr/>
          </p:nvSpPr>
          <p:spPr>
            <a:xfrm>
              <a:off x="6067067" y="4010692"/>
              <a:ext cx="721338" cy="721338"/>
            </a:xfrm>
            <a:custGeom>
              <a:avLst/>
              <a:gdLst/>
              <a:ahLst/>
              <a:cxnLst/>
              <a:rect l="l" t="t" r="r" b="b"/>
              <a:pathLst>
                <a:path w="10089" h="10089" extrusionOk="0">
                  <a:moveTo>
                    <a:pt x="5044" y="0"/>
                  </a:moveTo>
                  <a:cubicBezTo>
                    <a:pt x="2259" y="0"/>
                    <a:pt x="0" y="2258"/>
                    <a:pt x="0" y="5044"/>
                  </a:cubicBezTo>
                  <a:cubicBezTo>
                    <a:pt x="0" y="7830"/>
                    <a:pt x="2259" y="10089"/>
                    <a:pt x="5044" y="10089"/>
                  </a:cubicBezTo>
                  <a:cubicBezTo>
                    <a:pt x="7831" y="10089"/>
                    <a:pt x="10089" y="7830"/>
                    <a:pt x="10089" y="5044"/>
                  </a:cubicBezTo>
                  <a:cubicBezTo>
                    <a:pt x="10089" y="2258"/>
                    <a:pt x="7831" y="0"/>
                    <a:pt x="5044" y="0"/>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8"/>
            <p:cNvSpPr/>
            <p:nvPr/>
          </p:nvSpPr>
          <p:spPr>
            <a:xfrm>
              <a:off x="6144855" y="4088480"/>
              <a:ext cx="565760" cy="565760"/>
            </a:xfrm>
            <a:custGeom>
              <a:avLst/>
              <a:gdLst/>
              <a:ahLst/>
              <a:cxnLst/>
              <a:rect l="l" t="t" r="r" b="b"/>
              <a:pathLst>
                <a:path w="7913" h="7913" extrusionOk="0">
                  <a:moveTo>
                    <a:pt x="3956" y="0"/>
                  </a:moveTo>
                  <a:cubicBezTo>
                    <a:pt x="1772" y="0"/>
                    <a:pt x="0" y="1772"/>
                    <a:pt x="0" y="3956"/>
                  </a:cubicBezTo>
                  <a:cubicBezTo>
                    <a:pt x="0" y="6141"/>
                    <a:pt x="1772" y="7913"/>
                    <a:pt x="3956" y="7913"/>
                  </a:cubicBezTo>
                  <a:cubicBezTo>
                    <a:pt x="6141" y="7913"/>
                    <a:pt x="7913" y="6141"/>
                    <a:pt x="7913" y="3956"/>
                  </a:cubicBezTo>
                  <a:cubicBezTo>
                    <a:pt x="7913" y="1772"/>
                    <a:pt x="6141" y="0"/>
                    <a:pt x="3956"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8"/>
            <p:cNvSpPr/>
            <p:nvPr/>
          </p:nvSpPr>
          <p:spPr>
            <a:xfrm>
              <a:off x="6204196" y="4010692"/>
              <a:ext cx="584206" cy="671219"/>
            </a:xfrm>
            <a:custGeom>
              <a:avLst/>
              <a:gdLst/>
              <a:ahLst/>
              <a:cxnLst/>
              <a:rect l="l" t="t" r="r" b="b"/>
              <a:pathLst>
                <a:path w="8171" h="9388" extrusionOk="0">
                  <a:moveTo>
                    <a:pt x="3126" y="0"/>
                  </a:moveTo>
                  <a:cubicBezTo>
                    <a:pt x="1946" y="0"/>
                    <a:pt x="861" y="407"/>
                    <a:pt x="1" y="1087"/>
                  </a:cubicBezTo>
                  <a:cubicBezTo>
                    <a:pt x="752" y="643"/>
                    <a:pt x="1628" y="386"/>
                    <a:pt x="2565" y="386"/>
                  </a:cubicBezTo>
                  <a:cubicBezTo>
                    <a:pt x="5350" y="386"/>
                    <a:pt x="7609" y="2645"/>
                    <a:pt x="7609" y="5430"/>
                  </a:cubicBezTo>
                  <a:cubicBezTo>
                    <a:pt x="7609" y="7035"/>
                    <a:pt x="6859" y="8464"/>
                    <a:pt x="5691" y="9387"/>
                  </a:cubicBezTo>
                  <a:cubicBezTo>
                    <a:pt x="7175" y="8510"/>
                    <a:pt x="8171" y="6894"/>
                    <a:pt x="8171" y="5044"/>
                  </a:cubicBezTo>
                  <a:cubicBezTo>
                    <a:pt x="8171" y="2258"/>
                    <a:pt x="5913" y="0"/>
                    <a:pt x="3126"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8"/>
            <p:cNvSpPr/>
            <p:nvPr/>
          </p:nvSpPr>
          <p:spPr>
            <a:xfrm>
              <a:off x="6199620" y="4088480"/>
              <a:ext cx="510993" cy="489257"/>
            </a:xfrm>
            <a:custGeom>
              <a:avLst/>
              <a:gdLst/>
              <a:ahLst/>
              <a:cxnLst/>
              <a:rect l="l" t="t" r="r" b="b"/>
              <a:pathLst>
                <a:path w="7147" h="6843" extrusionOk="0">
                  <a:moveTo>
                    <a:pt x="3190" y="0"/>
                  </a:moveTo>
                  <a:cubicBezTo>
                    <a:pt x="1881" y="0"/>
                    <a:pt x="719" y="638"/>
                    <a:pt x="0" y="1618"/>
                  </a:cubicBezTo>
                  <a:cubicBezTo>
                    <a:pt x="707" y="955"/>
                    <a:pt x="1658" y="548"/>
                    <a:pt x="2704" y="548"/>
                  </a:cubicBezTo>
                  <a:cubicBezTo>
                    <a:pt x="4890" y="548"/>
                    <a:pt x="6660" y="2319"/>
                    <a:pt x="6660" y="4504"/>
                  </a:cubicBezTo>
                  <a:cubicBezTo>
                    <a:pt x="6660" y="5379"/>
                    <a:pt x="6376" y="6187"/>
                    <a:pt x="5895" y="6842"/>
                  </a:cubicBezTo>
                  <a:cubicBezTo>
                    <a:pt x="6665" y="6120"/>
                    <a:pt x="7147" y="5095"/>
                    <a:pt x="7147" y="3956"/>
                  </a:cubicBezTo>
                  <a:cubicBezTo>
                    <a:pt x="7147" y="1772"/>
                    <a:pt x="5375" y="0"/>
                    <a:pt x="3190"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0" name="Google Shape;720;p28"/>
          <p:cNvGrpSpPr/>
          <p:nvPr/>
        </p:nvGrpSpPr>
        <p:grpSpPr>
          <a:xfrm>
            <a:off x="2009219" y="1791112"/>
            <a:ext cx="5125084" cy="942580"/>
            <a:chOff x="2009474" y="2088316"/>
            <a:chExt cx="5125084" cy="1326270"/>
          </a:xfrm>
        </p:grpSpPr>
        <p:sp>
          <p:nvSpPr>
            <p:cNvPr id="721" name="Google Shape;721;p28"/>
            <p:cNvSpPr/>
            <p:nvPr/>
          </p:nvSpPr>
          <p:spPr>
            <a:xfrm>
              <a:off x="6067067" y="2088316"/>
              <a:ext cx="721338" cy="721410"/>
            </a:xfrm>
            <a:custGeom>
              <a:avLst/>
              <a:gdLst/>
              <a:ahLst/>
              <a:cxnLst/>
              <a:rect l="l" t="t" r="r" b="b"/>
              <a:pathLst>
                <a:path w="10089" h="10090" extrusionOk="0">
                  <a:moveTo>
                    <a:pt x="5044" y="1"/>
                  </a:moveTo>
                  <a:cubicBezTo>
                    <a:pt x="2259" y="1"/>
                    <a:pt x="0" y="2259"/>
                    <a:pt x="0" y="5045"/>
                  </a:cubicBezTo>
                  <a:cubicBezTo>
                    <a:pt x="0" y="7830"/>
                    <a:pt x="2259" y="10089"/>
                    <a:pt x="5044" y="10089"/>
                  </a:cubicBezTo>
                  <a:cubicBezTo>
                    <a:pt x="7831" y="10089"/>
                    <a:pt x="10089" y="7830"/>
                    <a:pt x="10089" y="5045"/>
                  </a:cubicBezTo>
                  <a:cubicBezTo>
                    <a:pt x="10089" y="2259"/>
                    <a:pt x="7831" y="1"/>
                    <a:pt x="5044" y="1"/>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8"/>
            <p:cNvSpPr/>
            <p:nvPr/>
          </p:nvSpPr>
          <p:spPr>
            <a:xfrm>
              <a:off x="6144855" y="2166103"/>
              <a:ext cx="565760" cy="565831"/>
            </a:xfrm>
            <a:custGeom>
              <a:avLst/>
              <a:gdLst/>
              <a:ahLst/>
              <a:cxnLst/>
              <a:rect l="l" t="t" r="r" b="b"/>
              <a:pathLst>
                <a:path w="7913" h="7914" extrusionOk="0">
                  <a:moveTo>
                    <a:pt x="3956" y="1"/>
                  </a:moveTo>
                  <a:cubicBezTo>
                    <a:pt x="1772" y="1"/>
                    <a:pt x="0" y="1772"/>
                    <a:pt x="0" y="3957"/>
                  </a:cubicBezTo>
                  <a:cubicBezTo>
                    <a:pt x="0" y="6142"/>
                    <a:pt x="1772" y="7913"/>
                    <a:pt x="3956" y="7913"/>
                  </a:cubicBezTo>
                  <a:cubicBezTo>
                    <a:pt x="6141" y="7913"/>
                    <a:pt x="7913" y="6142"/>
                    <a:pt x="7913" y="3957"/>
                  </a:cubicBezTo>
                  <a:cubicBezTo>
                    <a:pt x="7913" y="1772"/>
                    <a:pt x="6141" y="1"/>
                    <a:pt x="3956"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8"/>
            <p:cNvSpPr/>
            <p:nvPr/>
          </p:nvSpPr>
          <p:spPr>
            <a:xfrm>
              <a:off x="2009474" y="2444579"/>
              <a:ext cx="5125084" cy="970007"/>
            </a:xfrm>
            <a:custGeom>
              <a:avLst/>
              <a:gdLst/>
              <a:ahLst/>
              <a:cxnLst/>
              <a:rect l="l" t="t" r="r" b="b"/>
              <a:pathLst>
                <a:path w="71682" h="13567" extrusionOk="0">
                  <a:moveTo>
                    <a:pt x="3422" y="1"/>
                  </a:moveTo>
                  <a:cubicBezTo>
                    <a:pt x="1536" y="1"/>
                    <a:pt x="1" y="1536"/>
                    <a:pt x="1" y="3423"/>
                  </a:cubicBezTo>
                  <a:cubicBezTo>
                    <a:pt x="1" y="5310"/>
                    <a:pt x="1536" y="6845"/>
                    <a:pt x="3422" y="6845"/>
                  </a:cubicBezTo>
                  <a:lnTo>
                    <a:pt x="68260" y="6845"/>
                  </a:lnTo>
                  <a:cubicBezTo>
                    <a:pt x="70079" y="6845"/>
                    <a:pt x="71560" y="8325"/>
                    <a:pt x="71560" y="10145"/>
                  </a:cubicBezTo>
                  <a:cubicBezTo>
                    <a:pt x="71560" y="11965"/>
                    <a:pt x="70079" y="13445"/>
                    <a:pt x="68260" y="13445"/>
                  </a:cubicBezTo>
                  <a:lnTo>
                    <a:pt x="66842" y="13445"/>
                  </a:lnTo>
                  <a:cubicBezTo>
                    <a:pt x="66808" y="13445"/>
                    <a:pt x="66780" y="13472"/>
                    <a:pt x="66780" y="13506"/>
                  </a:cubicBezTo>
                  <a:cubicBezTo>
                    <a:pt x="66780" y="13539"/>
                    <a:pt x="66808" y="13567"/>
                    <a:pt x="66842" y="13567"/>
                  </a:cubicBezTo>
                  <a:lnTo>
                    <a:pt x="68260" y="13567"/>
                  </a:lnTo>
                  <a:cubicBezTo>
                    <a:pt x="70146" y="13567"/>
                    <a:pt x="71681" y="12031"/>
                    <a:pt x="71681" y="10145"/>
                  </a:cubicBezTo>
                  <a:cubicBezTo>
                    <a:pt x="71681" y="8258"/>
                    <a:pt x="70146" y="6723"/>
                    <a:pt x="68260" y="6723"/>
                  </a:cubicBezTo>
                  <a:lnTo>
                    <a:pt x="3422" y="6723"/>
                  </a:lnTo>
                  <a:cubicBezTo>
                    <a:pt x="1603" y="6723"/>
                    <a:pt x="122" y="5242"/>
                    <a:pt x="122" y="3423"/>
                  </a:cubicBezTo>
                  <a:cubicBezTo>
                    <a:pt x="122" y="1603"/>
                    <a:pt x="1603" y="122"/>
                    <a:pt x="3422" y="122"/>
                  </a:cubicBezTo>
                  <a:lnTo>
                    <a:pt x="4963" y="122"/>
                  </a:lnTo>
                  <a:cubicBezTo>
                    <a:pt x="4996" y="122"/>
                    <a:pt x="5023" y="95"/>
                    <a:pt x="5023" y="62"/>
                  </a:cubicBezTo>
                  <a:cubicBezTo>
                    <a:pt x="5023" y="28"/>
                    <a:pt x="4996" y="1"/>
                    <a:pt x="49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8"/>
            <p:cNvSpPr/>
            <p:nvPr/>
          </p:nvSpPr>
          <p:spPr>
            <a:xfrm>
              <a:off x="2355156" y="2088316"/>
              <a:ext cx="3816465" cy="721410"/>
            </a:xfrm>
            <a:custGeom>
              <a:avLst/>
              <a:gdLst/>
              <a:ahLst/>
              <a:cxnLst/>
              <a:rect l="l" t="t" r="r" b="b"/>
              <a:pathLst>
                <a:path w="53379" h="10090" extrusionOk="0">
                  <a:moveTo>
                    <a:pt x="5044" y="1"/>
                  </a:moveTo>
                  <a:cubicBezTo>
                    <a:pt x="2258" y="1"/>
                    <a:pt x="0" y="2259"/>
                    <a:pt x="0" y="5045"/>
                  </a:cubicBezTo>
                  <a:cubicBezTo>
                    <a:pt x="0" y="7830"/>
                    <a:pt x="2258" y="10089"/>
                    <a:pt x="5044" y="10089"/>
                  </a:cubicBezTo>
                  <a:lnTo>
                    <a:pt x="53156" y="10089"/>
                  </a:lnTo>
                  <a:cubicBezTo>
                    <a:pt x="53308" y="10089"/>
                    <a:pt x="53378" y="9895"/>
                    <a:pt x="53258" y="9801"/>
                  </a:cubicBezTo>
                  <a:cubicBezTo>
                    <a:pt x="51843" y="8697"/>
                    <a:pt x="50933" y="6978"/>
                    <a:pt x="50933" y="5045"/>
                  </a:cubicBezTo>
                  <a:cubicBezTo>
                    <a:pt x="50933" y="3112"/>
                    <a:pt x="51843" y="1392"/>
                    <a:pt x="53258" y="289"/>
                  </a:cubicBezTo>
                  <a:cubicBezTo>
                    <a:pt x="53378" y="195"/>
                    <a:pt x="53308" y="1"/>
                    <a:pt x="53156"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8"/>
            <p:cNvSpPr/>
            <p:nvPr/>
          </p:nvSpPr>
          <p:spPr>
            <a:xfrm>
              <a:off x="2518095" y="2088316"/>
              <a:ext cx="3653522" cy="721410"/>
            </a:xfrm>
            <a:custGeom>
              <a:avLst/>
              <a:gdLst/>
              <a:ahLst/>
              <a:cxnLst/>
              <a:rect l="l" t="t" r="r" b="b"/>
              <a:pathLst>
                <a:path w="51100" h="10090" extrusionOk="0">
                  <a:moveTo>
                    <a:pt x="2765" y="1"/>
                  </a:moveTo>
                  <a:cubicBezTo>
                    <a:pt x="1744" y="1"/>
                    <a:pt x="795" y="306"/>
                    <a:pt x="0" y="827"/>
                  </a:cubicBezTo>
                  <a:cubicBezTo>
                    <a:pt x="516" y="649"/>
                    <a:pt x="1069" y="551"/>
                    <a:pt x="1645" y="551"/>
                  </a:cubicBezTo>
                  <a:lnTo>
                    <a:pt x="49757" y="551"/>
                  </a:lnTo>
                  <a:cubicBezTo>
                    <a:pt x="49910" y="551"/>
                    <a:pt x="49980" y="745"/>
                    <a:pt x="49859" y="839"/>
                  </a:cubicBezTo>
                  <a:cubicBezTo>
                    <a:pt x="48444" y="1942"/>
                    <a:pt x="47534" y="3662"/>
                    <a:pt x="47534" y="5595"/>
                  </a:cubicBezTo>
                  <a:cubicBezTo>
                    <a:pt x="47534" y="7382"/>
                    <a:pt x="48313" y="8985"/>
                    <a:pt x="49548" y="10089"/>
                  </a:cubicBezTo>
                  <a:lnTo>
                    <a:pt x="50877" y="10089"/>
                  </a:lnTo>
                  <a:cubicBezTo>
                    <a:pt x="51029" y="10089"/>
                    <a:pt x="51099" y="9895"/>
                    <a:pt x="50979" y="9801"/>
                  </a:cubicBezTo>
                  <a:cubicBezTo>
                    <a:pt x="49564" y="8697"/>
                    <a:pt x="48654" y="6978"/>
                    <a:pt x="48654" y="5045"/>
                  </a:cubicBezTo>
                  <a:cubicBezTo>
                    <a:pt x="48654" y="3112"/>
                    <a:pt x="49564" y="1392"/>
                    <a:pt x="50979" y="289"/>
                  </a:cubicBezTo>
                  <a:cubicBezTo>
                    <a:pt x="51099" y="195"/>
                    <a:pt x="51029" y="1"/>
                    <a:pt x="50877" y="1"/>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8"/>
            <p:cNvSpPr/>
            <p:nvPr/>
          </p:nvSpPr>
          <p:spPr>
            <a:xfrm>
              <a:off x="6204196" y="2088316"/>
              <a:ext cx="584206" cy="671290"/>
            </a:xfrm>
            <a:custGeom>
              <a:avLst/>
              <a:gdLst/>
              <a:ahLst/>
              <a:cxnLst/>
              <a:rect l="l" t="t" r="r" b="b"/>
              <a:pathLst>
                <a:path w="8171" h="9389" extrusionOk="0">
                  <a:moveTo>
                    <a:pt x="3126" y="1"/>
                  </a:moveTo>
                  <a:cubicBezTo>
                    <a:pt x="1946" y="1"/>
                    <a:pt x="861" y="408"/>
                    <a:pt x="1" y="1088"/>
                  </a:cubicBezTo>
                  <a:cubicBezTo>
                    <a:pt x="752" y="643"/>
                    <a:pt x="1628" y="387"/>
                    <a:pt x="2565" y="387"/>
                  </a:cubicBezTo>
                  <a:cubicBezTo>
                    <a:pt x="5350" y="387"/>
                    <a:pt x="7609" y="2646"/>
                    <a:pt x="7609" y="5431"/>
                  </a:cubicBezTo>
                  <a:cubicBezTo>
                    <a:pt x="7609" y="7036"/>
                    <a:pt x="6859" y="8464"/>
                    <a:pt x="5691" y="9388"/>
                  </a:cubicBezTo>
                  <a:cubicBezTo>
                    <a:pt x="7175" y="8511"/>
                    <a:pt x="8171" y="6894"/>
                    <a:pt x="8171" y="5045"/>
                  </a:cubicBezTo>
                  <a:cubicBezTo>
                    <a:pt x="8171" y="2259"/>
                    <a:pt x="5913" y="1"/>
                    <a:pt x="3126"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8"/>
            <p:cNvSpPr/>
            <p:nvPr/>
          </p:nvSpPr>
          <p:spPr>
            <a:xfrm>
              <a:off x="6199620" y="2166103"/>
              <a:ext cx="510993" cy="489257"/>
            </a:xfrm>
            <a:custGeom>
              <a:avLst/>
              <a:gdLst/>
              <a:ahLst/>
              <a:cxnLst/>
              <a:rect l="l" t="t" r="r" b="b"/>
              <a:pathLst>
                <a:path w="7147" h="6843" extrusionOk="0">
                  <a:moveTo>
                    <a:pt x="3190" y="1"/>
                  </a:moveTo>
                  <a:cubicBezTo>
                    <a:pt x="1881" y="1"/>
                    <a:pt x="719" y="638"/>
                    <a:pt x="0" y="1619"/>
                  </a:cubicBezTo>
                  <a:cubicBezTo>
                    <a:pt x="707" y="955"/>
                    <a:pt x="1658" y="548"/>
                    <a:pt x="2704" y="548"/>
                  </a:cubicBezTo>
                  <a:cubicBezTo>
                    <a:pt x="4890" y="548"/>
                    <a:pt x="6660" y="2320"/>
                    <a:pt x="6660" y="4505"/>
                  </a:cubicBezTo>
                  <a:cubicBezTo>
                    <a:pt x="6660" y="5379"/>
                    <a:pt x="6376" y="6187"/>
                    <a:pt x="5895" y="6843"/>
                  </a:cubicBezTo>
                  <a:cubicBezTo>
                    <a:pt x="6665" y="6121"/>
                    <a:pt x="7147" y="5096"/>
                    <a:pt x="7147" y="3957"/>
                  </a:cubicBezTo>
                  <a:cubicBezTo>
                    <a:pt x="7147" y="1772"/>
                    <a:pt x="5375" y="1"/>
                    <a:pt x="3190" y="1"/>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8" name="Google Shape;728;p28"/>
          <p:cNvGrpSpPr/>
          <p:nvPr/>
        </p:nvGrpSpPr>
        <p:grpSpPr>
          <a:xfrm>
            <a:off x="6236114" y="1913689"/>
            <a:ext cx="390908" cy="285780"/>
            <a:chOff x="6253743" y="2378159"/>
            <a:chExt cx="347969" cy="188038"/>
          </a:xfrm>
        </p:grpSpPr>
        <p:sp>
          <p:nvSpPr>
            <p:cNvPr id="729" name="Google Shape;729;p28"/>
            <p:cNvSpPr/>
            <p:nvPr/>
          </p:nvSpPr>
          <p:spPr>
            <a:xfrm>
              <a:off x="6314728" y="2378588"/>
              <a:ext cx="33175" cy="187609"/>
            </a:xfrm>
            <a:custGeom>
              <a:avLst/>
              <a:gdLst/>
              <a:ahLst/>
              <a:cxnLst/>
              <a:rect l="l" t="t" r="r" b="b"/>
              <a:pathLst>
                <a:path w="464" h="2624" extrusionOk="0">
                  <a:moveTo>
                    <a:pt x="229" y="0"/>
                  </a:moveTo>
                  <a:cubicBezTo>
                    <a:pt x="102" y="1"/>
                    <a:pt x="0" y="104"/>
                    <a:pt x="0" y="231"/>
                  </a:cubicBezTo>
                  <a:lnTo>
                    <a:pt x="5" y="2395"/>
                  </a:lnTo>
                  <a:cubicBezTo>
                    <a:pt x="5" y="2521"/>
                    <a:pt x="107" y="2624"/>
                    <a:pt x="233" y="2624"/>
                  </a:cubicBezTo>
                  <a:cubicBezTo>
                    <a:pt x="234" y="2624"/>
                    <a:pt x="234" y="2624"/>
                    <a:pt x="235" y="2624"/>
                  </a:cubicBezTo>
                  <a:cubicBezTo>
                    <a:pt x="362" y="2624"/>
                    <a:pt x="464" y="2521"/>
                    <a:pt x="464" y="2394"/>
                  </a:cubicBezTo>
                  <a:lnTo>
                    <a:pt x="458" y="229"/>
                  </a:lnTo>
                  <a:cubicBezTo>
                    <a:pt x="458" y="102"/>
                    <a:pt x="355" y="0"/>
                    <a:pt x="229"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8"/>
            <p:cNvSpPr/>
            <p:nvPr/>
          </p:nvSpPr>
          <p:spPr>
            <a:xfrm>
              <a:off x="6275263" y="2412263"/>
              <a:ext cx="33175" cy="120473"/>
            </a:xfrm>
            <a:custGeom>
              <a:avLst/>
              <a:gdLst/>
              <a:ahLst/>
              <a:cxnLst/>
              <a:rect l="l" t="t" r="r" b="b"/>
              <a:pathLst>
                <a:path w="464" h="1685" extrusionOk="0">
                  <a:moveTo>
                    <a:pt x="230" y="1"/>
                  </a:moveTo>
                  <a:cubicBezTo>
                    <a:pt x="103" y="1"/>
                    <a:pt x="0" y="104"/>
                    <a:pt x="1" y="230"/>
                  </a:cubicBezTo>
                  <a:lnTo>
                    <a:pt x="4" y="1456"/>
                  </a:lnTo>
                  <a:cubicBezTo>
                    <a:pt x="5" y="1583"/>
                    <a:pt x="107" y="1685"/>
                    <a:pt x="233" y="1685"/>
                  </a:cubicBezTo>
                  <a:cubicBezTo>
                    <a:pt x="360" y="1684"/>
                    <a:pt x="463" y="1582"/>
                    <a:pt x="462" y="1455"/>
                  </a:cubicBezTo>
                  <a:lnTo>
                    <a:pt x="460" y="229"/>
                  </a:lnTo>
                  <a:cubicBezTo>
                    <a:pt x="460" y="103"/>
                    <a:pt x="357" y="1"/>
                    <a:pt x="230"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8"/>
            <p:cNvSpPr/>
            <p:nvPr/>
          </p:nvSpPr>
          <p:spPr>
            <a:xfrm>
              <a:off x="6253743" y="2457091"/>
              <a:ext cx="15515" cy="30887"/>
            </a:xfrm>
            <a:custGeom>
              <a:avLst/>
              <a:gdLst/>
              <a:ahLst/>
              <a:cxnLst/>
              <a:rect l="l" t="t" r="r" b="b"/>
              <a:pathLst>
                <a:path w="217" h="432" extrusionOk="0">
                  <a:moveTo>
                    <a:pt x="216" y="1"/>
                  </a:moveTo>
                  <a:cubicBezTo>
                    <a:pt x="96" y="1"/>
                    <a:pt x="0" y="97"/>
                    <a:pt x="0" y="217"/>
                  </a:cubicBezTo>
                  <a:cubicBezTo>
                    <a:pt x="1" y="335"/>
                    <a:pt x="97" y="432"/>
                    <a:pt x="215" y="432"/>
                  </a:cubicBezTo>
                  <a:cubicBezTo>
                    <a:pt x="216" y="432"/>
                    <a:pt x="216" y="432"/>
                    <a:pt x="217" y="432"/>
                  </a:cubicBezTo>
                  <a:cubicBezTo>
                    <a:pt x="217" y="330"/>
                    <a:pt x="216" y="142"/>
                    <a:pt x="216"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8"/>
            <p:cNvSpPr/>
            <p:nvPr/>
          </p:nvSpPr>
          <p:spPr>
            <a:xfrm>
              <a:off x="6507552" y="2378159"/>
              <a:ext cx="33246" cy="187609"/>
            </a:xfrm>
            <a:custGeom>
              <a:avLst/>
              <a:gdLst/>
              <a:ahLst/>
              <a:cxnLst/>
              <a:rect l="l" t="t" r="r" b="b"/>
              <a:pathLst>
                <a:path w="465" h="2624" extrusionOk="0">
                  <a:moveTo>
                    <a:pt x="231" y="0"/>
                  </a:moveTo>
                  <a:cubicBezTo>
                    <a:pt x="230" y="0"/>
                    <a:pt x="229" y="0"/>
                    <a:pt x="229" y="0"/>
                  </a:cubicBezTo>
                  <a:cubicBezTo>
                    <a:pt x="102" y="0"/>
                    <a:pt x="0" y="103"/>
                    <a:pt x="0" y="230"/>
                  </a:cubicBezTo>
                  <a:lnTo>
                    <a:pt x="5" y="2395"/>
                  </a:lnTo>
                  <a:cubicBezTo>
                    <a:pt x="5" y="2522"/>
                    <a:pt x="108" y="2624"/>
                    <a:pt x="235" y="2624"/>
                  </a:cubicBezTo>
                  <a:cubicBezTo>
                    <a:pt x="362" y="2623"/>
                    <a:pt x="465" y="2521"/>
                    <a:pt x="464" y="2394"/>
                  </a:cubicBezTo>
                  <a:lnTo>
                    <a:pt x="459" y="229"/>
                  </a:lnTo>
                  <a:cubicBezTo>
                    <a:pt x="459" y="103"/>
                    <a:pt x="356" y="0"/>
                    <a:pt x="231"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8"/>
            <p:cNvSpPr/>
            <p:nvPr/>
          </p:nvSpPr>
          <p:spPr>
            <a:xfrm>
              <a:off x="6547089" y="2411619"/>
              <a:ext cx="33103" cy="120473"/>
            </a:xfrm>
            <a:custGeom>
              <a:avLst/>
              <a:gdLst/>
              <a:ahLst/>
              <a:cxnLst/>
              <a:rect l="l" t="t" r="r" b="b"/>
              <a:pathLst>
                <a:path w="463" h="1685" extrusionOk="0">
                  <a:moveTo>
                    <a:pt x="230" y="0"/>
                  </a:moveTo>
                  <a:cubicBezTo>
                    <a:pt x="103" y="1"/>
                    <a:pt x="1" y="104"/>
                    <a:pt x="1" y="231"/>
                  </a:cubicBezTo>
                  <a:lnTo>
                    <a:pt x="3" y="1456"/>
                  </a:lnTo>
                  <a:cubicBezTo>
                    <a:pt x="4" y="1582"/>
                    <a:pt x="106" y="1684"/>
                    <a:pt x="231" y="1684"/>
                  </a:cubicBezTo>
                  <a:cubicBezTo>
                    <a:pt x="232" y="1684"/>
                    <a:pt x="232" y="1684"/>
                    <a:pt x="233" y="1684"/>
                  </a:cubicBezTo>
                  <a:cubicBezTo>
                    <a:pt x="360" y="1684"/>
                    <a:pt x="463" y="1581"/>
                    <a:pt x="462" y="1455"/>
                  </a:cubicBezTo>
                  <a:lnTo>
                    <a:pt x="459" y="229"/>
                  </a:lnTo>
                  <a:cubicBezTo>
                    <a:pt x="459" y="102"/>
                    <a:pt x="356" y="0"/>
                    <a:pt x="230"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8"/>
            <p:cNvSpPr/>
            <p:nvPr/>
          </p:nvSpPr>
          <p:spPr>
            <a:xfrm>
              <a:off x="6586197" y="2456376"/>
              <a:ext cx="15515" cy="30887"/>
            </a:xfrm>
            <a:custGeom>
              <a:avLst/>
              <a:gdLst/>
              <a:ahLst/>
              <a:cxnLst/>
              <a:rect l="l" t="t" r="r" b="b"/>
              <a:pathLst>
                <a:path w="217" h="432" extrusionOk="0">
                  <a:moveTo>
                    <a:pt x="0" y="0"/>
                  </a:moveTo>
                  <a:cubicBezTo>
                    <a:pt x="1" y="142"/>
                    <a:pt x="1" y="329"/>
                    <a:pt x="1" y="431"/>
                  </a:cubicBezTo>
                  <a:cubicBezTo>
                    <a:pt x="121" y="431"/>
                    <a:pt x="217" y="335"/>
                    <a:pt x="217" y="215"/>
                  </a:cubicBezTo>
                  <a:cubicBezTo>
                    <a:pt x="217" y="96"/>
                    <a:pt x="120" y="0"/>
                    <a:pt x="0"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8"/>
            <p:cNvSpPr/>
            <p:nvPr/>
          </p:nvSpPr>
          <p:spPr>
            <a:xfrm>
              <a:off x="6357483" y="2453945"/>
              <a:ext cx="138920" cy="29314"/>
            </a:xfrm>
            <a:custGeom>
              <a:avLst/>
              <a:gdLst/>
              <a:ahLst/>
              <a:cxnLst/>
              <a:rect l="l" t="t" r="r" b="b"/>
              <a:pathLst>
                <a:path w="1943" h="410" extrusionOk="0">
                  <a:moveTo>
                    <a:pt x="1942" y="0"/>
                  </a:moveTo>
                  <a:lnTo>
                    <a:pt x="0" y="5"/>
                  </a:lnTo>
                  <a:lnTo>
                    <a:pt x="1" y="410"/>
                  </a:lnTo>
                  <a:lnTo>
                    <a:pt x="1943" y="405"/>
                  </a:lnTo>
                  <a:lnTo>
                    <a:pt x="1942" y="0"/>
                  </a:ln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6" name="Google Shape;736;p28"/>
          <p:cNvGrpSpPr/>
          <p:nvPr/>
        </p:nvGrpSpPr>
        <p:grpSpPr>
          <a:xfrm>
            <a:off x="2592514" y="4237187"/>
            <a:ext cx="303428" cy="326594"/>
            <a:chOff x="6279839" y="4212024"/>
            <a:chExt cx="303428" cy="326594"/>
          </a:xfrm>
        </p:grpSpPr>
        <p:sp>
          <p:nvSpPr>
            <p:cNvPr id="737" name="Google Shape;737;p28"/>
            <p:cNvSpPr/>
            <p:nvPr/>
          </p:nvSpPr>
          <p:spPr>
            <a:xfrm>
              <a:off x="6312083" y="4212024"/>
              <a:ext cx="115826" cy="304722"/>
            </a:xfrm>
            <a:custGeom>
              <a:avLst/>
              <a:gdLst/>
              <a:ahLst/>
              <a:cxnLst/>
              <a:rect l="l" t="t" r="r" b="b"/>
              <a:pathLst>
                <a:path w="1620" h="4262" extrusionOk="0">
                  <a:moveTo>
                    <a:pt x="1409" y="0"/>
                  </a:moveTo>
                  <a:cubicBezTo>
                    <a:pt x="1342" y="0"/>
                    <a:pt x="1277" y="49"/>
                    <a:pt x="1255" y="173"/>
                  </a:cubicBezTo>
                  <a:cubicBezTo>
                    <a:pt x="1200" y="473"/>
                    <a:pt x="786" y="2276"/>
                    <a:pt x="710" y="2651"/>
                  </a:cubicBezTo>
                  <a:cubicBezTo>
                    <a:pt x="613" y="3131"/>
                    <a:pt x="246" y="3292"/>
                    <a:pt x="0" y="3456"/>
                  </a:cubicBezTo>
                  <a:lnTo>
                    <a:pt x="310" y="4261"/>
                  </a:lnTo>
                  <a:cubicBezTo>
                    <a:pt x="310" y="4261"/>
                    <a:pt x="790" y="4117"/>
                    <a:pt x="1030" y="4045"/>
                  </a:cubicBezTo>
                  <a:cubicBezTo>
                    <a:pt x="1271" y="3973"/>
                    <a:pt x="1619" y="3961"/>
                    <a:pt x="1619" y="3804"/>
                  </a:cubicBezTo>
                  <a:lnTo>
                    <a:pt x="1619" y="2742"/>
                  </a:lnTo>
                  <a:cubicBezTo>
                    <a:pt x="1619" y="2646"/>
                    <a:pt x="1541" y="2591"/>
                    <a:pt x="1456" y="2591"/>
                  </a:cubicBezTo>
                  <a:cubicBezTo>
                    <a:pt x="1371" y="2591"/>
                    <a:pt x="1281" y="2647"/>
                    <a:pt x="1259" y="2773"/>
                  </a:cubicBezTo>
                  <a:cubicBezTo>
                    <a:pt x="1170" y="3295"/>
                    <a:pt x="1042" y="3397"/>
                    <a:pt x="1042" y="3397"/>
                  </a:cubicBezTo>
                  <a:cubicBezTo>
                    <a:pt x="1042" y="3397"/>
                    <a:pt x="1147" y="3172"/>
                    <a:pt x="1181" y="2806"/>
                  </a:cubicBezTo>
                  <a:cubicBezTo>
                    <a:pt x="1197" y="2628"/>
                    <a:pt x="1258" y="2511"/>
                    <a:pt x="1382" y="2481"/>
                  </a:cubicBezTo>
                  <a:cubicBezTo>
                    <a:pt x="1400" y="2476"/>
                    <a:pt x="1417" y="2475"/>
                    <a:pt x="1434" y="2475"/>
                  </a:cubicBezTo>
                  <a:cubicBezTo>
                    <a:pt x="1535" y="2475"/>
                    <a:pt x="1609" y="2542"/>
                    <a:pt x="1609" y="2542"/>
                  </a:cubicBezTo>
                  <a:lnTo>
                    <a:pt x="1609" y="228"/>
                  </a:lnTo>
                  <a:cubicBezTo>
                    <a:pt x="1609" y="100"/>
                    <a:pt x="1505" y="0"/>
                    <a:pt x="1409"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8"/>
            <p:cNvSpPr/>
            <p:nvPr/>
          </p:nvSpPr>
          <p:spPr>
            <a:xfrm>
              <a:off x="6279839" y="4456682"/>
              <a:ext cx="52122" cy="81936"/>
            </a:xfrm>
            <a:custGeom>
              <a:avLst/>
              <a:gdLst/>
              <a:ahLst/>
              <a:cxnLst/>
              <a:rect l="l" t="t" r="r" b="b"/>
              <a:pathLst>
                <a:path w="729" h="1146" extrusionOk="0">
                  <a:moveTo>
                    <a:pt x="325" y="0"/>
                  </a:moveTo>
                  <a:cubicBezTo>
                    <a:pt x="323" y="0"/>
                    <a:pt x="320" y="1"/>
                    <a:pt x="317" y="2"/>
                  </a:cubicBezTo>
                  <a:lnTo>
                    <a:pt x="20" y="115"/>
                  </a:lnTo>
                  <a:cubicBezTo>
                    <a:pt x="8" y="120"/>
                    <a:pt x="1" y="134"/>
                    <a:pt x="6" y="147"/>
                  </a:cubicBezTo>
                  <a:lnTo>
                    <a:pt x="381" y="1129"/>
                  </a:lnTo>
                  <a:cubicBezTo>
                    <a:pt x="384" y="1139"/>
                    <a:pt x="394" y="1145"/>
                    <a:pt x="404" y="1145"/>
                  </a:cubicBezTo>
                  <a:cubicBezTo>
                    <a:pt x="407" y="1145"/>
                    <a:pt x="409" y="1145"/>
                    <a:pt x="412" y="1144"/>
                  </a:cubicBezTo>
                  <a:lnTo>
                    <a:pt x="709" y="1030"/>
                  </a:lnTo>
                  <a:cubicBezTo>
                    <a:pt x="722" y="1026"/>
                    <a:pt x="728" y="1011"/>
                    <a:pt x="723" y="999"/>
                  </a:cubicBezTo>
                  <a:lnTo>
                    <a:pt x="348" y="17"/>
                  </a:lnTo>
                  <a:cubicBezTo>
                    <a:pt x="345" y="6"/>
                    <a:pt x="336" y="0"/>
                    <a:pt x="325"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8"/>
            <p:cNvSpPr/>
            <p:nvPr/>
          </p:nvSpPr>
          <p:spPr>
            <a:xfrm>
              <a:off x="6435270" y="4212024"/>
              <a:ext cx="115826" cy="304722"/>
            </a:xfrm>
            <a:custGeom>
              <a:avLst/>
              <a:gdLst/>
              <a:ahLst/>
              <a:cxnLst/>
              <a:rect l="l" t="t" r="r" b="b"/>
              <a:pathLst>
                <a:path w="1620" h="4262" extrusionOk="0">
                  <a:moveTo>
                    <a:pt x="210" y="0"/>
                  </a:moveTo>
                  <a:cubicBezTo>
                    <a:pt x="114" y="0"/>
                    <a:pt x="11" y="100"/>
                    <a:pt x="11" y="228"/>
                  </a:cubicBezTo>
                  <a:lnTo>
                    <a:pt x="11" y="2542"/>
                  </a:lnTo>
                  <a:cubicBezTo>
                    <a:pt x="11" y="2542"/>
                    <a:pt x="84" y="2475"/>
                    <a:pt x="185" y="2475"/>
                  </a:cubicBezTo>
                  <a:cubicBezTo>
                    <a:pt x="202" y="2475"/>
                    <a:pt x="220" y="2476"/>
                    <a:pt x="238" y="2481"/>
                  </a:cubicBezTo>
                  <a:cubicBezTo>
                    <a:pt x="362" y="2511"/>
                    <a:pt x="422" y="2628"/>
                    <a:pt x="438" y="2806"/>
                  </a:cubicBezTo>
                  <a:cubicBezTo>
                    <a:pt x="473" y="3172"/>
                    <a:pt x="577" y="3397"/>
                    <a:pt x="577" y="3397"/>
                  </a:cubicBezTo>
                  <a:cubicBezTo>
                    <a:pt x="577" y="3397"/>
                    <a:pt x="451" y="3295"/>
                    <a:pt x="361" y="2773"/>
                  </a:cubicBezTo>
                  <a:cubicBezTo>
                    <a:pt x="339" y="2647"/>
                    <a:pt x="249" y="2591"/>
                    <a:pt x="164" y="2591"/>
                  </a:cubicBezTo>
                  <a:cubicBezTo>
                    <a:pt x="80" y="2591"/>
                    <a:pt x="1" y="2646"/>
                    <a:pt x="1" y="2742"/>
                  </a:cubicBezTo>
                  <a:lnTo>
                    <a:pt x="1" y="3804"/>
                  </a:lnTo>
                  <a:cubicBezTo>
                    <a:pt x="1" y="3961"/>
                    <a:pt x="349" y="3973"/>
                    <a:pt x="589" y="4045"/>
                  </a:cubicBezTo>
                  <a:cubicBezTo>
                    <a:pt x="830" y="4117"/>
                    <a:pt x="1311" y="4261"/>
                    <a:pt x="1311" y="4261"/>
                  </a:cubicBezTo>
                  <a:lnTo>
                    <a:pt x="1620" y="3456"/>
                  </a:lnTo>
                  <a:cubicBezTo>
                    <a:pt x="1374" y="3292"/>
                    <a:pt x="1007" y="3131"/>
                    <a:pt x="909" y="2651"/>
                  </a:cubicBezTo>
                  <a:cubicBezTo>
                    <a:pt x="833" y="2276"/>
                    <a:pt x="419" y="473"/>
                    <a:pt x="365" y="173"/>
                  </a:cubicBezTo>
                  <a:cubicBezTo>
                    <a:pt x="342" y="49"/>
                    <a:pt x="278" y="0"/>
                    <a:pt x="210"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8"/>
            <p:cNvSpPr/>
            <p:nvPr/>
          </p:nvSpPr>
          <p:spPr>
            <a:xfrm>
              <a:off x="6531217" y="4456682"/>
              <a:ext cx="52050" cy="81936"/>
            </a:xfrm>
            <a:custGeom>
              <a:avLst/>
              <a:gdLst/>
              <a:ahLst/>
              <a:cxnLst/>
              <a:rect l="l" t="t" r="r" b="b"/>
              <a:pathLst>
                <a:path w="728" h="1146" extrusionOk="0">
                  <a:moveTo>
                    <a:pt x="403" y="0"/>
                  </a:moveTo>
                  <a:cubicBezTo>
                    <a:pt x="394" y="0"/>
                    <a:pt x="384" y="6"/>
                    <a:pt x="380" y="17"/>
                  </a:cubicBezTo>
                  <a:lnTo>
                    <a:pt x="5" y="999"/>
                  </a:lnTo>
                  <a:cubicBezTo>
                    <a:pt x="1" y="1011"/>
                    <a:pt x="7" y="1026"/>
                    <a:pt x="19" y="1030"/>
                  </a:cubicBezTo>
                  <a:lnTo>
                    <a:pt x="316" y="1144"/>
                  </a:lnTo>
                  <a:cubicBezTo>
                    <a:pt x="319" y="1145"/>
                    <a:pt x="322" y="1145"/>
                    <a:pt x="325" y="1145"/>
                  </a:cubicBezTo>
                  <a:cubicBezTo>
                    <a:pt x="335" y="1145"/>
                    <a:pt x="344" y="1139"/>
                    <a:pt x="348" y="1129"/>
                  </a:cubicBezTo>
                  <a:lnTo>
                    <a:pt x="723" y="147"/>
                  </a:lnTo>
                  <a:cubicBezTo>
                    <a:pt x="727" y="134"/>
                    <a:pt x="721" y="120"/>
                    <a:pt x="708" y="115"/>
                  </a:cubicBezTo>
                  <a:lnTo>
                    <a:pt x="411" y="2"/>
                  </a:lnTo>
                  <a:cubicBezTo>
                    <a:pt x="409" y="1"/>
                    <a:pt x="406" y="0"/>
                    <a:pt x="403"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1" name="Google Shape;741;p28"/>
          <p:cNvGrpSpPr/>
          <p:nvPr/>
        </p:nvGrpSpPr>
        <p:grpSpPr>
          <a:xfrm>
            <a:off x="2587622" y="2736457"/>
            <a:ext cx="274546" cy="285771"/>
            <a:chOff x="2585872" y="3290445"/>
            <a:chExt cx="274546" cy="285771"/>
          </a:xfrm>
        </p:grpSpPr>
        <p:sp>
          <p:nvSpPr>
            <p:cNvPr id="742" name="Google Shape;742;p28"/>
            <p:cNvSpPr/>
            <p:nvPr/>
          </p:nvSpPr>
          <p:spPr>
            <a:xfrm>
              <a:off x="2585872" y="3290445"/>
              <a:ext cx="245665" cy="268688"/>
            </a:xfrm>
            <a:custGeom>
              <a:avLst/>
              <a:gdLst/>
              <a:ahLst/>
              <a:cxnLst/>
              <a:rect l="l" t="t" r="r" b="b"/>
              <a:pathLst>
                <a:path w="3436" h="3758" extrusionOk="0">
                  <a:moveTo>
                    <a:pt x="784" y="2841"/>
                  </a:moveTo>
                  <a:cubicBezTo>
                    <a:pt x="881" y="2841"/>
                    <a:pt x="1016" y="2981"/>
                    <a:pt x="1242" y="2981"/>
                  </a:cubicBezTo>
                  <a:cubicBezTo>
                    <a:pt x="1277" y="2981"/>
                    <a:pt x="1314" y="2977"/>
                    <a:pt x="1354" y="2970"/>
                  </a:cubicBezTo>
                  <a:cubicBezTo>
                    <a:pt x="1372" y="2966"/>
                    <a:pt x="1389" y="2964"/>
                    <a:pt x="1405" y="2964"/>
                  </a:cubicBezTo>
                  <a:cubicBezTo>
                    <a:pt x="1654" y="2964"/>
                    <a:pt x="1649" y="3372"/>
                    <a:pt x="1264" y="3484"/>
                  </a:cubicBezTo>
                  <a:cubicBezTo>
                    <a:pt x="1219" y="3497"/>
                    <a:pt x="1176" y="3503"/>
                    <a:pt x="1135" y="3503"/>
                  </a:cubicBezTo>
                  <a:cubicBezTo>
                    <a:pt x="798" y="3503"/>
                    <a:pt x="615" y="3095"/>
                    <a:pt x="669" y="2956"/>
                  </a:cubicBezTo>
                  <a:cubicBezTo>
                    <a:pt x="703" y="2871"/>
                    <a:pt x="739" y="2841"/>
                    <a:pt x="784" y="2841"/>
                  </a:cubicBezTo>
                  <a:close/>
                  <a:moveTo>
                    <a:pt x="2062" y="1"/>
                  </a:moveTo>
                  <a:cubicBezTo>
                    <a:pt x="1811" y="1"/>
                    <a:pt x="1532" y="67"/>
                    <a:pt x="1240" y="232"/>
                  </a:cubicBezTo>
                  <a:cubicBezTo>
                    <a:pt x="210" y="817"/>
                    <a:pt x="0" y="1743"/>
                    <a:pt x="77" y="2512"/>
                  </a:cubicBezTo>
                  <a:cubicBezTo>
                    <a:pt x="147" y="3207"/>
                    <a:pt x="479" y="3757"/>
                    <a:pt x="1104" y="3757"/>
                  </a:cubicBezTo>
                  <a:cubicBezTo>
                    <a:pt x="1133" y="3757"/>
                    <a:pt x="1163" y="3756"/>
                    <a:pt x="1193" y="3754"/>
                  </a:cubicBezTo>
                  <a:cubicBezTo>
                    <a:pt x="1788" y="3707"/>
                    <a:pt x="1954" y="3110"/>
                    <a:pt x="1969" y="2839"/>
                  </a:cubicBezTo>
                  <a:cubicBezTo>
                    <a:pt x="1994" y="2393"/>
                    <a:pt x="2305" y="2059"/>
                    <a:pt x="2903" y="1761"/>
                  </a:cubicBezTo>
                  <a:cubicBezTo>
                    <a:pt x="3362" y="1532"/>
                    <a:pt x="3435" y="1048"/>
                    <a:pt x="3177" y="585"/>
                  </a:cubicBezTo>
                  <a:cubicBezTo>
                    <a:pt x="3021" y="306"/>
                    <a:pt x="2604" y="1"/>
                    <a:pt x="2062"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8"/>
            <p:cNvSpPr/>
            <p:nvPr/>
          </p:nvSpPr>
          <p:spPr>
            <a:xfrm>
              <a:off x="2804435" y="3424856"/>
              <a:ext cx="55983" cy="53123"/>
            </a:xfrm>
            <a:custGeom>
              <a:avLst/>
              <a:gdLst/>
              <a:ahLst/>
              <a:cxnLst/>
              <a:rect l="l" t="t" r="r" b="b"/>
              <a:pathLst>
                <a:path w="783" h="743" extrusionOk="0">
                  <a:moveTo>
                    <a:pt x="644" y="1"/>
                  </a:moveTo>
                  <a:cubicBezTo>
                    <a:pt x="644" y="1"/>
                    <a:pt x="602" y="134"/>
                    <a:pt x="387" y="159"/>
                  </a:cubicBezTo>
                  <a:cubicBezTo>
                    <a:pt x="172" y="182"/>
                    <a:pt x="1" y="278"/>
                    <a:pt x="41" y="525"/>
                  </a:cubicBezTo>
                  <a:cubicBezTo>
                    <a:pt x="41" y="525"/>
                    <a:pt x="190" y="638"/>
                    <a:pt x="328" y="742"/>
                  </a:cubicBezTo>
                  <a:cubicBezTo>
                    <a:pt x="782" y="557"/>
                    <a:pt x="645" y="1"/>
                    <a:pt x="644"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8"/>
            <p:cNvSpPr/>
            <p:nvPr/>
          </p:nvSpPr>
          <p:spPr>
            <a:xfrm>
              <a:off x="2801861" y="3464179"/>
              <a:ext cx="25167" cy="19733"/>
            </a:xfrm>
            <a:custGeom>
              <a:avLst/>
              <a:gdLst/>
              <a:ahLst/>
              <a:cxnLst/>
              <a:rect l="l" t="t" r="r" b="b"/>
              <a:pathLst>
                <a:path w="352" h="276" extrusionOk="0">
                  <a:moveTo>
                    <a:pt x="35" y="1"/>
                  </a:moveTo>
                  <a:cubicBezTo>
                    <a:pt x="26" y="1"/>
                    <a:pt x="16" y="5"/>
                    <a:pt x="11" y="13"/>
                  </a:cubicBezTo>
                  <a:cubicBezTo>
                    <a:pt x="0" y="27"/>
                    <a:pt x="3" y="46"/>
                    <a:pt x="16" y="57"/>
                  </a:cubicBezTo>
                  <a:lnTo>
                    <a:pt x="297" y="270"/>
                  </a:lnTo>
                  <a:cubicBezTo>
                    <a:pt x="302" y="274"/>
                    <a:pt x="309" y="276"/>
                    <a:pt x="315" y="276"/>
                  </a:cubicBezTo>
                  <a:cubicBezTo>
                    <a:pt x="325" y="276"/>
                    <a:pt x="335" y="272"/>
                    <a:pt x="341" y="264"/>
                  </a:cubicBezTo>
                  <a:cubicBezTo>
                    <a:pt x="351" y="250"/>
                    <a:pt x="349" y="231"/>
                    <a:pt x="335" y="220"/>
                  </a:cubicBezTo>
                  <a:lnTo>
                    <a:pt x="54" y="7"/>
                  </a:lnTo>
                  <a:cubicBezTo>
                    <a:pt x="49" y="3"/>
                    <a:pt x="42" y="1"/>
                    <a:pt x="35"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8"/>
            <p:cNvSpPr/>
            <p:nvPr/>
          </p:nvSpPr>
          <p:spPr>
            <a:xfrm>
              <a:off x="2736442" y="3472187"/>
              <a:ext cx="84439" cy="104029"/>
            </a:xfrm>
            <a:custGeom>
              <a:avLst/>
              <a:gdLst/>
              <a:ahLst/>
              <a:cxnLst/>
              <a:rect l="l" t="t" r="r" b="b"/>
              <a:pathLst>
                <a:path w="1181" h="1455" extrusionOk="0">
                  <a:moveTo>
                    <a:pt x="911" y="1"/>
                  </a:moveTo>
                  <a:lnTo>
                    <a:pt x="17" y="1368"/>
                  </a:lnTo>
                  <a:cubicBezTo>
                    <a:pt x="0" y="1392"/>
                    <a:pt x="6" y="1426"/>
                    <a:pt x="30" y="1443"/>
                  </a:cubicBezTo>
                  <a:cubicBezTo>
                    <a:pt x="40" y="1451"/>
                    <a:pt x="52" y="1455"/>
                    <a:pt x="64" y="1455"/>
                  </a:cubicBezTo>
                  <a:cubicBezTo>
                    <a:pt x="80" y="1455"/>
                    <a:pt x="95" y="1448"/>
                    <a:pt x="107" y="1435"/>
                  </a:cubicBezTo>
                  <a:lnTo>
                    <a:pt x="1181" y="206"/>
                  </a:lnTo>
                  <a:lnTo>
                    <a:pt x="911" y="1"/>
                  </a:ln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6" name="Google Shape;746;p28"/>
          <p:cNvGrpSpPr/>
          <p:nvPr/>
        </p:nvGrpSpPr>
        <p:grpSpPr>
          <a:xfrm>
            <a:off x="2009219" y="990578"/>
            <a:ext cx="5125084" cy="942529"/>
            <a:chOff x="2009474" y="1127199"/>
            <a:chExt cx="5125084" cy="1326198"/>
          </a:xfrm>
        </p:grpSpPr>
        <p:sp>
          <p:nvSpPr>
            <p:cNvPr id="747" name="Google Shape;747;p28"/>
            <p:cNvSpPr/>
            <p:nvPr/>
          </p:nvSpPr>
          <p:spPr>
            <a:xfrm>
              <a:off x="2009474" y="1483462"/>
              <a:ext cx="5125084" cy="969935"/>
            </a:xfrm>
            <a:custGeom>
              <a:avLst/>
              <a:gdLst/>
              <a:ahLst/>
              <a:cxnLst/>
              <a:rect l="l" t="t" r="r" b="b"/>
              <a:pathLst>
                <a:path w="71682" h="13566" extrusionOk="0">
                  <a:moveTo>
                    <a:pt x="3422" y="0"/>
                  </a:moveTo>
                  <a:cubicBezTo>
                    <a:pt x="1536" y="0"/>
                    <a:pt x="1" y="1535"/>
                    <a:pt x="1" y="3422"/>
                  </a:cubicBezTo>
                  <a:cubicBezTo>
                    <a:pt x="1" y="5309"/>
                    <a:pt x="1536" y="6844"/>
                    <a:pt x="3422" y="6844"/>
                  </a:cubicBezTo>
                  <a:lnTo>
                    <a:pt x="68260" y="6844"/>
                  </a:lnTo>
                  <a:cubicBezTo>
                    <a:pt x="70079" y="6844"/>
                    <a:pt x="71560" y="8324"/>
                    <a:pt x="71560" y="10144"/>
                  </a:cubicBezTo>
                  <a:cubicBezTo>
                    <a:pt x="71560" y="11964"/>
                    <a:pt x="70079" y="13444"/>
                    <a:pt x="68260" y="13444"/>
                  </a:cubicBezTo>
                  <a:lnTo>
                    <a:pt x="66842" y="13444"/>
                  </a:lnTo>
                  <a:cubicBezTo>
                    <a:pt x="66808" y="13444"/>
                    <a:pt x="66780" y="13471"/>
                    <a:pt x="66780" y="13505"/>
                  </a:cubicBezTo>
                  <a:cubicBezTo>
                    <a:pt x="66780" y="13538"/>
                    <a:pt x="66808" y="13565"/>
                    <a:pt x="66842" y="13565"/>
                  </a:cubicBezTo>
                  <a:lnTo>
                    <a:pt x="68260" y="13565"/>
                  </a:lnTo>
                  <a:cubicBezTo>
                    <a:pt x="70146" y="13565"/>
                    <a:pt x="71681" y="12030"/>
                    <a:pt x="71681" y="10144"/>
                  </a:cubicBezTo>
                  <a:cubicBezTo>
                    <a:pt x="71681" y="8258"/>
                    <a:pt x="70146" y="6723"/>
                    <a:pt x="68260" y="6723"/>
                  </a:cubicBezTo>
                  <a:lnTo>
                    <a:pt x="3422" y="6723"/>
                  </a:lnTo>
                  <a:cubicBezTo>
                    <a:pt x="1603" y="6723"/>
                    <a:pt x="122" y="5242"/>
                    <a:pt x="122" y="3422"/>
                  </a:cubicBezTo>
                  <a:cubicBezTo>
                    <a:pt x="122" y="1602"/>
                    <a:pt x="1603" y="122"/>
                    <a:pt x="3422" y="122"/>
                  </a:cubicBezTo>
                  <a:lnTo>
                    <a:pt x="4963" y="122"/>
                  </a:lnTo>
                  <a:cubicBezTo>
                    <a:pt x="4996" y="122"/>
                    <a:pt x="5023" y="95"/>
                    <a:pt x="5023" y="61"/>
                  </a:cubicBezTo>
                  <a:cubicBezTo>
                    <a:pt x="5023" y="27"/>
                    <a:pt x="4996" y="0"/>
                    <a:pt x="496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8"/>
            <p:cNvSpPr/>
            <p:nvPr/>
          </p:nvSpPr>
          <p:spPr>
            <a:xfrm>
              <a:off x="2364236" y="1127199"/>
              <a:ext cx="721338" cy="721338"/>
            </a:xfrm>
            <a:custGeom>
              <a:avLst/>
              <a:gdLst/>
              <a:ahLst/>
              <a:cxnLst/>
              <a:rect l="l" t="t" r="r" b="b"/>
              <a:pathLst>
                <a:path w="10089" h="10089" extrusionOk="0">
                  <a:moveTo>
                    <a:pt x="5045" y="0"/>
                  </a:moveTo>
                  <a:cubicBezTo>
                    <a:pt x="2259" y="0"/>
                    <a:pt x="1" y="2258"/>
                    <a:pt x="1" y="5044"/>
                  </a:cubicBezTo>
                  <a:cubicBezTo>
                    <a:pt x="1" y="7830"/>
                    <a:pt x="2259" y="10088"/>
                    <a:pt x="5045" y="10088"/>
                  </a:cubicBezTo>
                  <a:cubicBezTo>
                    <a:pt x="7830" y="10088"/>
                    <a:pt x="10089" y="7830"/>
                    <a:pt x="10089" y="5044"/>
                  </a:cubicBezTo>
                  <a:cubicBezTo>
                    <a:pt x="10089" y="2258"/>
                    <a:pt x="7830" y="0"/>
                    <a:pt x="5045" y="0"/>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8"/>
            <p:cNvSpPr/>
            <p:nvPr/>
          </p:nvSpPr>
          <p:spPr>
            <a:xfrm>
              <a:off x="2501365" y="1127199"/>
              <a:ext cx="584206" cy="671219"/>
            </a:xfrm>
            <a:custGeom>
              <a:avLst/>
              <a:gdLst/>
              <a:ahLst/>
              <a:cxnLst/>
              <a:rect l="l" t="t" r="r" b="b"/>
              <a:pathLst>
                <a:path w="8171" h="9388" extrusionOk="0">
                  <a:moveTo>
                    <a:pt x="3127" y="0"/>
                  </a:moveTo>
                  <a:cubicBezTo>
                    <a:pt x="1945" y="0"/>
                    <a:pt x="860" y="407"/>
                    <a:pt x="1" y="1087"/>
                  </a:cubicBezTo>
                  <a:cubicBezTo>
                    <a:pt x="753" y="642"/>
                    <a:pt x="1628" y="386"/>
                    <a:pt x="2565" y="386"/>
                  </a:cubicBezTo>
                  <a:cubicBezTo>
                    <a:pt x="5351" y="386"/>
                    <a:pt x="7609" y="2644"/>
                    <a:pt x="7609" y="5430"/>
                  </a:cubicBezTo>
                  <a:cubicBezTo>
                    <a:pt x="7609" y="7035"/>
                    <a:pt x="6859" y="8464"/>
                    <a:pt x="5691" y="9387"/>
                  </a:cubicBezTo>
                  <a:cubicBezTo>
                    <a:pt x="7175" y="8509"/>
                    <a:pt x="8171" y="6894"/>
                    <a:pt x="8171" y="5044"/>
                  </a:cubicBezTo>
                  <a:cubicBezTo>
                    <a:pt x="8171" y="2258"/>
                    <a:pt x="5912" y="0"/>
                    <a:pt x="3127"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8"/>
            <p:cNvSpPr/>
            <p:nvPr/>
          </p:nvSpPr>
          <p:spPr>
            <a:xfrm>
              <a:off x="2442023" y="1204986"/>
              <a:ext cx="565760" cy="565760"/>
            </a:xfrm>
            <a:custGeom>
              <a:avLst/>
              <a:gdLst/>
              <a:ahLst/>
              <a:cxnLst/>
              <a:rect l="l" t="t" r="r" b="b"/>
              <a:pathLst>
                <a:path w="7913" h="7913" extrusionOk="0">
                  <a:moveTo>
                    <a:pt x="3957" y="0"/>
                  </a:moveTo>
                  <a:cubicBezTo>
                    <a:pt x="1771" y="0"/>
                    <a:pt x="1" y="1771"/>
                    <a:pt x="1" y="3956"/>
                  </a:cubicBezTo>
                  <a:cubicBezTo>
                    <a:pt x="1" y="6141"/>
                    <a:pt x="1771" y="7913"/>
                    <a:pt x="3957" y="7913"/>
                  </a:cubicBezTo>
                  <a:cubicBezTo>
                    <a:pt x="6141" y="7913"/>
                    <a:pt x="7913" y="6141"/>
                    <a:pt x="7913" y="3956"/>
                  </a:cubicBezTo>
                  <a:cubicBezTo>
                    <a:pt x="7913" y="1771"/>
                    <a:pt x="6141" y="0"/>
                    <a:pt x="3957"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8"/>
            <p:cNvSpPr/>
            <p:nvPr/>
          </p:nvSpPr>
          <p:spPr>
            <a:xfrm>
              <a:off x="2496717" y="1204986"/>
              <a:ext cx="511064" cy="489257"/>
            </a:xfrm>
            <a:custGeom>
              <a:avLst/>
              <a:gdLst/>
              <a:ahLst/>
              <a:cxnLst/>
              <a:rect l="l" t="t" r="r" b="b"/>
              <a:pathLst>
                <a:path w="7148" h="6843" extrusionOk="0">
                  <a:moveTo>
                    <a:pt x="3192" y="0"/>
                  </a:moveTo>
                  <a:cubicBezTo>
                    <a:pt x="1881" y="0"/>
                    <a:pt x="721" y="638"/>
                    <a:pt x="0" y="1618"/>
                  </a:cubicBezTo>
                  <a:cubicBezTo>
                    <a:pt x="709" y="955"/>
                    <a:pt x="1659" y="548"/>
                    <a:pt x="2705" y="548"/>
                  </a:cubicBezTo>
                  <a:cubicBezTo>
                    <a:pt x="4890" y="548"/>
                    <a:pt x="6662" y="2319"/>
                    <a:pt x="6662" y="4504"/>
                  </a:cubicBezTo>
                  <a:cubicBezTo>
                    <a:pt x="6662" y="5379"/>
                    <a:pt x="6377" y="6186"/>
                    <a:pt x="5897" y="6842"/>
                  </a:cubicBezTo>
                  <a:cubicBezTo>
                    <a:pt x="6666" y="6120"/>
                    <a:pt x="7148" y="5095"/>
                    <a:pt x="7148" y="3956"/>
                  </a:cubicBezTo>
                  <a:cubicBezTo>
                    <a:pt x="7148" y="1771"/>
                    <a:pt x="5376" y="0"/>
                    <a:pt x="3192"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8"/>
            <p:cNvSpPr/>
            <p:nvPr/>
          </p:nvSpPr>
          <p:spPr>
            <a:xfrm>
              <a:off x="2981100" y="1127199"/>
              <a:ext cx="3816537" cy="721338"/>
            </a:xfrm>
            <a:custGeom>
              <a:avLst/>
              <a:gdLst/>
              <a:ahLst/>
              <a:cxnLst/>
              <a:rect l="l" t="t" r="r" b="b"/>
              <a:pathLst>
                <a:path w="53380" h="10089" extrusionOk="0">
                  <a:moveTo>
                    <a:pt x="224" y="0"/>
                  </a:moveTo>
                  <a:cubicBezTo>
                    <a:pt x="71" y="0"/>
                    <a:pt x="1" y="194"/>
                    <a:pt x="121" y="288"/>
                  </a:cubicBezTo>
                  <a:cubicBezTo>
                    <a:pt x="1536" y="1391"/>
                    <a:pt x="2447" y="3111"/>
                    <a:pt x="2447" y="5044"/>
                  </a:cubicBezTo>
                  <a:cubicBezTo>
                    <a:pt x="2447" y="6978"/>
                    <a:pt x="1536" y="8697"/>
                    <a:pt x="121" y="9800"/>
                  </a:cubicBezTo>
                  <a:cubicBezTo>
                    <a:pt x="1" y="9894"/>
                    <a:pt x="71" y="10088"/>
                    <a:pt x="224" y="10088"/>
                  </a:cubicBezTo>
                  <a:lnTo>
                    <a:pt x="48335" y="10088"/>
                  </a:lnTo>
                  <a:cubicBezTo>
                    <a:pt x="51121" y="10088"/>
                    <a:pt x="53379" y="7830"/>
                    <a:pt x="53379" y="5044"/>
                  </a:cubicBezTo>
                  <a:cubicBezTo>
                    <a:pt x="53379" y="2258"/>
                    <a:pt x="51121" y="0"/>
                    <a:pt x="48335"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8"/>
            <p:cNvSpPr/>
            <p:nvPr/>
          </p:nvSpPr>
          <p:spPr>
            <a:xfrm>
              <a:off x="2981100" y="1127199"/>
              <a:ext cx="3816537" cy="632681"/>
            </a:xfrm>
            <a:custGeom>
              <a:avLst/>
              <a:gdLst/>
              <a:ahLst/>
              <a:cxnLst/>
              <a:rect l="l" t="t" r="r" b="b"/>
              <a:pathLst>
                <a:path w="53380" h="8849" extrusionOk="0">
                  <a:moveTo>
                    <a:pt x="224" y="0"/>
                  </a:moveTo>
                  <a:cubicBezTo>
                    <a:pt x="71" y="0"/>
                    <a:pt x="1" y="194"/>
                    <a:pt x="121" y="288"/>
                  </a:cubicBezTo>
                  <a:cubicBezTo>
                    <a:pt x="226" y="370"/>
                    <a:pt x="327" y="456"/>
                    <a:pt x="426" y="544"/>
                  </a:cubicBezTo>
                  <a:lnTo>
                    <a:pt x="47798" y="544"/>
                  </a:lnTo>
                  <a:cubicBezTo>
                    <a:pt x="50583" y="544"/>
                    <a:pt x="52841" y="2802"/>
                    <a:pt x="52841" y="5588"/>
                  </a:cubicBezTo>
                  <a:cubicBezTo>
                    <a:pt x="52841" y="6832"/>
                    <a:pt x="52391" y="7969"/>
                    <a:pt x="51644" y="8849"/>
                  </a:cubicBezTo>
                  <a:cubicBezTo>
                    <a:pt x="52707" y="7924"/>
                    <a:pt x="53379" y="6564"/>
                    <a:pt x="53379" y="5044"/>
                  </a:cubicBezTo>
                  <a:cubicBezTo>
                    <a:pt x="53379" y="2258"/>
                    <a:pt x="51121" y="0"/>
                    <a:pt x="48335"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8"/>
            <p:cNvSpPr/>
            <p:nvPr/>
          </p:nvSpPr>
          <p:spPr>
            <a:xfrm>
              <a:off x="2603675" y="1400885"/>
              <a:ext cx="130268" cy="11368"/>
            </a:xfrm>
            <a:custGeom>
              <a:avLst/>
              <a:gdLst/>
              <a:ahLst/>
              <a:cxnLst/>
              <a:rect l="l" t="t" r="r" b="b"/>
              <a:pathLst>
                <a:path w="1822" h="159" extrusionOk="0">
                  <a:moveTo>
                    <a:pt x="0" y="1"/>
                  </a:moveTo>
                  <a:lnTo>
                    <a:pt x="0" y="158"/>
                  </a:lnTo>
                  <a:lnTo>
                    <a:pt x="1821" y="158"/>
                  </a:lnTo>
                  <a:lnTo>
                    <a:pt x="1821" y="1"/>
                  </a:ln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5" name="Google Shape;755;p28"/>
          <p:cNvGrpSpPr/>
          <p:nvPr/>
        </p:nvGrpSpPr>
        <p:grpSpPr>
          <a:xfrm>
            <a:off x="2546121" y="1350766"/>
            <a:ext cx="357555" cy="265466"/>
            <a:chOff x="2546121" y="1350766"/>
            <a:chExt cx="357555" cy="265466"/>
          </a:xfrm>
        </p:grpSpPr>
        <p:sp>
          <p:nvSpPr>
            <p:cNvPr id="756" name="Google Shape;756;p28"/>
            <p:cNvSpPr/>
            <p:nvPr/>
          </p:nvSpPr>
          <p:spPr>
            <a:xfrm>
              <a:off x="2546121" y="1350766"/>
              <a:ext cx="244950" cy="175955"/>
            </a:xfrm>
            <a:custGeom>
              <a:avLst/>
              <a:gdLst/>
              <a:ahLst/>
              <a:cxnLst/>
              <a:rect l="l" t="t" r="r" b="b"/>
              <a:pathLst>
                <a:path w="3426" h="2461" extrusionOk="0">
                  <a:moveTo>
                    <a:pt x="1713" y="1"/>
                  </a:moveTo>
                  <a:cubicBezTo>
                    <a:pt x="767" y="1"/>
                    <a:pt x="0" y="552"/>
                    <a:pt x="0" y="1231"/>
                  </a:cubicBezTo>
                  <a:cubicBezTo>
                    <a:pt x="0" y="1910"/>
                    <a:pt x="767" y="2460"/>
                    <a:pt x="1713" y="2460"/>
                  </a:cubicBezTo>
                  <a:cubicBezTo>
                    <a:pt x="2659" y="2460"/>
                    <a:pt x="3425" y="1910"/>
                    <a:pt x="3425" y="1231"/>
                  </a:cubicBezTo>
                  <a:cubicBezTo>
                    <a:pt x="3425" y="552"/>
                    <a:pt x="2659" y="1"/>
                    <a:pt x="1713"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8"/>
            <p:cNvSpPr/>
            <p:nvPr/>
          </p:nvSpPr>
          <p:spPr>
            <a:xfrm>
              <a:off x="2675027" y="1403315"/>
              <a:ext cx="228649" cy="175526"/>
            </a:xfrm>
            <a:custGeom>
              <a:avLst/>
              <a:gdLst/>
              <a:ahLst/>
              <a:cxnLst/>
              <a:rect l="l" t="t" r="r" b="b"/>
              <a:pathLst>
                <a:path w="3198" h="2455" extrusionOk="0">
                  <a:moveTo>
                    <a:pt x="1648" y="0"/>
                  </a:moveTo>
                  <a:cubicBezTo>
                    <a:pt x="1732" y="154"/>
                    <a:pt x="1780" y="321"/>
                    <a:pt x="1780" y="496"/>
                  </a:cubicBezTo>
                  <a:cubicBezTo>
                    <a:pt x="1780" y="1216"/>
                    <a:pt x="992" y="1801"/>
                    <a:pt x="1" y="1836"/>
                  </a:cubicBezTo>
                  <a:cubicBezTo>
                    <a:pt x="297" y="2206"/>
                    <a:pt x="850" y="2455"/>
                    <a:pt x="1485" y="2455"/>
                  </a:cubicBezTo>
                  <a:cubicBezTo>
                    <a:pt x="2431" y="2455"/>
                    <a:pt x="3198" y="1904"/>
                    <a:pt x="3198" y="1224"/>
                  </a:cubicBezTo>
                  <a:cubicBezTo>
                    <a:pt x="3198" y="584"/>
                    <a:pt x="2517" y="59"/>
                    <a:pt x="1648"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8"/>
            <p:cNvSpPr/>
            <p:nvPr/>
          </p:nvSpPr>
          <p:spPr>
            <a:xfrm>
              <a:off x="2558204" y="1483391"/>
              <a:ext cx="52122" cy="55840"/>
            </a:xfrm>
            <a:custGeom>
              <a:avLst/>
              <a:gdLst/>
              <a:ahLst/>
              <a:cxnLst/>
              <a:rect l="l" t="t" r="r" b="b"/>
              <a:pathLst>
                <a:path w="729" h="781" extrusionOk="0">
                  <a:moveTo>
                    <a:pt x="258" y="0"/>
                  </a:moveTo>
                  <a:lnTo>
                    <a:pt x="19" y="681"/>
                  </a:lnTo>
                  <a:cubicBezTo>
                    <a:pt x="1" y="733"/>
                    <a:pt x="42" y="780"/>
                    <a:pt x="89" y="780"/>
                  </a:cubicBezTo>
                  <a:cubicBezTo>
                    <a:pt x="103" y="780"/>
                    <a:pt x="118" y="776"/>
                    <a:pt x="131" y="767"/>
                  </a:cubicBezTo>
                  <a:lnTo>
                    <a:pt x="729" y="363"/>
                  </a:lnTo>
                  <a:lnTo>
                    <a:pt x="258" y="0"/>
                  </a:ln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8"/>
            <p:cNvSpPr/>
            <p:nvPr/>
          </p:nvSpPr>
          <p:spPr>
            <a:xfrm>
              <a:off x="2808867" y="1559248"/>
              <a:ext cx="40468" cy="56984"/>
            </a:xfrm>
            <a:custGeom>
              <a:avLst/>
              <a:gdLst/>
              <a:ahLst/>
              <a:cxnLst/>
              <a:rect l="l" t="t" r="r" b="b"/>
              <a:pathLst>
                <a:path w="566" h="797" extrusionOk="0">
                  <a:moveTo>
                    <a:pt x="566" y="0"/>
                  </a:moveTo>
                  <a:lnTo>
                    <a:pt x="0" y="182"/>
                  </a:lnTo>
                  <a:lnTo>
                    <a:pt x="424" y="765"/>
                  </a:lnTo>
                  <a:cubicBezTo>
                    <a:pt x="440" y="787"/>
                    <a:pt x="462" y="796"/>
                    <a:pt x="484" y="796"/>
                  </a:cubicBezTo>
                  <a:cubicBezTo>
                    <a:pt x="522" y="796"/>
                    <a:pt x="559" y="768"/>
                    <a:pt x="559" y="722"/>
                  </a:cubicBezTo>
                  <a:lnTo>
                    <a:pt x="566" y="0"/>
                  </a:ln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28"/>
          <p:cNvSpPr txBox="1"/>
          <p:nvPr/>
        </p:nvSpPr>
        <p:spPr>
          <a:xfrm>
            <a:off x="3315675" y="1228488"/>
            <a:ext cx="3070500" cy="22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5"/>
                </a:solidFill>
                <a:latin typeface="Fira Sans Extra Condensed SemiBold"/>
                <a:ea typeface="Fira Sans Extra Condensed SemiBold"/>
                <a:cs typeface="Fira Sans Extra Condensed SemiBold"/>
                <a:sym typeface="Fira Sans Extra Condensed SemiBold"/>
              </a:rPr>
              <a:t>ANSHIKA SINGH 21BCE10176</a:t>
            </a:r>
            <a:endParaRPr sz="1900">
              <a:solidFill>
                <a:schemeClr val="accent5"/>
              </a:solidFill>
              <a:latin typeface="Fira Sans Extra Condensed SemiBold"/>
              <a:ea typeface="Fira Sans Extra Condensed SemiBold"/>
              <a:cs typeface="Fira Sans Extra Condensed SemiBold"/>
              <a:sym typeface="Fira Sans Extra Condensed SemiBold"/>
            </a:endParaRPr>
          </a:p>
          <a:p>
            <a:pPr marL="0" marR="0" lvl="0" indent="0" algn="ctr" rtl="0">
              <a:lnSpc>
                <a:spcPct val="100000"/>
              </a:lnSpc>
              <a:spcBef>
                <a:spcPts val="0"/>
              </a:spcBef>
              <a:spcAft>
                <a:spcPts val="0"/>
              </a:spcAft>
              <a:buClr>
                <a:srgbClr val="000000"/>
              </a:buClr>
              <a:buSzPts val="1600"/>
              <a:buFont typeface="Arial"/>
              <a:buNone/>
            </a:pPr>
            <a:endParaRPr sz="1100">
              <a:solidFill>
                <a:schemeClr val="accent5"/>
              </a:solidFill>
              <a:latin typeface="Fira Sans Extra Condensed SemiBold"/>
              <a:ea typeface="Fira Sans Extra Condensed SemiBold"/>
              <a:cs typeface="Fira Sans Extra Condensed SemiBold"/>
              <a:sym typeface="Fira Sans Extra Condensed SemiBold"/>
            </a:endParaRPr>
          </a:p>
        </p:txBody>
      </p:sp>
      <p:sp>
        <p:nvSpPr>
          <p:cNvPr id="761" name="Google Shape;761;p28"/>
          <p:cNvSpPr txBox="1"/>
          <p:nvPr/>
        </p:nvSpPr>
        <p:spPr>
          <a:xfrm>
            <a:off x="3316075" y="2884075"/>
            <a:ext cx="2779500" cy="22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900">
                <a:solidFill>
                  <a:schemeClr val="accent5"/>
                </a:solidFill>
                <a:latin typeface="Fira Sans Extra Condensed SemiBold"/>
                <a:ea typeface="Fira Sans Extra Condensed SemiBold"/>
                <a:cs typeface="Fira Sans Extra Condensed SemiBold"/>
                <a:sym typeface="Fira Sans Extra Condensed SemiBold"/>
              </a:rPr>
              <a:t>AYUSH KARKARE 21BCE10517</a:t>
            </a:r>
            <a:endParaRPr sz="1900">
              <a:solidFill>
                <a:schemeClr val="accent5"/>
              </a:solidFill>
              <a:latin typeface="Fira Sans Extra Condensed SemiBold"/>
              <a:ea typeface="Fira Sans Extra Condensed SemiBold"/>
              <a:cs typeface="Fira Sans Extra Condensed SemiBold"/>
              <a:sym typeface="Fira Sans Extra Condensed SemiBold"/>
            </a:endParaRPr>
          </a:p>
          <a:p>
            <a:pPr marL="0" marR="0" lvl="0" indent="0" algn="ctr" rtl="0">
              <a:lnSpc>
                <a:spcPct val="100000"/>
              </a:lnSpc>
              <a:spcBef>
                <a:spcPts val="0"/>
              </a:spcBef>
              <a:spcAft>
                <a:spcPts val="0"/>
              </a:spcAft>
              <a:buClr>
                <a:srgbClr val="000000"/>
              </a:buClr>
              <a:buSzPts val="1600"/>
              <a:buFont typeface="Arial"/>
              <a:buNone/>
            </a:pPr>
            <a:endParaRPr sz="1100">
              <a:solidFill>
                <a:schemeClr val="accent5"/>
              </a:solidFill>
              <a:latin typeface="Fira Sans Extra Condensed SemiBold"/>
              <a:ea typeface="Fira Sans Extra Condensed SemiBold"/>
              <a:cs typeface="Fira Sans Extra Condensed SemiBold"/>
              <a:sym typeface="Fira Sans Extra Condensed SemiBold"/>
            </a:endParaRPr>
          </a:p>
        </p:txBody>
      </p:sp>
      <p:sp>
        <p:nvSpPr>
          <p:cNvPr id="762" name="Google Shape;762;p28"/>
          <p:cNvSpPr txBox="1"/>
          <p:nvPr/>
        </p:nvSpPr>
        <p:spPr>
          <a:xfrm>
            <a:off x="2916500" y="1971550"/>
            <a:ext cx="3070500" cy="22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900">
                <a:solidFill>
                  <a:schemeClr val="accent5"/>
                </a:solidFill>
                <a:latin typeface="Fira Sans Extra Condensed SemiBold"/>
                <a:ea typeface="Fira Sans Extra Condensed SemiBold"/>
                <a:cs typeface="Fira Sans Extra Condensed SemiBold"/>
                <a:sym typeface="Fira Sans Extra Condensed SemiBold"/>
              </a:rPr>
              <a:t>SAMYAK MAITRE 21BCE10429</a:t>
            </a:r>
            <a:endParaRPr sz="1900" i="0" u="none" strike="noStrike" cap="none">
              <a:solidFill>
                <a:schemeClr val="accent5"/>
              </a:solidFill>
              <a:latin typeface="Fira Sans Extra Condensed SemiBold"/>
              <a:ea typeface="Fira Sans Extra Condensed SemiBold"/>
              <a:cs typeface="Fira Sans Extra Condensed SemiBold"/>
              <a:sym typeface="Fira Sans Extra Condensed SemiBold"/>
            </a:endParaRPr>
          </a:p>
        </p:txBody>
      </p:sp>
      <p:grpSp>
        <p:nvGrpSpPr>
          <p:cNvPr id="763" name="Google Shape;763;p28"/>
          <p:cNvGrpSpPr/>
          <p:nvPr/>
        </p:nvGrpSpPr>
        <p:grpSpPr>
          <a:xfrm rot="10800000" flipH="1">
            <a:off x="2009454" y="3705318"/>
            <a:ext cx="5125084" cy="942540"/>
            <a:chOff x="2009474" y="3049504"/>
            <a:chExt cx="5125084" cy="1325841"/>
          </a:xfrm>
        </p:grpSpPr>
        <p:sp>
          <p:nvSpPr>
            <p:cNvPr id="764" name="Google Shape;764;p28"/>
            <p:cNvSpPr/>
            <p:nvPr/>
          </p:nvSpPr>
          <p:spPr>
            <a:xfrm>
              <a:off x="2009474" y="3405410"/>
              <a:ext cx="5125084" cy="969935"/>
            </a:xfrm>
            <a:custGeom>
              <a:avLst/>
              <a:gdLst/>
              <a:ahLst/>
              <a:cxnLst/>
              <a:rect l="l" t="t" r="r" b="b"/>
              <a:pathLst>
                <a:path w="71682" h="13566" extrusionOk="0">
                  <a:moveTo>
                    <a:pt x="3422" y="0"/>
                  </a:moveTo>
                  <a:cubicBezTo>
                    <a:pt x="1536" y="0"/>
                    <a:pt x="1" y="1535"/>
                    <a:pt x="1" y="3422"/>
                  </a:cubicBezTo>
                  <a:cubicBezTo>
                    <a:pt x="1" y="5309"/>
                    <a:pt x="1536" y="6844"/>
                    <a:pt x="3422" y="6844"/>
                  </a:cubicBezTo>
                  <a:lnTo>
                    <a:pt x="68260" y="6844"/>
                  </a:lnTo>
                  <a:cubicBezTo>
                    <a:pt x="70079" y="6844"/>
                    <a:pt x="71560" y="8324"/>
                    <a:pt x="71560" y="10144"/>
                  </a:cubicBezTo>
                  <a:cubicBezTo>
                    <a:pt x="71560" y="11964"/>
                    <a:pt x="70079" y="13444"/>
                    <a:pt x="68260" y="13444"/>
                  </a:cubicBezTo>
                  <a:lnTo>
                    <a:pt x="66842" y="13444"/>
                  </a:lnTo>
                  <a:cubicBezTo>
                    <a:pt x="66808" y="13444"/>
                    <a:pt x="66780" y="13471"/>
                    <a:pt x="66780" y="13505"/>
                  </a:cubicBezTo>
                  <a:cubicBezTo>
                    <a:pt x="66780" y="13538"/>
                    <a:pt x="66808" y="13565"/>
                    <a:pt x="66842" y="13565"/>
                  </a:cubicBezTo>
                  <a:lnTo>
                    <a:pt x="68260" y="13565"/>
                  </a:lnTo>
                  <a:cubicBezTo>
                    <a:pt x="70146" y="13565"/>
                    <a:pt x="71681" y="12030"/>
                    <a:pt x="71681" y="10144"/>
                  </a:cubicBezTo>
                  <a:cubicBezTo>
                    <a:pt x="71681" y="8258"/>
                    <a:pt x="70146" y="6723"/>
                    <a:pt x="68260" y="6723"/>
                  </a:cubicBezTo>
                  <a:lnTo>
                    <a:pt x="3422" y="6723"/>
                  </a:lnTo>
                  <a:cubicBezTo>
                    <a:pt x="1603" y="6723"/>
                    <a:pt x="122" y="5242"/>
                    <a:pt x="122" y="3422"/>
                  </a:cubicBezTo>
                  <a:cubicBezTo>
                    <a:pt x="122" y="1603"/>
                    <a:pt x="1603" y="122"/>
                    <a:pt x="3422" y="122"/>
                  </a:cubicBezTo>
                  <a:lnTo>
                    <a:pt x="4963" y="122"/>
                  </a:lnTo>
                  <a:cubicBezTo>
                    <a:pt x="4996" y="122"/>
                    <a:pt x="5023" y="95"/>
                    <a:pt x="5023" y="61"/>
                  </a:cubicBezTo>
                  <a:cubicBezTo>
                    <a:pt x="5023" y="27"/>
                    <a:pt x="4996" y="0"/>
                    <a:pt x="496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8"/>
            <p:cNvSpPr/>
            <p:nvPr/>
          </p:nvSpPr>
          <p:spPr>
            <a:xfrm>
              <a:off x="2364236" y="3049504"/>
              <a:ext cx="721338" cy="721338"/>
            </a:xfrm>
            <a:custGeom>
              <a:avLst/>
              <a:gdLst/>
              <a:ahLst/>
              <a:cxnLst/>
              <a:rect l="l" t="t" r="r" b="b"/>
              <a:pathLst>
                <a:path w="10089" h="10089" extrusionOk="0">
                  <a:moveTo>
                    <a:pt x="5045" y="1"/>
                  </a:moveTo>
                  <a:cubicBezTo>
                    <a:pt x="2259" y="1"/>
                    <a:pt x="1" y="2259"/>
                    <a:pt x="1" y="5045"/>
                  </a:cubicBezTo>
                  <a:cubicBezTo>
                    <a:pt x="1" y="7830"/>
                    <a:pt x="2259" y="10089"/>
                    <a:pt x="5045" y="10089"/>
                  </a:cubicBezTo>
                  <a:cubicBezTo>
                    <a:pt x="7830" y="10089"/>
                    <a:pt x="10089" y="7830"/>
                    <a:pt x="10089" y="5045"/>
                  </a:cubicBezTo>
                  <a:cubicBezTo>
                    <a:pt x="10089" y="2259"/>
                    <a:pt x="7830" y="1"/>
                    <a:pt x="5045" y="1"/>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8"/>
            <p:cNvSpPr/>
            <p:nvPr/>
          </p:nvSpPr>
          <p:spPr>
            <a:xfrm>
              <a:off x="2442023" y="3127291"/>
              <a:ext cx="565760" cy="565760"/>
            </a:xfrm>
            <a:custGeom>
              <a:avLst/>
              <a:gdLst/>
              <a:ahLst/>
              <a:cxnLst/>
              <a:rect l="l" t="t" r="r" b="b"/>
              <a:pathLst>
                <a:path w="7913" h="7913" extrusionOk="0">
                  <a:moveTo>
                    <a:pt x="3957" y="1"/>
                  </a:moveTo>
                  <a:cubicBezTo>
                    <a:pt x="1771" y="1"/>
                    <a:pt x="1" y="1772"/>
                    <a:pt x="1" y="3957"/>
                  </a:cubicBezTo>
                  <a:cubicBezTo>
                    <a:pt x="1" y="6141"/>
                    <a:pt x="1771" y="7913"/>
                    <a:pt x="3957" y="7913"/>
                  </a:cubicBezTo>
                  <a:cubicBezTo>
                    <a:pt x="6141" y="7913"/>
                    <a:pt x="7913" y="6141"/>
                    <a:pt x="7913" y="3957"/>
                  </a:cubicBezTo>
                  <a:cubicBezTo>
                    <a:pt x="7913" y="1772"/>
                    <a:pt x="6141" y="1"/>
                    <a:pt x="3957"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8"/>
            <p:cNvSpPr/>
            <p:nvPr/>
          </p:nvSpPr>
          <p:spPr>
            <a:xfrm>
              <a:off x="2981100" y="3049504"/>
              <a:ext cx="3816537" cy="721338"/>
            </a:xfrm>
            <a:custGeom>
              <a:avLst/>
              <a:gdLst/>
              <a:ahLst/>
              <a:cxnLst/>
              <a:rect l="l" t="t" r="r" b="b"/>
              <a:pathLst>
                <a:path w="53380" h="10089" extrusionOk="0">
                  <a:moveTo>
                    <a:pt x="224" y="1"/>
                  </a:moveTo>
                  <a:cubicBezTo>
                    <a:pt x="71" y="1"/>
                    <a:pt x="1" y="194"/>
                    <a:pt x="121" y="289"/>
                  </a:cubicBezTo>
                  <a:cubicBezTo>
                    <a:pt x="1536" y="1392"/>
                    <a:pt x="2447" y="3112"/>
                    <a:pt x="2447" y="5045"/>
                  </a:cubicBezTo>
                  <a:cubicBezTo>
                    <a:pt x="2447" y="6978"/>
                    <a:pt x="1536" y="8698"/>
                    <a:pt x="121" y="9801"/>
                  </a:cubicBezTo>
                  <a:cubicBezTo>
                    <a:pt x="1" y="9895"/>
                    <a:pt x="71" y="10089"/>
                    <a:pt x="224" y="10089"/>
                  </a:cubicBezTo>
                  <a:lnTo>
                    <a:pt x="48335" y="10089"/>
                  </a:lnTo>
                  <a:cubicBezTo>
                    <a:pt x="51121" y="10089"/>
                    <a:pt x="53379" y="7830"/>
                    <a:pt x="53379" y="5045"/>
                  </a:cubicBezTo>
                  <a:cubicBezTo>
                    <a:pt x="53379" y="2259"/>
                    <a:pt x="51121" y="1"/>
                    <a:pt x="48335"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8"/>
            <p:cNvSpPr/>
            <p:nvPr/>
          </p:nvSpPr>
          <p:spPr>
            <a:xfrm>
              <a:off x="2985247" y="3732145"/>
              <a:ext cx="26025" cy="27312"/>
            </a:xfrm>
            <a:custGeom>
              <a:avLst/>
              <a:gdLst/>
              <a:ahLst/>
              <a:cxnLst/>
              <a:rect l="l" t="t" r="r" b="b"/>
              <a:pathLst>
                <a:path w="364" h="382" extrusionOk="0">
                  <a:moveTo>
                    <a:pt x="364" y="0"/>
                  </a:moveTo>
                  <a:lnTo>
                    <a:pt x="364" y="0"/>
                  </a:lnTo>
                  <a:cubicBezTo>
                    <a:pt x="266" y="88"/>
                    <a:pt x="166" y="172"/>
                    <a:pt x="63" y="253"/>
                  </a:cubicBezTo>
                  <a:cubicBezTo>
                    <a:pt x="19" y="287"/>
                    <a:pt x="1" y="335"/>
                    <a:pt x="2" y="382"/>
                  </a:cubicBezTo>
                  <a:cubicBezTo>
                    <a:pt x="129" y="261"/>
                    <a:pt x="249" y="132"/>
                    <a:pt x="364"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8"/>
            <p:cNvSpPr/>
            <p:nvPr/>
          </p:nvSpPr>
          <p:spPr>
            <a:xfrm>
              <a:off x="2981100" y="3049504"/>
              <a:ext cx="3816537" cy="632753"/>
            </a:xfrm>
            <a:custGeom>
              <a:avLst/>
              <a:gdLst/>
              <a:ahLst/>
              <a:cxnLst/>
              <a:rect l="l" t="t" r="r" b="b"/>
              <a:pathLst>
                <a:path w="53380" h="8850" extrusionOk="0">
                  <a:moveTo>
                    <a:pt x="224" y="1"/>
                  </a:moveTo>
                  <a:cubicBezTo>
                    <a:pt x="71" y="1"/>
                    <a:pt x="1" y="194"/>
                    <a:pt x="121" y="289"/>
                  </a:cubicBezTo>
                  <a:cubicBezTo>
                    <a:pt x="226" y="370"/>
                    <a:pt x="327" y="456"/>
                    <a:pt x="426" y="545"/>
                  </a:cubicBezTo>
                  <a:lnTo>
                    <a:pt x="47798" y="545"/>
                  </a:lnTo>
                  <a:cubicBezTo>
                    <a:pt x="50583" y="545"/>
                    <a:pt x="52841" y="2803"/>
                    <a:pt x="52841" y="5589"/>
                  </a:cubicBezTo>
                  <a:cubicBezTo>
                    <a:pt x="52841" y="6832"/>
                    <a:pt x="52391" y="7970"/>
                    <a:pt x="51644" y="8850"/>
                  </a:cubicBezTo>
                  <a:cubicBezTo>
                    <a:pt x="52707" y="7925"/>
                    <a:pt x="53379" y="6564"/>
                    <a:pt x="53379" y="5045"/>
                  </a:cubicBezTo>
                  <a:cubicBezTo>
                    <a:pt x="53379" y="2259"/>
                    <a:pt x="51121" y="1"/>
                    <a:pt x="48335" y="1"/>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8"/>
            <p:cNvSpPr/>
            <p:nvPr/>
          </p:nvSpPr>
          <p:spPr>
            <a:xfrm>
              <a:off x="2501365" y="3049504"/>
              <a:ext cx="584206" cy="671219"/>
            </a:xfrm>
            <a:custGeom>
              <a:avLst/>
              <a:gdLst/>
              <a:ahLst/>
              <a:cxnLst/>
              <a:rect l="l" t="t" r="r" b="b"/>
              <a:pathLst>
                <a:path w="8171" h="9388" extrusionOk="0">
                  <a:moveTo>
                    <a:pt x="3127" y="1"/>
                  </a:moveTo>
                  <a:cubicBezTo>
                    <a:pt x="1945" y="1"/>
                    <a:pt x="860" y="408"/>
                    <a:pt x="1" y="1088"/>
                  </a:cubicBezTo>
                  <a:cubicBezTo>
                    <a:pt x="753" y="642"/>
                    <a:pt x="1628" y="387"/>
                    <a:pt x="2565" y="387"/>
                  </a:cubicBezTo>
                  <a:cubicBezTo>
                    <a:pt x="5351" y="387"/>
                    <a:pt x="7609" y="2645"/>
                    <a:pt x="7609" y="5431"/>
                  </a:cubicBezTo>
                  <a:cubicBezTo>
                    <a:pt x="7609" y="7035"/>
                    <a:pt x="6859" y="8464"/>
                    <a:pt x="5691" y="9388"/>
                  </a:cubicBezTo>
                  <a:cubicBezTo>
                    <a:pt x="7175" y="8510"/>
                    <a:pt x="8171" y="6894"/>
                    <a:pt x="8171" y="5045"/>
                  </a:cubicBezTo>
                  <a:cubicBezTo>
                    <a:pt x="8171" y="2259"/>
                    <a:pt x="5912" y="1"/>
                    <a:pt x="3127"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8"/>
            <p:cNvSpPr/>
            <p:nvPr/>
          </p:nvSpPr>
          <p:spPr>
            <a:xfrm>
              <a:off x="2496717" y="3127291"/>
              <a:ext cx="511064" cy="489257"/>
            </a:xfrm>
            <a:custGeom>
              <a:avLst/>
              <a:gdLst/>
              <a:ahLst/>
              <a:cxnLst/>
              <a:rect l="l" t="t" r="r" b="b"/>
              <a:pathLst>
                <a:path w="7148" h="6843" extrusionOk="0">
                  <a:moveTo>
                    <a:pt x="3192" y="1"/>
                  </a:moveTo>
                  <a:cubicBezTo>
                    <a:pt x="1881" y="1"/>
                    <a:pt x="721" y="638"/>
                    <a:pt x="0" y="1618"/>
                  </a:cubicBezTo>
                  <a:cubicBezTo>
                    <a:pt x="709" y="955"/>
                    <a:pt x="1659" y="548"/>
                    <a:pt x="2705" y="548"/>
                  </a:cubicBezTo>
                  <a:cubicBezTo>
                    <a:pt x="4890" y="548"/>
                    <a:pt x="6662" y="2320"/>
                    <a:pt x="6662" y="4504"/>
                  </a:cubicBezTo>
                  <a:cubicBezTo>
                    <a:pt x="6662" y="5379"/>
                    <a:pt x="6377" y="6188"/>
                    <a:pt x="5897" y="6842"/>
                  </a:cubicBezTo>
                  <a:cubicBezTo>
                    <a:pt x="6666" y="6120"/>
                    <a:pt x="7148" y="5095"/>
                    <a:pt x="7148" y="3957"/>
                  </a:cubicBezTo>
                  <a:cubicBezTo>
                    <a:pt x="7148" y="1772"/>
                    <a:pt x="5376" y="1"/>
                    <a:pt x="3192" y="1"/>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2" name="Google Shape;772;p28"/>
          <p:cNvSpPr txBox="1"/>
          <p:nvPr/>
        </p:nvSpPr>
        <p:spPr>
          <a:xfrm>
            <a:off x="2935075" y="3646075"/>
            <a:ext cx="2779500" cy="22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900">
                <a:solidFill>
                  <a:schemeClr val="accent5"/>
                </a:solidFill>
                <a:latin typeface="Fira Sans Extra Condensed SemiBold"/>
                <a:ea typeface="Fira Sans Extra Condensed SemiBold"/>
                <a:cs typeface="Fira Sans Extra Condensed SemiBold"/>
                <a:sym typeface="Fira Sans Extra Condensed SemiBold"/>
              </a:rPr>
              <a:t>AMEYA SHARMA  21BCE11374</a:t>
            </a:r>
            <a:endParaRPr sz="1900">
              <a:solidFill>
                <a:schemeClr val="accent5"/>
              </a:solidFill>
              <a:latin typeface="Fira Sans Extra Condensed SemiBold"/>
              <a:ea typeface="Fira Sans Extra Condensed SemiBold"/>
              <a:cs typeface="Fira Sans Extra Condensed SemiBold"/>
              <a:sym typeface="Fira Sans Extra Condensed SemiBold"/>
            </a:endParaRPr>
          </a:p>
          <a:p>
            <a:pPr marL="0" marR="0" lvl="0" indent="0" algn="ctr" rtl="0">
              <a:lnSpc>
                <a:spcPct val="100000"/>
              </a:lnSpc>
              <a:spcBef>
                <a:spcPts val="0"/>
              </a:spcBef>
              <a:spcAft>
                <a:spcPts val="0"/>
              </a:spcAft>
              <a:buClr>
                <a:srgbClr val="000000"/>
              </a:buClr>
              <a:buSzPts val="1600"/>
              <a:buFont typeface="Arial"/>
              <a:buNone/>
            </a:pPr>
            <a:endParaRPr sz="1100">
              <a:solidFill>
                <a:schemeClr val="accent5"/>
              </a:solidFill>
              <a:latin typeface="Fira Sans Extra Condensed SemiBold"/>
              <a:ea typeface="Fira Sans Extra Condensed SemiBold"/>
              <a:cs typeface="Fira Sans Extra Condensed SemiBold"/>
              <a:sym typeface="Fira Sans Extra Condensed SemiBold"/>
            </a:endParaRPr>
          </a:p>
        </p:txBody>
      </p:sp>
      <p:sp>
        <p:nvSpPr>
          <p:cNvPr id="773" name="Google Shape;773;p28"/>
          <p:cNvSpPr txBox="1"/>
          <p:nvPr/>
        </p:nvSpPr>
        <p:spPr>
          <a:xfrm>
            <a:off x="3461175" y="4335925"/>
            <a:ext cx="2779500" cy="22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900">
                <a:solidFill>
                  <a:schemeClr val="accent5"/>
                </a:solidFill>
                <a:latin typeface="Fira Sans Extra Condensed SemiBold"/>
                <a:ea typeface="Fira Sans Extra Condensed SemiBold"/>
                <a:cs typeface="Fira Sans Extra Condensed SemiBold"/>
                <a:sym typeface="Fira Sans Extra Condensed SemiBold"/>
              </a:rPr>
              <a:t>ANANYA TIWARI 21BCE11375</a:t>
            </a:r>
            <a:endParaRPr sz="1900">
              <a:solidFill>
                <a:schemeClr val="accent5"/>
              </a:solidFill>
              <a:latin typeface="Fira Sans Extra Condensed SemiBold"/>
              <a:ea typeface="Fira Sans Extra Condensed SemiBold"/>
              <a:cs typeface="Fira Sans Extra Condensed SemiBold"/>
              <a:sym typeface="Fira Sans Extra Condensed SemiBold"/>
            </a:endParaRPr>
          </a:p>
          <a:p>
            <a:pPr marL="0" marR="0" lvl="0" indent="0" algn="l" rtl="0">
              <a:lnSpc>
                <a:spcPct val="100000"/>
              </a:lnSpc>
              <a:spcBef>
                <a:spcPts val="0"/>
              </a:spcBef>
              <a:spcAft>
                <a:spcPts val="0"/>
              </a:spcAft>
              <a:buClr>
                <a:srgbClr val="000000"/>
              </a:buClr>
              <a:buSzPts val="1600"/>
              <a:buFont typeface="Arial"/>
              <a:buNone/>
            </a:pPr>
            <a:endParaRPr sz="1100">
              <a:solidFill>
                <a:schemeClr val="accent5"/>
              </a:solidFill>
              <a:latin typeface="Fira Sans Extra Condensed SemiBold"/>
              <a:ea typeface="Fira Sans Extra Condensed SemiBold"/>
              <a:cs typeface="Fira Sans Extra Condensed SemiBold"/>
              <a:sym typeface="Fira Sans Extra Condensed SemiBold"/>
            </a:endParaRPr>
          </a:p>
        </p:txBody>
      </p:sp>
      <p:grpSp>
        <p:nvGrpSpPr>
          <p:cNvPr id="774" name="Google Shape;774;p28"/>
          <p:cNvGrpSpPr/>
          <p:nvPr/>
        </p:nvGrpSpPr>
        <p:grpSpPr>
          <a:xfrm>
            <a:off x="6276190" y="3459128"/>
            <a:ext cx="290495" cy="326587"/>
            <a:chOff x="2823307" y="3629231"/>
            <a:chExt cx="373676" cy="389026"/>
          </a:xfrm>
        </p:grpSpPr>
        <p:sp>
          <p:nvSpPr>
            <p:cNvPr id="775" name="Google Shape;775;p28"/>
            <p:cNvSpPr/>
            <p:nvPr/>
          </p:nvSpPr>
          <p:spPr>
            <a:xfrm>
              <a:off x="2823307" y="3629231"/>
              <a:ext cx="334386" cy="365774"/>
            </a:xfrm>
            <a:custGeom>
              <a:avLst/>
              <a:gdLst/>
              <a:ahLst/>
              <a:cxnLst/>
              <a:rect l="l" t="t" r="r" b="b"/>
              <a:pathLst>
                <a:path w="2919" h="3193" extrusionOk="0">
                  <a:moveTo>
                    <a:pt x="665" y="2414"/>
                  </a:moveTo>
                  <a:cubicBezTo>
                    <a:pt x="748" y="2414"/>
                    <a:pt x="863" y="2533"/>
                    <a:pt x="1056" y="2533"/>
                  </a:cubicBezTo>
                  <a:cubicBezTo>
                    <a:pt x="1085" y="2533"/>
                    <a:pt x="1117" y="2530"/>
                    <a:pt x="1150" y="2523"/>
                  </a:cubicBezTo>
                  <a:cubicBezTo>
                    <a:pt x="1166" y="2520"/>
                    <a:pt x="1180" y="2519"/>
                    <a:pt x="1194" y="2519"/>
                  </a:cubicBezTo>
                  <a:cubicBezTo>
                    <a:pt x="1405" y="2519"/>
                    <a:pt x="1402" y="2865"/>
                    <a:pt x="1073" y="2960"/>
                  </a:cubicBezTo>
                  <a:cubicBezTo>
                    <a:pt x="1035" y="2971"/>
                    <a:pt x="999" y="2976"/>
                    <a:pt x="964" y="2976"/>
                  </a:cubicBezTo>
                  <a:cubicBezTo>
                    <a:pt x="678" y="2976"/>
                    <a:pt x="522" y="2629"/>
                    <a:pt x="569" y="2511"/>
                  </a:cubicBezTo>
                  <a:cubicBezTo>
                    <a:pt x="597" y="2439"/>
                    <a:pt x="628" y="2414"/>
                    <a:pt x="665" y="2414"/>
                  </a:cubicBezTo>
                  <a:close/>
                  <a:moveTo>
                    <a:pt x="1753" y="0"/>
                  </a:moveTo>
                  <a:cubicBezTo>
                    <a:pt x="1538" y="0"/>
                    <a:pt x="1302" y="56"/>
                    <a:pt x="1053" y="197"/>
                  </a:cubicBezTo>
                  <a:cubicBezTo>
                    <a:pt x="178" y="694"/>
                    <a:pt x="0" y="1481"/>
                    <a:pt x="66" y="2134"/>
                  </a:cubicBezTo>
                  <a:cubicBezTo>
                    <a:pt x="125" y="2725"/>
                    <a:pt x="407" y="3192"/>
                    <a:pt x="939" y="3192"/>
                  </a:cubicBezTo>
                  <a:cubicBezTo>
                    <a:pt x="964" y="3192"/>
                    <a:pt x="989" y="3191"/>
                    <a:pt x="1014" y="3189"/>
                  </a:cubicBezTo>
                  <a:cubicBezTo>
                    <a:pt x="1520" y="3149"/>
                    <a:pt x="1660" y="2643"/>
                    <a:pt x="1673" y="2411"/>
                  </a:cubicBezTo>
                  <a:cubicBezTo>
                    <a:pt x="1694" y="2033"/>
                    <a:pt x="1959" y="1749"/>
                    <a:pt x="2466" y="1496"/>
                  </a:cubicBezTo>
                  <a:cubicBezTo>
                    <a:pt x="2856" y="1302"/>
                    <a:pt x="2918" y="890"/>
                    <a:pt x="2699" y="497"/>
                  </a:cubicBezTo>
                  <a:cubicBezTo>
                    <a:pt x="2566" y="260"/>
                    <a:pt x="2212" y="0"/>
                    <a:pt x="17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8"/>
            <p:cNvSpPr/>
            <p:nvPr/>
          </p:nvSpPr>
          <p:spPr>
            <a:xfrm>
              <a:off x="2862599" y="3768528"/>
              <a:ext cx="62432" cy="56361"/>
            </a:xfrm>
            <a:custGeom>
              <a:avLst/>
              <a:gdLst/>
              <a:ahLst/>
              <a:cxnLst/>
              <a:rect l="l" t="t" r="r" b="b"/>
              <a:pathLst>
                <a:path w="545" h="492" extrusionOk="0">
                  <a:moveTo>
                    <a:pt x="273" y="1"/>
                  </a:moveTo>
                  <a:cubicBezTo>
                    <a:pt x="252" y="1"/>
                    <a:pt x="230" y="3"/>
                    <a:pt x="209" y="9"/>
                  </a:cubicBezTo>
                  <a:cubicBezTo>
                    <a:pt x="78" y="44"/>
                    <a:pt x="0" y="179"/>
                    <a:pt x="35" y="309"/>
                  </a:cubicBezTo>
                  <a:cubicBezTo>
                    <a:pt x="65" y="419"/>
                    <a:pt x="164" y="491"/>
                    <a:pt x="272" y="491"/>
                  </a:cubicBezTo>
                  <a:cubicBezTo>
                    <a:pt x="293" y="491"/>
                    <a:pt x="315" y="489"/>
                    <a:pt x="336" y="483"/>
                  </a:cubicBezTo>
                  <a:cubicBezTo>
                    <a:pt x="467" y="448"/>
                    <a:pt x="544" y="314"/>
                    <a:pt x="509" y="183"/>
                  </a:cubicBezTo>
                  <a:cubicBezTo>
                    <a:pt x="480" y="73"/>
                    <a:pt x="381" y="1"/>
                    <a:pt x="2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8"/>
            <p:cNvSpPr/>
            <p:nvPr/>
          </p:nvSpPr>
          <p:spPr>
            <a:xfrm>
              <a:off x="2910024" y="3694298"/>
              <a:ext cx="62432" cy="56361"/>
            </a:xfrm>
            <a:custGeom>
              <a:avLst/>
              <a:gdLst/>
              <a:ahLst/>
              <a:cxnLst/>
              <a:rect l="l" t="t" r="r" b="b"/>
              <a:pathLst>
                <a:path w="545" h="492" extrusionOk="0">
                  <a:moveTo>
                    <a:pt x="272" y="1"/>
                  </a:moveTo>
                  <a:cubicBezTo>
                    <a:pt x="252" y="1"/>
                    <a:pt x="230" y="3"/>
                    <a:pt x="209" y="9"/>
                  </a:cubicBezTo>
                  <a:cubicBezTo>
                    <a:pt x="78" y="44"/>
                    <a:pt x="0" y="178"/>
                    <a:pt x="35" y="309"/>
                  </a:cubicBezTo>
                  <a:cubicBezTo>
                    <a:pt x="65" y="419"/>
                    <a:pt x="164" y="491"/>
                    <a:pt x="272" y="491"/>
                  </a:cubicBezTo>
                  <a:cubicBezTo>
                    <a:pt x="293" y="491"/>
                    <a:pt x="315" y="489"/>
                    <a:pt x="336" y="483"/>
                  </a:cubicBezTo>
                  <a:cubicBezTo>
                    <a:pt x="467" y="447"/>
                    <a:pt x="544" y="313"/>
                    <a:pt x="509" y="183"/>
                  </a:cubicBezTo>
                  <a:cubicBezTo>
                    <a:pt x="480" y="73"/>
                    <a:pt x="381" y="1"/>
                    <a:pt x="2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8"/>
            <p:cNvSpPr/>
            <p:nvPr/>
          </p:nvSpPr>
          <p:spPr>
            <a:xfrm>
              <a:off x="2989295" y="3657870"/>
              <a:ext cx="62432" cy="56361"/>
            </a:xfrm>
            <a:custGeom>
              <a:avLst/>
              <a:gdLst/>
              <a:ahLst/>
              <a:cxnLst/>
              <a:rect l="l" t="t" r="r" b="b"/>
              <a:pathLst>
                <a:path w="545" h="492" extrusionOk="0">
                  <a:moveTo>
                    <a:pt x="273" y="1"/>
                  </a:moveTo>
                  <a:cubicBezTo>
                    <a:pt x="252" y="1"/>
                    <a:pt x="231" y="4"/>
                    <a:pt x="209" y="9"/>
                  </a:cubicBezTo>
                  <a:cubicBezTo>
                    <a:pt x="78" y="44"/>
                    <a:pt x="1" y="179"/>
                    <a:pt x="36" y="310"/>
                  </a:cubicBezTo>
                  <a:cubicBezTo>
                    <a:pt x="65" y="419"/>
                    <a:pt x="164" y="492"/>
                    <a:pt x="273" y="492"/>
                  </a:cubicBezTo>
                  <a:cubicBezTo>
                    <a:pt x="293" y="492"/>
                    <a:pt x="315" y="489"/>
                    <a:pt x="336" y="483"/>
                  </a:cubicBezTo>
                  <a:cubicBezTo>
                    <a:pt x="467" y="448"/>
                    <a:pt x="545" y="314"/>
                    <a:pt x="510" y="183"/>
                  </a:cubicBezTo>
                  <a:cubicBezTo>
                    <a:pt x="480" y="73"/>
                    <a:pt x="381" y="1"/>
                    <a:pt x="2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8"/>
            <p:cNvSpPr/>
            <p:nvPr/>
          </p:nvSpPr>
          <p:spPr>
            <a:xfrm>
              <a:off x="3062266" y="3695787"/>
              <a:ext cx="62432" cy="56361"/>
            </a:xfrm>
            <a:custGeom>
              <a:avLst/>
              <a:gdLst/>
              <a:ahLst/>
              <a:cxnLst/>
              <a:rect l="l" t="t" r="r" b="b"/>
              <a:pathLst>
                <a:path w="545" h="492" extrusionOk="0">
                  <a:moveTo>
                    <a:pt x="272" y="1"/>
                  </a:moveTo>
                  <a:cubicBezTo>
                    <a:pt x="251" y="1"/>
                    <a:pt x="230" y="3"/>
                    <a:pt x="209" y="9"/>
                  </a:cubicBezTo>
                  <a:cubicBezTo>
                    <a:pt x="78" y="44"/>
                    <a:pt x="0" y="178"/>
                    <a:pt x="35" y="309"/>
                  </a:cubicBezTo>
                  <a:cubicBezTo>
                    <a:pt x="64" y="419"/>
                    <a:pt x="164" y="492"/>
                    <a:pt x="272" y="492"/>
                  </a:cubicBezTo>
                  <a:cubicBezTo>
                    <a:pt x="293" y="492"/>
                    <a:pt x="314" y="489"/>
                    <a:pt x="335" y="483"/>
                  </a:cubicBezTo>
                  <a:cubicBezTo>
                    <a:pt x="466" y="448"/>
                    <a:pt x="544" y="314"/>
                    <a:pt x="509" y="183"/>
                  </a:cubicBezTo>
                  <a:cubicBezTo>
                    <a:pt x="480" y="73"/>
                    <a:pt x="380" y="1"/>
                    <a:pt x="2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8"/>
            <p:cNvSpPr/>
            <p:nvPr/>
          </p:nvSpPr>
          <p:spPr>
            <a:xfrm>
              <a:off x="3120918" y="3812173"/>
              <a:ext cx="76065" cy="72284"/>
            </a:xfrm>
            <a:custGeom>
              <a:avLst/>
              <a:gdLst/>
              <a:ahLst/>
              <a:cxnLst/>
              <a:rect l="l" t="t" r="r" b="b"/>
              <a:pathLst>
                <a:path w="664" h="631" extrusionOk="0">
                  <a:moveTo>
                    <a:pt x="546" y="1"/>
                  </a:moveTo>
                  <a:cubicBezTo>
                    <a:pt x="546" y="1"/>
                    <a:pt x="510" y="114"/>
                    <a:pt x="328" y="135"/>
                  </a:cubicBezTo>
                  <a:cubicBezTo>
                    <a:pt x="146" y="155"/>
                    <a:pt x="1" y="236"/>
                    <a:pt x="34" y="446"/>
                  </a:cubicBezTo>
                  <a:cubicBezTo>
                    <a:pt x="34" y="446"/>
                    <a:pt x="161" y="542"/>
                    <a:pt x="278" y="630"/>
                  </a:cubicBezTo>
                  <a:cubicBezTo>
                    <a:pt x="663" y="473"/>
                    <a:pt x="546" y="1"/>
                    <a:pt x="54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8"/>
            <p:cNvSpPr/>
            <p:nvPr/>
          </p:nvSpPr>
          <p:spPr>
            <a:xfrm>
              <a:off x="3117252" y="3865670"/>
              <a:ext cx="34367" cy="26920"/>
            </a:xfrm>
            <a:custGeom>
              <a:avLst/>
              <a:gdLst/>
              <a:ahLst/>
              <a:cxnLst/>
              <a:rect l="l" t="t" r="r" b="b"/>
              <a:pathLst>
                <a:path w="300" h="235" extrusionOk="0">
                  <a:moveTo>
                    <a:pt x="31" y="1"/>
                  </a:moveTo>
                  <a:cubicBezTo>
                    <a:pt x="23" y="1"/>
                    <a:pt x="15" y="5"/>
                    <a:pt x="9" y="11"/>
                  </a:cubicBezTo>
                  <a:cubicBezTo>
                    <a:pt x="0" y="23"/>
                    <a:pt x="3" y="40"/>
                    <a:pt x="14" y="49"/>
                  </a:cubicBezTo>
                  <a:lnTo>
                    <a:pt x="253" y="230"/>
                  </a:lnTo>
                  <a:cubicBezTo>
                    <a:pt x="257" y="233"/>
                    <a:pt x="263" y="235"/>
                    <a:pt x="269" y="235"/>
                  </a:cubicBezTo>
                  <a:cubicBezTo>
                    <a:pt x="277" y="235"/>
                    <a:pt x="285" y="231"/>
                    <a:pt x="290" y="224"/>
                  </a:cubicBezTo>
                  <a:cubicBezTo>
                    <a:pt x="299" y="212"/>
                    <a:pt x="296" y="196"/>
                    <a:pt x="285" y="187"/>
                  </a:cubicBezTo>
                  <a:lnTo>
                    <a:pt x="47" y="6"/>
                  </a:lnTo>
                  <a:cubicBezTo>
                    <a:pt x="42" y="3"/>
                    <a:pt x="37" y="1"/>
                    <a:pt x="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8"/>
            <p:cNvSpPr/>
            <p:nvPr/>
          </p:nvSpPr>
          <p:spPr>
            <a:xfrm>
              <a:off x="3028358" y="3876552"/>
              <a:ext cx="114899" cy="141705"/>
            </a:xfrm>
            <a:custGeom>
              <a:avLst/>
              <a:gdLst/>
              <a:ahLst/>
              <a:cxnLst/>
              <a:rect l="l" t="t" r="r" b="b"/>
              <a:pathLst>
                <a:path w="1003" h="1237" extrusionOk="0">
                  <a:moveTo>
                    <a:pt x="774" y="1"/>
                  </a:moveTo>
                  <a:lnTo>
                    <a:pt x="13" y="1162"/>
                  </a:lnTo>
                  <a:cubicBezTo>
                    <a:pt x="0" y="1183"/>
                    <a:pt x="5" y="1212"/>
                    <a:pt x="25" y="1227"/>
                  </a:cubicBezTo>
                  <a:cubicBezTo>
                    <a:pt x="33" y="1233"/>
                    <a:pt x="44" y="1236"/>
                    <a:pt x="54" y="1236"/>
                  </a:cubicBezTo>
                  <a:cubicBezTo>
                    <a:pt x="67" y="1236"/>
                    <a:pt x="81" y="1231"/>
                    <a:pt x="90" y="1220"/>
                  </a:cubicBezTo>
                  <a:lnTo>
                    <a:pt x="1003" y="175"/>
                  </a:lnTo>
                  <a:lnTo>
                    <a:pt x="77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3" name="Google Shape;783;p28"/>
          <p:cNvGrpSpPr/>
          <p:nvPr/>
        </p:nvGrpSpPr>
        <p:grpSpPr>
          <a:xfrm>
            <a:off x="2532734" y="4145748"/>
            <a:ext cx="316906" cy="341175"/>
            <a:chOff x="2574725" y="2432032"/>
            <a:chExt cx="412853" cy="444469"/>
          </a:xfrm>
        </p:grpSpPr>
        <p:sp>
          <p:nvSpPr>
            <p:cNvPr id="784" name="Google Shape;784;p28"/>
            <p:cNvSpPr/>
            <p:nvPr/>
          </p:nvSpPr>
          <p:spPr>
            <a:xfrm>
              <a:off x="2618485" y="2432032"/>
              <a:ext cx="157628" cy="414804"/>
            </a:xfrm>
            <a:custGeom>
              <a:avLst/>
              <a:gdLst/>
              <a:ahLst/>
              <a:cxnLst/>
              <a:rect l="l" t="t" r="r" b="b"/>
              <a:pathLst>
                <a:path w="1376" h="3621" extrusionOk="0">
                  <a:moveTo>
                    <a:pt x="1197" y="0"/>
                  </a:moveTo>
                  <a:cubicBezTo>
                    <a:pt x="1140" y="0"/>
                    <a:pt x="1085" y="42"/>
                    <a:pt x="1066" y="147"/>
                  </a:cubicBezTo>
                  <a:cubicBezTo>
                    <a:pt x="1020" y="402"/>
                    <a:pt x="668" y="1933"/>
                    <a:pt x="603" y="2252"/>
                  </a:cubicBezTo>
                  <a:cubicBezTo>
                    <a:pt x="521" y="2660"/>
                    <a:pt x="209" y="2797"/>
                    <a:pt x="0" y="2936"/>
                  </a:cubicBezTo>
                  <a:lnTo>
                    <a:pt x="263" y="3620"/>
                  </a:lnTo>
                  <a:cubicBezTo>
                    <a:pt x="263" y="3620"/>
                    <a:pt x="671" y="3498"/>
                    <a:pt x="875" y="3437"/>
                  </a:cubicBezTo>
                  <a:cubicBezTo>
                    <a:pt x="1079" y="3376"/>
                    <a:pt x="1375" y="3365"/>
                    <a:pt x="1375" y="3233"/>
                  </a:cubicBezTo>
                  <a:lnTo>
                    <a:pt x="1375" y="2330"/>
                  </a:lnTo>
                  <a:cubicBezTo>
                    <a:pt x="1375" y="2248"/>
                    <a:pt x="1309" y="2202"/>
                    <a:pt x="1237" y="2202"/>
                  </a:cubicBezTo>
                  <a:cubicBezTo>
                    <a:pt x="1165" y="2202"/>
                    <a:pt x="1088" y="2249"/>
                    <a:pt x="1070" y="2356"/>
                  </a:cubicBezTo>
                  <a:cubicBezTo>
                    <a:pt x="994" y="2800"/>
                    <a:pt x="885" y="2885"/>
                    <a:pt x="885" y="2885"/>
                  </a:cubicBezTo>
                  <a:cubicBezTo>
                    <a:pt x="885" y="2885"/>
                    <a:pt x="975" y="2695"/>
                    <a:pt x="1003" y="2384"/>
                  </a:cubicBezTo>
                  <a:cubicBezTo>
                    <a:pt x="1017" y="2233"/>
                    <a:pt x="1069" y="2133"/>
                    <a:pt x="1174" y="2108"/>
                  </a:cubicBezTo>
                  <a:cubicBezTo>
                    <a:pt x="1189" y="2104"/>
                    <a:pt x="1205" y="2102"/>
                    <a:pt x="1219" y="2102"/>
                  </a:cubicBezTo>
                  <a:cubicBezTo>
                    <a:pt x="1304" y="2102"/>
                    <a:pt x="1367" y="2160"/>
                    <a:pt x="1367" y="2160"/>
                  </a:cubicBezTo>
                  <a:lnTo>
                    <a:pt x="1367" y="193"/>
                  </a:lnTo>
                  <a:cubicBezTo>
                    <a:pt x="1367" y="85"/>
                    <a:pt x="1279" y="0"/>
                    <a:pt x="119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8"/>
            <p:cNvSpPr/>
            <p:nvPr/>
          </p:nvSpPr>
          <p:spPr>
            <a:xfrm>
              <a:off x="2574725" y="2765154"/>
              <a:ext cx="70680" cy="111347"/>
            </a:xfrm>
            <a:custGeom>
              <a:avLst/>
              <a:gdLst/>
              <a:ahLst/>
              <a:cxnLst/>
              <a:rect l="l" t="t" r="r" b="b"/>
              <a:pathLst>
                <a:path w="617" h="972" extrusionOk="0">
                  <a:moveTo>
                    <a:pt x="273" y="1"/>
                  </a:moveTo>
                  <a:cubicBezTo>
                    <a:pt x="270" y="1"/>
                    <a:pt x="267" y="1"/>
                    <a:pt x="264" y="2"/>
                  </a:cubicBezTo>
                  <a:lnTo>
                    <a:pt x="20" y="96"/>
                  </a:lnTo>
                  <a:cubicBezTo>
                    <a:pt x="7" y="100"/>
                    <a:pt x="1" y="115"/>
                    <a:pt x="5" y="127"/>
                  </a:cubicBezTo>
                  <a:lnTo>
                    <a:pt x="321" y="955"/>
                  </a:lnTo>
                  <a:cubicBezTo>
                    <a:pt x="324" y="965"/>
                    <a:pt x="334" y="971"/>
                    <a:pt x="344" y="971"/>
                  </a:cubicBezTo>
                  <a:cubicBezTo>
                    <a:pt x="347" y="971"/>
                    <a:pt x="350" y="971"/>
                    <a:pt x="352" y="970"/>
                  </a:cubicBezTo>
                  <a:lnTo>
                    <a:pt x="598" y="876"/>
                  </a:lnTo>
                  <a:cubicBezTo>
                    <a:pt x="610" y="871"/>
                    <a:pt x="617" y="857"/>
                    <a:pt x="612" y="844"/>
                  </a:cubicBezTo>
                  <a:lnTo>
                    <a:pt x="297" y="16"/>
                  </a:lnTo>
                  <a:cubicBezTo>
                    <a:pt x="293" y="7"/>
                    <a:pt x="283" y="1"/>
                    <a:pt x="2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8"/>
            <p:cNvSpPr/>
            <p:nvPr/>
          </p:nvSpPr>
          <p:spPr>
            <a:xfrm>
              <a:off x="2786191" y="2432032"/>
              <a:ext cx="157628" cy="414804"/>
            </a:xfrm>
            <a:custGeom>
              <a:avLst/>
              <a:gdLst/>
              <a:ahLst/>
              <a:cxnLst/>
              <a:rect l="l" t="t" r="r" b="b"/>
              <a:pathLst>
                <a:path w="1376" h="3621" extrusionOk="0">
                  <a:moveTo>
                    <a:pt x="178" y="0"/>
                  </a:moveTo>
                  <a:cubicBezTo>
                    <a:pt x="97" y="0"/>
                    <a:pt x="9" y="85"/>
                    <a:pt x="9" y="193"/>
                  </a:cubicBezTo>
                  <a:lnTo>
                    <a:pt x="9" y="2160"/>
                  </a:lnTo>
                  <a:cubicBezTo>
                    <a:pt x="9" y="2160"/>
                    <a:pt x="71" y="2102"/>
                    <a:pt x="156" y="2102"/>
                  </a:cubicBezTo>
                  <a:cubicBezTo>
                    <a:pt x="171" y="2102"/>
                    <a:pt x="186" y="2104"/>
                    <a:pt x="202" y="2108"/>
                  </a:cubicBezTo>
                  <a:cubicBezTo>
                    <a:pt x="308" y="2133"/>
                    <a:pt x="358" y="2233"/>
                    <a:pt x="372" y="2384"/>
                  </a:cubicBezTo>
                  <a:cubicBezTo>
                    <a:pt x="402" y="2695"/>
                    <a:pt x="490" y="2885"/>
                    <a:pt x="490" y="2885"/>
                  </a:cubicBezTo>
                  <a:cubicBezTo>
                    <a:pt x="490" y="2885"/>
                    <a:pt x="382" y="2800"/>
                    <a:pt x="306" y="2356"/>
                  </a:cubicBezTo>
                  <a:cubicBezTo>
                    <a:pt x="288" y="2249"/>
                    <a:pt x="211" y="2202"/>
                    <a:pt x="139" y="2202"/>
                  </a:cubicBezTo>
                  <a:cubicBezTo>
                    <a:pt x="67" y="2202"/>
                    <a:pt x="0" y="2248"/>
                    <a:pt x="0" y="2330"/>
                  </a:cubicBezTo>
                  <a:lnTo>
                    <a:pt x="0" y="3233"/>
                  </a:lnTo>
                  <a:cubicBezTo>
                    <a:pt x="0" y="3365"/>
                    <a:pt x="296" y="3376"/>
                    <a:pt x="501" y="3437"/>
                  </a:cubicBezTo>
                  <a:cubicBezTo>
                    <a:pt x="705" y="3498"/>
                    <a:pt x="1113" y="3620"/>
                    <a:pt x="1113" y="3620"/>
                  </a:cubicBezTo>
                  <a:lnTo>
                    <a:pt x="1376" y="2936"/>
                  </a:lnTo>
                  <a:cubicBezTo>
                    <a:pt x="1168" y="2797"/>
                    <a:pt x="855" y="2660"/>
                    <a:pt x="772" y="2252"/>
                  </a:cubicBezTo>
                  <a:cubicBezTo>
                    <a:pt x="708" y="1933"/>
                    <a:pt x="356" y="402"/>
                    <a:pt x="309" y="147"/>
                  </a:cubicBezTo>
                  <a:cubicBezTo>
                    <a:pt x="290" y="42"/>
                    <a:pt x="236" y="0"/>
                    <a:pt x="17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8"/>
            <p:cNvSpPr/>
            <p:nvPr/>
          </p:nvSpPr>
          <p:spPr>
            <a:xfrm>
              <a:off x="2916783" y="2765154"/>
              <a:ext cx="70795" cy="111347"/>
            </a:xfrm>
            <a:custGeom>
              <a:avLst/>
              <a:gdLst/>
              <a:ahLst/>
              <a:cxnLst/>
              <a:rect l="l" t="t" r="r" b="b"/>
              <a:pathLst>
                <a:path w="618" h="972" extrusionOk="0">
                  <a:moveTo>
                    <a:pt x="344" y="1"/>
                  </a:moveTo>
                  <a:cubicBezTo>
                    <a:pt x="334" y="1"/>
                    <a:pt x="325" y="7"/>
                    <a:pt x="321" y="16"/>
                  </a:cubicBezTo>
                  <a:lnTo>
                    <a:pt x="6" y="844"/>
                  </a:lnTo>
                  <a:cubicBezTo>
                    <a:pt x="1" y="857"/>
                    <a:pt x="8" y="871"/>
                    <a:pt x="20" y="876"/>
                  </a:cubicBezTo>
                  <a:lnTo>
                    <a:pt x="265" y="970"/>
                  </a:lnTo>
                  <a:cubicBezTo>
                    <a:pt x="268" y="971"/>
                    <a:pt x="271" y="971"/>
                    <a:pt x="274" y="971"/>
                  </a:cubicBezTo>
                  <a:cubicBezTo>
                    <a:pt x="284" y="971"/>
                    <a:pt x="293" y="965"/>
                    <a:pt x="298" y="955"/>
                  </a:cubicBezTo>
                  <a:lnTo>
                    <a:pt x="613" y="127"/>
                  </a:lnTo>
                  <a:cubicBezTo>
                    <a:pt x="617" y="115"/>
                    <a:pt x="611" y="100"/>
                    <a:pt x="599" y="96"/>
                  </a:cubicBezTo>
                  <a:lnTo>
                    <a:pt x="353" y="2"/>
                  </a:lnTo>
                  <a:cubicBezTo>
                    <a:pt x="350" y="1"/>
                    <a:pt x="347" y="1"/>
                    <a:pt x="34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5a85e89e09_1_3"/>
          <p:cNvSpPr txBox="1">
            <a:spLocks noGrp="1"/>
          </p:cNvSpPr>
          <p:nvPr>
            <p:ph type="title"/>
          </p:nvPr>
        </p:nvSpPr>
        <p:spPr>
          <a:xfrm>
            <a:off x="457200" y="259075"/>
            <a:ext cx="8229600" cy="331800"/>
          </a:xfrm>
          <a:prstGeom prst="rect">
            <a:avLst/>
          </a:prstGeom>
        </p:spPr>
        <p:txBody>
          <a:bodyPr spcFirstLastPara="1" wrap="square" lIns="91425" tIns="91425" rIns="91425" bIns="91425" anchor="ctr" anchorCtr="0">
            <a:noAutofit/>
          </a:bodyPr>
          <a:lstStyle/>
          <a:p>
            <a:pPr marL="457200" lvl="0" indent="-406400" algn="ctr" rtl="0">
              <a:spcBef>
                <a:spcPts val="0"/>
              </a:spcBef>
              <a:spcAft>
                <a:spcPts val="0"/>
              </a:spcAft>
              <a:buSzPts val="2800"/>
              <a:buAutoNum type="arabicPeriod"/>
            </a:pPr>
            <a:r>
              <a:rPr lang="en" sz="2800"/>
              <a:t>INTRODUCTION</a:t>
            </a:r>
            <a:endParaRPr sz="2800"/>
          </a:p>
        </p:txBody>
      </p:sp>
      <p:sp>
        <p:nvSpPr>
          <p:cNvPr id="442" name="Google Shape;442;g15a85e89e09_1_3"/>
          <p:cNvSpPr txBox="1"/>
          <p:nvPr/>
        </p:nvSpPr>
        <p:spPr>
          <a:xfrm>
            <a:off x="243750" y="1706250"/>
            <a:ext cx="5796600" cy="347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endParaRPr sz="1600">
              <a:solidFill>
                <a:schemeClr val="accent5"/>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Clr>
                <a:schemeClr val="dk1"/>
              </a:buClr>
              <a:buSzPts val="1100"/>
              <a:buFont typeface="Arial"/>
              <a:buNone/>
            </a:pPr>
            <a:endParaRPr sz="1700">
              <a:solidFill>
                <a:schemeClr val="accent5"/>
              </a:solidFill>
              <a:latin typeface="Roboto"/>
              <a:ea typeface="Roboto"/>
              <a:cs typeface="Roboto"/>
              <a:sym typeface="Roboto"/>
            </a:endParaRPr>
          </a:p>
          <a:p>
            <a:pPr marL="457200" lvl="0" indent="-336550" algn="l" rtl="0">
              <a:spcBef>
                <a:spcPts val="0"/>
              </a:spcBef>
              <a:spcAft>
                <a:spcPts val="0"/>
              </a:spcAft>
              <a:buClr>
                <a:schemeClr val="accent5"/>
              </a:buClr>
              <a:buSzPts val="1700"/>
              <a:buFont typeface="Fira Sans Extra Condensed Medium"/>
              <a:buChar char="●"/>
            </a:pPr>
            <a:r>
              <a:rPr lang="en" sz="1700">
                <a:solidFill>
                  <a:schemeClr val="accent5"/>
                </a:solidFill>
                <a:latin typeface="Fira Sans Extra Condensed Medium"/>
                <a:ea typeface="Fira Sans Extra Condensed Medium"/>
                <a:cs typeface="Fira Sans Extra Condensed Medium"/>
                <a:sym typeface="Fira Sans Extra Condensed Medium"/>
              </a:rPr>
              <a:t>The project theme is based on mental health issues particularly, mental stress which is a  topic not talked about often but can lead to many other mental health issues if not treated on time.</a:t>
            </a:r>
            <a:endParaRPr sz="1700">
              <a:solidFill>
                <a:schemeClr val="accent5"/>
              </a:solidFill>
              <a:latin typeface="Fira Sans Extra Condensed Medium"/>
              <a:ea typeface="Fira Sans Extra Condensed Medium"/>
              <a:cs typeface="Fira Sans Extra Condensed Medium"/>
              <a:sym typeface="Fira Sans Extra Condensed Medium"/>
            </a:endParaRPr>
          </a:p>
          <a:p>
            <a:pPr marL="457200" lvl="0" indent="-336550" algn="l" rtl="0">
              <a:spcBef>
                <a:spcPts val="0"/>
              </a:spcBef>
              <a:spcAft>
                <a:spcPts val="0"/>
              </a:spcAft>
              <a:buClr>
                <a:schemeClr val="accent5"/>
              </a:buClr>
              <a:buSzPts val="1700"/>
              <a:buFont typeface="Fira Sans Extra Condensed Medium"/>
              <a:buChar char="●"/>
            </a:pPr>
            <a:r>
              <a:rPr lang="en" sz="1700">
                <a:solidFill>
                  <a:schemeClr val="accent5"/>
                </a:solidFill>
                <a:latin typeface="Fira Sans Extra Condensed Medium"/>
                <a:ea typeface="Fira Sans Extra Condensed Medium"/>
                <a:cs typeface="Fira Sans Extra Condensed Medium"/>
                <a:sym typeface="Fira Sans Extra Condensed Medium"/>
              </a:rPr>
              <a:t>Website will be making use of hardware and other software tools to make it interactive and convenient for the user so that they can become aware of their stress levels and can get remedy.</a:t>
            </a:r>
            <a:endParaRPr sz="1700">
              <a:solidFill>
                <a:schemeClr val="accent5"/>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sz="1700">
              <a:solidFill>
                <a:schemeClr val="accent5"/>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Clr>
                <a:schemeClr val="dk1"/>
              </a:buClr>
              <a:buSzPts val="1100"/>
              <a:buFont typeface="Arial"/>
              <a:buNone/>
            </a:pPr>
            <a:endParaRPr>
              <a:solidFill>
                <a:schemeClr val="accent5"/>
              </a:solidFill>
              <a:latin typeface="Roboto"/>
              <a:ea typeface="Roboto"/>
              <a:cs typeface="Roboto"/>
              <a:sym typeface="Roboto"/>
            </a:endParaRPr>
          </a:p>
          <a:p>
            <a:pPr marL="0" lvl="0" indent="0" algn="l" rtl="0">
              <a:spcBef>
                <a:spcPts val="0"/>
              </a:spcBef>
              <a:spcAft>
                <a:spcPts val="0"/>
              </a:spcAft>
              <a:buNone/>
            </a:pPr>
            <a:endParaRPr>
              <a:solidFill>
                <a:schemeClr val="accent5"/>
              </a:solidFill>
              <a:latin typeface="Roboto"/>
              <a:ea typeface="Roboto"/>
              <a:cs typeface="Roboto"/>
              <a:sym typeface="Roboto"/>
            </a:endParaRPr>
          </a:p>
        </p:txBody>
      </p:sp>
      <p:grpSp>
        <p:nvGrpSpPr>
          <p:cNvPr id="443" name="Google Shape;443;g15a85e89e09_1_3"/>
          <p:cNvGrpSpPr/>
          <p:nvPr/>
        </p:nvGrpSpPr>
        <p:grpSpPr>
          <a:xfrm>
            <a:off x="6591704" y="2232150"/>
            <a:ext cx="1836108" cy="2427005"/>
            <a:chOff x="3663317" y="1430700"/>
            <a:chExt cx="1836108" cy="2427005"/>
          </a:xfrm>
        </p:grpSpPr>
        <p:sp>
          <p:nvSpPr>
            <p:cNvPr id="444" name="Google Shape;444;g15a85e89e09_1_3"/>
            <p:cNvSpPr/>
            <p:nvPr/>
          </p:nvSpPr>
          <p:spPr>
            <a:xfrm>
              <a:off x="4136703" y="1592892"/>
              <a:ext cx="794464" cy="751077"/>
            </a:xfrm>
            <a:custGeom>
              <a:avLst/>
              <a:gdLst/>
              <a:ahLst/>
              <a:cxnLst/>
              <a:rect l="l" t="t" r="r" b="b"/>
              <a:pathLst>
                <a:path w="12946" h="12239" extrusionOk="0">
                  <a:moveTo>
                    <a:pt x="6322" y="1"/>
                  </a:moveTo>
                  <a:lnTo>
                    <a:pt x="6322" y="3"/>
                  </a:lnTo>
                  <a:cubicBezTo>
                    <a:pt x="5410" y="32"/>
                    <a:pt x="1248" y="383"/>
                    <a:pt x="1248" y="4354"/>
                  </a:cubicBezTo>
                  <a:cubicBezTo>
                    <a:pt x="1248" y="4429"/>
                    <a:pt x="1246" y="4528"/>
                    <a:pt x="1242" y="4647"/>
                  </a:cubicBezTo>
                  <a:lnTo>
                    <a:pt x="1217" y="4644"/>
                  </a:lnTo>
                  <a:cubicBezTo>
                    <a:pt x="997" y="7203"/>
                    <a:pt x="473" y="11415"/>
                    <a:pt x="0" y="11824"/>
                  </a:cubicBezTo>
                  <a:lnTo>
                    <a:pt x="222" y="12080"/>
                  </a:lnTo>
                  <a:cubicBezTo>
                    <a:pt x="385" y="11939"/>
                    <a:pt x="619" y="11537"/>
                    <a:pt x="915" y="9851"/>
                  </a:cubicBezTo>
                  <a:lnTo>
                    <a:pt x="915" y="9851"/>
                  </a:lnTo>
                  <a:cubicBezTo>
                    <a:pt x="826" y="11116"/>
                    <a:pt x="752" y="12091"/>
                    <a:pt x="752" y="12091"/>
                  </a:cubicBezTo>
                  <a:cubicBezTo>
                    <a:pt x="752" y="12091"/>
                    <a:pt x="1557" y="12122"/>
                    <a:pt x="2239" y="12122"/>
                  </a:cubicBezTo>
                  <a:cubicBezTo>
                    <a:pt x="2576" y="12122"/>
                    <a:pt x="2884" y="12114"/>
                    <a:pt x="3049" y="12092"/>
                  </a:cubicBezTo>
                  <a:lnTo>
                    <a:pt x="3260" y="12163"/>
                  </a:lnTo>
                  <a:lnTo>
                    <a:pt x="3425" y="11668"/>
                  </a:lnTo>
                  <a:lnTo>
                    <a:pt x="3916" y="12239"/>
                  </a:lnTo>
                  <a:lnTo>
                    <a:pt x="4258" y="11943"/>
                  </a:lnTo>
                  <a:lnTo>
                    <a:pt x="4019" y="11666"/>
                  </a:lnTo>
                  <a:lnTo>
                    <a:pt x="6249" y="11666"/>
                  </a:lnTo>
                  <a:lnTo>
                    <a:pt x="6409" y="4111"/>
                  </a:lnTo>
                  <a:lnTo>
                    <a:pt x="6570" y="11666"/>
                  </a:lnTo>
                  <a:lnTo>
                    <a:pt x="8753" y="11666"/>
                  </a:lnTo>
                  <a:lnTo>
                    <a:pt x="8643" y="12044"/>
                  </a:lnTo>
                  <a:lnTo>
                    <a:pt x="8968" y="12138"/>
                  </a:lnTo>
                  <a:lnTo>
                    <a:pt x="9106" y="11666"/>
                  </a:lnTo>
                  <a:lnTo>
                    <a:pt x="9751" y="11666"/>
                  </a:lnTo>
                  <a:lnTo>
                    <a:pt x="9751" y="12091"/>
                  </a:lnTo>
                  <a:cubicBezTo>
                    <a:pt x="9913" y="12114"/>
                    <a:pt x="10224" y="12122"/>
                    <a:pt x="10566" y="12122"/>
                  </a:cubicBezTo>
                  <a:cubicBezTo>
                    <a:pt x="11250" y="12122"/>
                    <a:pt x="12059" y="12091"/>
                    <a:pt x="12059" y="12091"/>
                  </a:cubicBezTo>
                  <a:cubicBezTo>
                    <a:pt x="12059" y="12091"/>
                    <a:pt x="11989" y="11158"/>
                    <a:pt x="11901" y="9934"/>
                  </a:cubicBezTo>
                  <a:lnTo>
                    <a:pt x="11901" y="9934"/>
                  </a:lnTo>
                  <a:cubicBezTo>
                    <a:pt x="12157" y="11008"/>
                    <a:pt x="12450" y="11885"/>
                    <a:pt x="12754" y="12092"/>
                  </a:cubicBezTo>
                  <a:lnTo>
                    <a:pt x="12946" y="11812"/>
                  </a:lnTo>
                  <a:cubicBezTo>
                    <a:pt x="12712" y="11653"/>
                    <a:pt x="12216" y="10258"/>
                    <a:pt x="11714" y="7214"/>
                  </a:cubicBezTo>
                  <a:cubicBezTo>
                    <a:pt x="11646" y="6177"/>
                    <a:pt x="11590" y="5233"/>
                    <a:pt x="11570" y="4684"/>
                  </a:cubicBezTo>
                  <a:lnTo>
                    <a:pt x="11570" y="4354"/>
                  </a:lnTo>
                  <a:cubicBezTo>
                    <a:pt x="11570" y="383"/>
                    <a:pt x="7408" y="32"/>
                    <a:pt x="6497" y="3"/>
                  </a:cubicBezTo>
                  <a:lnTo>
                    <a:pt x="6497" y="1"/>
                  </a:lnTo>
                  <a:cubicBezTo>
                    <a:pt x="6497" y="1"/>
                    <a:pt x="6466" y="1"/>
                    <a:pt x="6409" y="2"/>
                  </a:cubicBezTo>
                  <a:cubicBezTo>
                    <a:pt x="6352" y="1"/>
                    <a:pt x="6322" y="1"/>
                    <a:pt x="6322"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g15a85e89e09_1_3"/>
            <p:cNvSpPr/>
            <p:nvPr/>
          </p:nvSpPr>
          <p:spPr>
            <a:xfrm>
              <a:off x="4297608" y="1665367"/>
              <a:ext cx="445098" cy="602997"/>
            </a:xfrm>
            <a:custGeom>
              <a:avLst/>
              <a:gdLst/>
              <a:ahLst/>
              <a:cxnLst/>
              <a:rect l="l" t="t" r="r" b="b"/>
              <a:pathLst>
                <a:path w="7253" h="9826" extrusionOk="0">
                  <a:moveTo>
                    <a:pt x="3349" y="0"/>
                  </a:moveTo>
                  <a:cubicBezTo>
                    <a:pt x="1500" y="0"/>
                    <a:pt x="0" y="1499"/>
                    <a:pt x="0" y="3349"/>
                  </a:cubicBezTo>
                  <a:lnTo>
                    <a:pt x="0" y="6476"/>
                  </a:lnTo>
                  <a:cubicBezTo>
                    <a:pt x="0" y="8326"/>
                    <a:pt x="1500" y="9826"/>
                    <a:pt x="3349" y="9826"/>
                  </a:cubicBezTo>
                  <a:lnTo>
                    <a:pt x="3903" y="9826"/>
                  </a:lnTo>
                  <a:cubicBezTo>
                    <a:pt x="5753" y="9826"/>
                    <a:pt x="7253" y="8326"/>
                    <a:pt x="7253" y="6476"/>
                  </a:cubicBezTo>
                  <a:lnTo>
                    <a:pt x="7253" y="3349"/>
                  </a:lnTo>
                  <a:cubicBezTo>
                    <a:pt x="7253" y="1499"/>
                    <a:pt x="5753" y="0"/>
                    <a:pt x="3903" y="0"/>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g15a85e89e09_1_3"/>
            <p:cNvSpPr/>
            <p:nvPr/>
          </p:nvSpPr>
          <p:spPr>
            <a:xfrm>
              <a:off x="4433966" y="2112055"/>
              <a:ext cx="202820" cy="493886"/>
            </a:xfrm>
            <a:custGeom>
              <a:avLst/>
              <a:gdLst/>
              <a:ahLst/>
              <a:cxnLst/>
              <a:rect l="l" t="t" r="r" b="b"/>
              <a:pathLst>
                <a:path w="3305" h="8048" extrusionOk="0">
                  <a:moveTo>
                    <a:pt x="1" y="0"/>
                  </a:moveTo>
                  <a:lnTo>
                    <a:pt x="1" y="8047"/>
                  </a:lnTo>
                  <a:lnTo>
                    <a:pt x="3305" y="8047"/>
                  </a:lnTo>
                  <a:lnTo>
                    <a:pt x="3305" y="0"/>
                  </a:ln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g15a85e89e09_1_3"/>
            <p:cNvSpPr/>
            <p:nvPr/>
          </p:nvSpPr>
          <p:spPr>
            <a:xfrm>
              <a:off x="3706274" y="2390170"/>
              <a:ext cx="1730993" cy="1402309"/>
            </a:xfrm>
            <a:custGeom>
              <a:avLst/>
              <a:gdLst/>
              <a:ahLst/>
              <a:cxnLst/>
              <a:rect l="l" t="t" r="r" b="b"/>
              <a:pathLst>
                <a:path w="28207" h="22851" extrusionOk="0">
                  <a:moveTo>
                    <a:pt x="11859" y="0"/>
                  </a:moveTo>
                  <a:cubicBezTo>
                    <a:pt x="11859" y="0"/>
                    <a:pt x="10007" y="152"/>
                    <a:pt x="8845" y="1161"/>
                  </a:cubicBezTo>
                  <a:cubicBezTo>
                    <a:pt x="7684" y="2172"/>
                    <a:pt x="7331" y="3686"/>
                    <a:pt x="6775" y="4848"/>
                  </a:cubicBezTo>
                  <a:cubicBezTo>
                    <a:pt x="6220" y="6009"/>
                    <a:pt x="5371" y="7602"/>
                    <a:pt x="5371" y="7602"/>
                  </a:cubicBezTo>
                  <a:cubicBezTo>
                    <a:pt x="5371" y="7602"/>
                    <a:pt x="5141" y="7953"/>
                    <a:pt x="4776" y="8486"/>
                  </a:cubicBezTo>
                  <a:cubicBezTo>
                    <a:pt x="4034" y="9247"/>
                    <a:pt x="3205" y="9936"/>
                    <a:pt x="2458" y="10696"/>
                  </a:cubicBezTo>
                  <a:cubicBezTo>
                    <a:pt x="1289" y="11885"/>
                    <a:pt x="266" y="13408"/>
                    <a:pt x="349" y="15074"/>
                  </a:cubicBezTo>
                  <a:cubicBezTo>
                    <a:pt x="756" y="15150"/>
                    <a:pt x="1184" y="15166"/>
                    <a:pt x="1574" y="15304"/>
                  </a:cubicBezTo>
                  <a:cubicBezTo>
                    <a:pt x="1757" y="14948"/>
                    <a:pt x="1990" y="14626"/>
                    <a:pt x="2254" y="14328"/>
                  </a:cubicBezTo>
                  <a:cubicBezTo>
                    <a:pt x="2415" y="14166"/>
                    <a:pt x="2609" y="13973"/>
                    <a:pt x="2826" y="13759"/>
                  </a:cubicBezTo>
                  <a:cubicBezTo>
                    <a:pt x="3503" y="13156"/>
                    <a:pt x="4290" y="12640"/>
                    <a:pt x="5011" y="12108"/>
                  </a:cubicBezTo>
                  <a:cubicBezTo>
                    <a:pt x="5767" y="11549"/>
                    <a:pt x="6520" y="10894"/>
                    <a:pt x="7038" y="10123"/>
                  </a:cubicBezTo>
                  <a:cubicBezTo>
                    <a:pt x="8304" y="9029"/>
                    <a:pt x="8790" y="7556"/>
                    <a:pt x="10235" y="5795"/>
                  </a:cubicBezTo>
                  <a:cubicBezTo>
                    <a:pt x="10334" y="6101"/>
                    <a:pt x="10426" y="6490"/>
                    <a:pt x="10799" y="6685"/>
                  </a:cubicBezTo>
                  <a:cubicBezTo>
                    <a:pt x="10849" y="7827"/>
                    <a:pt x="10930" y="8860"/>
                    <a:pt x="10811" y="9997"/>
                  </a:cubicBezTo>
                  <a:cubicBezTo>
                    <a:pt x="10787" y="10224"/>
                    <a:pt x="10765" y="10466"/>
                    <a:pt x="10804" y="10687"/>
                  </a:cubicBezTo>
                  <a:lnTo>
                    <a:pt x="10783" y="10687"/>
                  </a:lnTo>
                  <a:cubicBezTo>
                    <a:pt x="10783" y="10687"/>
                    <a:pt x="3235" y="13062"/>
                    <a:pt x="1618" y="15300"/>
                  </a:cubicBezTo>
                  <a:cubicBezTo>
                    <a:pt x="1" y="17537"/>
                    <a:pt x="75" y="19364"/>
                    <a:pt x="677" y="20369"/>
                  </a:cubicBezTo>
                  <a:cubicBezTo>
                    <a:pt x="1230" y="21291"/>
                    <a:pt x="4410" y="22405"/>
                    <a:pt x="8514" y="22405"/>
                  </a:cubicBezTo>
                  <a:cubicBezTo>
                    <a:pt x="8881" y="22405"/>
                    <a:pt x="9256" y="22396"/>
                    <a:pt x="9636" y="22378"/>
                  </a:cubicBezTo>
                  <a:cubicBezTo>
                    <a:pt x="12330" y="22245"/>
                    <a:pt x="14538" y="22085"/>
                    <a:pt x="16301" y="22085"/>
                  </a:cubicBezTo>
                  <a:cubicBezTo>
                    <a:pt x="17571" y="22085"/>
                    <a:pt x="18610" y="22168"/>
                    <a:pt x="19433" y="22406"/>
                  </a:cubicBezTo>
                  <a:cubicBezTo>
                    <a:pt x="20437" y="22695"/>
                    <a:pt x="21047" y="22851"/>
                    <a:pt x="21410" y="22851"/>
                  </a:cubicBezTo>
                  <a:cubicBezTo>
                    <a:pt x="21756" y="22851"/>
                    <a:pt x="21876" y="22709"/>
                    <a:pt x="21899" y="22406"/>
                  </a:cubicBezTo>
                  <a:cubicBezTo>
                    <a:pt x="21944" y="21784"/>
                    <a:pt x="21396" y="21099"/>
                    <a:pt x="21396" y="21099"/>
                  </a:cubicBezTo>
                  <a:lnTo>
                    <a:pt x="21396" y="21099"/>
                  </a:lnTo>
                  <a:cubicBezTo>
                    <a:pt x="21396" y="21099"/>
                    <a:pt x="21477" y="21102"/>
                    <a:pt x="21621" y="21102"/>
                  </a:cubicBezTo>
                  <a:cubicBezTo>
                    <a:pt x="22274" y="21102"/>
                    <a:pt x="24213" y="21041"/>
                    <a:pt x="25720" y="20369"/>
                  </a:cubicBezTo>
                  <a:cubicBezTo>
                    <a:pt x="27561" y="19547"/>
                    <a:pt x="28206" y="18313"/>
                    <a:pt x="27939" y="16578"/>
                  </a:cubicBezTo>
                  <a:cubicBezTo>
                    <a:pt x="27672" y="14843"/>
                    <a:pt x="23079" y="12194"/>
                    <a:pt x="16643" y="10687"/>
                  </a:cubicBezTo>
                  <a:lnTo>
                    <a:pt x="16642" y="10687"/>
                  </a:lnTo>
                  <a:cubicBezTo>
                    <a:pt x="16660" y="10547"/>
                    <a:pt x="16650" y="10397"/>
                    <a:pt x="16638" y="10255"/>
                  </a:cubicBezTo>
                  <a:cubicBezTo>
                    <a:pt x="16535" y="9034"/>
                    <a:pt x="16496" y="7808"/>
                    <a:pt x="16517" y="6582"/>
                  </a:cubicBezTo>
                  <a:cubicBezTo>
                    <a:pt x="16780" y="6448"/>
                    <a:pt x="16962" y="6276"/>
                    <a:pt x="17083" y="6081"/>
                  </a:cubicBezTo>
                  <a:cubicBezTo>
                    <a:pt x="17367" y="6446"/>
                    <a:pt x="17834" y="7251"/>
                    <a:pt x="18235" y="7570"/>
                  </a:cubicBezTo>
                  <a:cubicBezTo>
                    <a:pt x="19348" y="8818"/>
                    <a:pt x="19828" y="9712"/>
                    <a:pt x="20987" y="10519"/>
                  </a:cubicBezTo>
                  <a:cubicBezTo>
                    <a:pt x="21583" y="11230"/>
                    <a:pt x="22401" y="11803"/>
                    <a:pt x="23210" y="12280"/>
                  </a:cubicBezTo>
                  <a:cubicBezTo>
                    <a:pt x="23983" y="12734"/>
                    <a:pt x="24820" y="13163"/>
                    <a:pt x="25556" y="13693"/>
                  </a:cubicBezTo>
                  <a:cubicBezTo>
                    <a:pt x="25795" y="13882"/>
                    <a:pt x="26008" y="14055"/>
                    <a:pt x="26185" y="14199"/>
                  </a:cubicBezTo>
                  <a:cubicBezTo>
                    <a:pt x="26479" y="14467"/>
                    <a:pt x="26744" y="14763"/>
                    <a:pt x="26963" y="15099"/>
                  </a:cubicBezTo>
                  <a:cubicBezTo>
                    <a:pt x="27337" y="14920"/>
                    <a:pt x="27760" y="14859"/>
                    <a:pt x="28158" y="14741"/>
                  </a:cubicBezTo>
                  <a:cubicBezTo>
                    <a:pt x="28066" y="13075"/>
                    <a:pt x="26889" y="11669"/>
                    <a:pt x="25601" y="10608"/>
                  </a:cubicBezTo>
                  <a:cubicBezTo>
                    <a:pt x="24779" y="9930"/>
                    <a:pt x="23883" y="9331"/>
                    <a:pt x="23064" y="8654"/>
                  </a:cubicBezTo>
                  <a:cubicBezTo>
                    <a:pt x="22646" y="8161"/>
                    <a:pt x="22380" y="7836"/>
                    <a:pt x="22380" y="7836"/>
                  </a:cubicBezTo>
                  <a:cubicBezTo>
                    <a:pt x="22380" y="7836"/>
                    <a:pt x="21370" y="6341"/>
                    <a:pt x="20696" y="5244"/>
                  </a:cubicBezTo>
                  <a:cubicBezTo>
                    <a:pt x="20392" y="4750"/>
                    <a:pt x="20120" y="4181"/>
                    <a:pt x="19799" y="3623"/>
                  </a:cubicBezTo>
                  <a:cubicBezTo>
                    <a:pt x="19442" y="2748"/>
                    <a:pt x="19026" y="1841"/>
                    <a:pt x="18246" y="1161"/>
                  </a:cubicBezTo>
                  <a:cubicBezTo>
                    <a:pt x="17083" y="152"/>
                    <a:pt x="15163" y="0"/>
                    <a:pt x="15163" y="0"/>
                  </a:cubicBezTo>
                  <a:cubicBezTo>
                    <a:pt x="14633" y="886"/>
                    <a:pt x="14518" y="1594"/>
                    <a:pt x="14583" y="2236"/>
                  </a:cubicBezTo>
                  <a:lnTo>
                    <a:pt x="12507" y="2236"/>
                  </a:lnTo>
                  <a:cubicBezTo>
                    <a:pt x="12572" y="1594"/>
                    <a:pt x="12388" y="886"/>
                    <a:pt x="11859" y="0"/>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g15a85e89e09_1_3"/>
            <p:cNvSpPr/>
            <p:nvPr/>
          </p:nvSpPr>
          <p:spPr>
            <a:xfrm>
              <a:off x="3668288" y="3045997"/>
              <a:ext cx="1816110" cy="811708"/>
            </a:xfrm>
            <a:custGeom>
              <a:avLst/>
              <a:gdLst/>
              <a:ahLst/>
              <a:cxnLst/>
              <a:rect l="l" t="t" r="r" b="b"/>
              <a:pathLst>
                <a:path w="29594" h="13227" extrusionOk="0">
                  <a:moveTo>
                    <a:pt x="8743" y="0"/>
                  </a:moveTo>
                  <a:lnTo>
                    <a:pt x="1557" y="4784"/>
                  </a:lnTo>
                  <a:lnTo>
                    <a:pt x="1" y="11435"/>
                  </a:lnTo>
                  <a:lnTo>
                    <a:pt x="5701" y="13227"/>
                  </a:lnTo>
                  <a:lnTo>
                    <a:pt x="10255" y="12164"/>
                  </a:lnTo>
                  <a:cubicBezTo>
                    <a:pt x="10255" y="12164"/>
                    <a:pt x="9604" y="9669"/>
                    <a:pt x="10706" y="6249"/>
                  </a:cubicBezTo>
                  <a:cubicBezTo>
                    <a:pt x="10706" y="6249"/>
                    <a:pt x="9774" y="6152"/>
                    <a:pt x="8715" y="6152"/>
                  </a:cubicBezTo>
                  <a:cubicBezTo>
                    <a:pt x="8293" y="6152"/>
                    <a:pt x="7850" y="6168"/>
                    <a:pt x="7438" y="6211"/>
                  </a:cubicBezTo>
                  <a:cubicBezTo>
                    <a:pt x="7438" y="6211"/>
                    <a:pt x="8007" y="6059"/>
                    <a:pt x="8692" y="5337"/>
                  </a:cubicBezTo>
                  <a:cubicBezTo>
                    <a:pt x="9145" y="4858"/>
                    <a:pt x="9565" y="4597"/>
                    <a:pt x="9985" y="4597"/>
                  </a:cubicBezTo>
                  <a:cubicBezTo>
                    <a:pt x="10199" y="4597"/>
                    <a:pt x="10412" y="4664"/>
                    <a:pt x="10630" y="4805"/>
                  </a:cubicBezTo>
                  <a:cubicBezTo>
                    <a:pt x="11144" y="5137"/>
                    <a:pt x="12381" y="5735"/>
                    <a:pt x="13976" y="5735"/>
                  </a:cubicBezTo>
                  <a:cubicBezTo>
                    <a:pt x="14385" y="5735"/>
                    <a:pt x="14817" y="5696"/>
                    <a:pt x="15266" y="5603"/>
                  </a:cubicBezTo>
                  <a:cubicBezTo>
                    <a:pt x="17470" y="5147"/>
                    <a:pt x="18231" y="4843"/>
                    <a:pt x="18231" y="4843"/>
                  </a:cubicBezTo>
                  <a:cubicBezTo>
                    <a:pt x="18231" y="4843"/>
                    <a:pt x="19333" y="6781"/>
                    <a:pt x="18762" y="8301"/>
                  </a:cubicBezTo>
                  <a:cubicBezTo>
                    <a:pt x="18762" y="8301"/>
                    <a:pt x="19827" y="8567"/>
                    <a:pt x="20701" y="9251"/>
                  </a:cubicBezTo>
                  <a:cubicBezTo>
                    <a:pt x="21575" y="9936"/>
                    <a:pt x="22015" y="10412"/>
                    <a:pt x="22015" y="10412"/>
                  </a:cubicBezTo>
                  <a:lnTo>
                    <a:pt x="23627" y="11836"/>
                  </a:lnTo>
                  <a:lnTo>
                    <a:pt x="29594" y="8605"/>
                  </a:lnTo>
                  <a:lnTo>
                    <a:pt x="28232" y="4950"/>
                  </a:lnTo>
                  <a:lnTo>
                    <a:pt x="25983" y="3171"/>
                  </a:lnTo>
                  <a:lnTo>
                    <a:pt x="19979" y="0"/>
                  </a:ln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g15a85e89e09_1_3"/>
            <p:cNvSpPr/>
            <p:nvPr/>
          </p:nvSpPr>
          <p:spPr>
            <a:xfrm>
              <a:off x="4128787" y="2414962"/>
              <a:ext cx="840489" cy="681977"/>
            </a:xfrm>
            <a:custGeom>
              <a:avLst/>
              <a:gdLst/>
              <a:ahLst/>
              <a:cxnLst/>
              <a:rect l="l" t="t" r="r" b="b"/>
              <a:pathLst>
                <a:path w="13696" h="11113" extrusionOk="0">
                  <a:moveTo>
                    <a:pt x="3276" y="0"/>
                  </a:moveTo>
                  <a:cubicBezTo>
                    <a:pt x="2824" y="173"/>
                    <a:pt x="2352" y="416"/>
                    <a:pt x="1960" y="757"/>
                  </a:cubicBezTo>
                  <a:cubicBezTo>
                    <a:pt x="878" y="1699"/>
                    <a:pt x="497" y="3079"/>
                    <a:pt x="0" y="4203"/>
                  </a:cubicBezTo>
                  <a:cubicBezTo>
                    <a:pt x="992" y="5195"/>
                    <a:pt x="2276" y="5775"/>
                    <a:pt x="2871" y="6008"/>
                  </a:cubicBezTo>
                  <a:cubicBezTo>
                    <a:pt x="3020" y="5807"/>
                    <a:pt x="3178" y="5601"/>
                    <a:pt x="3350" y="5391"/>
                  </a:cubicBezTo>
                  <a:cubicBezTo>
                    <a:pt x="3449" y="5697"/>
                    <a:pt x="3541" y="6086"/>
                    <a:pt x="3914" y="6281"/>
                  </a:cubicBezTo>
                  <a:cubicBezTo>
                    <a:pt x="3964" y="7423"/>
                    <a:pt x="4045" y="8456"/>
                    <a:pt x="3926" y="9593"/>
                  </a:cubicBezTo>
                  <a:cubicBezTo>
                    <a:pt x="3902" y="9820"/>
                    <a:pt x="3880" y="10062"/>
                    <a:pt x="3919" y="10283"/>
                  </a:cubicBezTo>
                  <a:lnTo>
                    <a:pt x="3898" y="10283"/>
                  </a:lnTo>
                  <a:cubicBezTo>
                    <a:pt x="3898" y="10283"/>
                    <a:pt x="5298" y="11113"/>
                    <a:pt x="6944" y="11113"/>
                  </a:cubicBezTo>
                  <a:cubicBezTo>
                    <a:pt x="8591" y="11113"/>
                    <a:pt x="9758" y="10283"/>
                    <a:pt x="9758" y="10283"/>
                  </a:cubicBezTo>
                  <a:lnTo>
                    <a:pt x="9757" y="10283"/>
                  </a:lnTo>
                  <a:cubicBezTo>
                    <a:pt x="9758" y="10275"/>
                    <a:pt x="9759" y="10267"/>
                    <a:pt x="9760" y="10258"/>
                  </a:cubicBezTo>
                  <a:lnTo>
                    <a:pt x="9766" y="10162"/>
                  </a:lnTo>
                  <a:cubicBezTo>
                    <a:pt x="9769" y="10058"/>
                    <a:pt x="9762" y="9953"/>
                    <a:pt x="9753" y="9851"/>
                  </a:cubicBezTo>
                  <a:cubicBezTo>
                    <a:pt x="9650" y="8630"/>
                    <a:pt x="9611" y="7404"/>
                    <a:pt x="9632" y="6178"/>
                  </a:cubicBezTo>
                  <a:cubicBezTo>
                    <a:pt x="9895" y="6044"/>
                    <a:pt x="10077" y="5872"/>
                    <a:pt x="10198" y="5677"/>
                  </a:cubicBezTo>
                  <a:cubicBezTo>
                    <a:pt x="10325" y="5839"/>
                    <a:pt x="10488" y="6090"/>
                    <a:pt x="10666" y="6347"/>
                  </a:cubicBezTo>
                  <a:cubicBezTo>
                    <a:pt x="12038" y="6143"/>
                    <a:pt x="13170" y="5174"/>
                    <a:pt x="13695" y="4647"/>
                  </a:cubicBezTo>
                  <a:cubicBezTo>
                    <a:pt x="13437" y="4200"/>
                    <a:pt x="13194" y="3705"/>
                    <a:pt x="12914" y="3219"/>
                  </a:cubicBezTo>
                  <a:cubicBezTo>
                    <a:pt x="12557" y="2344"/>
                    <a:pt x="12141" y="1437"/>
                    <a:pt x="11361" y="757"/>
                  </a:cubicBezTo>
                  <a:cubicBezTo>
                    <a:pt x="11272" y="681"/>
                    <a:pt x="11181" y="610"/>
                    <a:pt x="11086" y="543"/>
                  </a:cubicBezTo>
                  <a:cubicBezTo>
                    <a:pt x="10030" y="782"/>
                    <a:pt x="9028" y="875"/>
                    <a:pt x="8105" y="875"/>
                  </a:cubicBezTo>
                  <a:cubicBezTo>
                    <a:pt x="5973" y="875"/>
                    <a:pt x="4260" y="375"/>
                    <a:pt x="3276" y="0"/>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g15a85e89e09_1_3"/>
            <p:cNvSpPr/>
            <p:nvPr/>
          </p:nvSpPr>
          <p:spPr>
            <a:xfrm>
              <a:off x="4246735" y="1973489"/>
              <a:ext cx="100090" cy="100090"/>
            </a:xfrm>
            <a:custGeom>
              <a:avLst/>
              <a:gdLst/>
              <a:ahLst/>
              <a:cxnLst/>
              <a:rect l="l" t="t" r="r" b="b"/>
              <a:pathLst>
                <a:path w="1631" h="1631" extrusionOk="0">
                  <a:moveTo>
                    <a:pt x="815" y="1"/>
                  </a:moveTo>
                  <a:cubicBezTo>
                    <a:pt x="365" y="1"/>
                    <a:pt x="1" y="366"/>
                    <a:pt x="1" y="815"/>
                  </a:cubicBezTo>
                  <a:cubicBezTo>
                    <a:pt x="1" y="1266"/>
                    <a:pt x="365" y="1631"/>
                    <a:pt x="815" y="1631"/>
                  </a:cubicBezTo>
                  <a:cubicBezTo>
                    <a:pt x="1265" y="1631"/>
                    <a:pt x="1630" y="1266"/>
                    <a:pt x="1630" y="815"/>
                  </a:cubicBezTo>
                  <a:cubicBezTo>
                    <a:pt x="1630" y="366"/>
                    <a:pt x="1265" y="1"/>
                    <a:pt x="815"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g15a85e89e09_1_3"/>
            <p:cNvSpPr/>
            <p:nvPr/>
          </p:nvSpPr>
          <p:spPr>
            <a:xfrm>
              <a:off x="4692629" y="1973489"/>
              <a:ext cx="100090" cy="100090"/>
            </a:xfrm>
            <a:custGeom>
              <a:avLst/>
              <a:gdLst/>
              <a:ahLst/>
              <a:cxnLst/>
              <a:rect l="l" t="t" r="r" b="b"/>
              <a:pathLst>
                <a:path w="1631" h="1631" extrusionOk="0">
                  <a:moveTo>
                    <a:pt x="816" y="1"/>
                  </a:moveTo>
                  <a:cubicBezTo>
                    <a:pt x="365" y="1"/>
                    <a:pt x="0" y="366"/>
                    <a:pt x="0" y="815"/>
                  </a:cubicBezTo>
                  <a:cubicBezTo>
                    <a:pt x="0" y="1266"/>
                    <a:pt x="365" y="1631"/>
                    <a:pt x="816" y="1631"/>
                  </a:cubicBezTo>
                  <a:cubicBezTo>
                    <a:pt x="1265" y="1631"/>
                    <a:pt x="1630" y="1266"/>
                    <a:pt x="1630" y="815"/>
                  </a:cubicBezTo>
                  <a:cubicBezTo>
                    <a:pt x="1630" y="366"/>
                    <a:pt x="1265" y="1"/>
                    <a:pt x="816"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g15a85e89e09_1_3"/>
            <p:cNvSpPr/>
            <p:nvPr/>
          </p:nvSpPr>
          <p:spPr>
            <a:xfrm>
              <a:off x="4388738" y="1949188"/>
              <a:ext cx="72782" cy="42589"/>
            </a:xfrm>
            <a:custGeom>
              <a:avLst/>
              <a:gdLst/>
              <a:ahLst/>
              <a:cxnLst/>
              <a:rect l="l" t="t" r="r" b="b"/>
              <a:pathLst>
                <a:path w="1186" h="694" extrusionOk="0">
                  <a:moveTo>
                    <a:pt x="4" y="0"/>
                  </a:moveTo>
                  <a:lnTo>
                    <a:pt x="4" y="0"/>
                  </a:lnTo>
                  <a:cubicBezTo>
                    <a:pt x="1" y="34"/>
                    <a:pt x="4" y="67"/>
                    <a:pt x="9" y="101"/>
                  </a:cubicBezTo>
                  <a:cubicBezTo>
                    <a:pt x="13" y="133"/>
                    <a:pt x="21" y="165"/>
                    <a:pt x="30" y="197"/>
                  </a:cubicBezTo>
                  <a:cubicBezTo>
                    <a:pt x="50" y="260"/>
                    <a:pt x="77" y="322"/>
                    <a:pt x="115" y="379"/>
                  </a:cubicBezTo>
                  <a:cubicBezTo>
                    <a:pt x="152" y="437"/>
                    <a:pt x="197" y="490"/>
                    <a:pt x="251" y="536"/>
                  </a:cubicBezTo>
                  <a:cubicBezTo>
                    <a:pt x="305" y="583"/>
                    <a:pt x="367" y="622"/>
                    <a:pt x="435" y="649"/>
                  </a:cubicBezTo>
                  <a:cubicBezTo>
                    <a:pt x="510" y="679"/>
                    <a:pt x="590" y="693"/>
                    <a:pt x="668" y="693"/>
                  </a:cubicBezTo>
                  <a:cubicBezTo>
                    <a:pt x="735" y="693"/>
                    <a:pt x="800" y="683"/>
                    <a:pt x="861" y="663"/>
                  </a:cubicBezTo>
                  <a:cubicBezTo>
                    <a:pt x="877" y="658"/>
                    <a:pt x="893" y="652"/>
                    <a:pt x="910" y="646"/>
                  </a:cubicBezTo>
                  <a:cubicBezTo>
                    <a:pt x="925" y="639"/>
                    <a:pt x="940" y="632"/>
                    <a:pt x="956" y="624"/>
                  </a:cubicBezTo>
                  <a:cubicBezTo>
                    <a:pt x="986" y="611"/>
                    <a:pt x="1014" y="591"/>
                    <a:pt x="1042" y="574"/>
                  </a:cubicBezTo>
                  <a:cubicBezTo>
                    <a:pt x="1069" y="555"/>
                    <a:pt x="1095" y="533"/>
                    <a:pt x="1119" y="511"/>
                  </a:cubicBezTo>
                  <a:cubicBezTo>
                    <a:pt x="1143" y="487"/>
                    <a:pt x="1165" y="463"/>
                    <a:pt x="1185" y="437"/>
                  </a:cubicBezTo>
                  <a:lnTo>
                    <a:pt x="1185" y="437"/>
                  </a:lnTo>
                  <a:cubicBezTo>
                    <a:pt x="1151" y="438"/>
                    <a:pt x="1119" y="441"/>
                    <a:pt x="1089" y="445"/>
                  </a:cubicBezTo>
                  <a:cubicBezTo>
                    <a:pt x="1073" y="445"/>
                    <a:pt x="1057" y="447"/>
                    <a:pt x="1042" y="449"/>
                  </a:cubicBezTo>
                  <a:cubicBezTo>
                    <a:pt x="1027" y="450"/>
                    <a:pt x="1013" y="453"/>
                    <a:pt x="997" y="453"/>
                  </a:cubicBezTo>
                  <a:lnTo>
                    <a:pt x="953" y="456"/>
                  </a:lnTo>
                  <a:cubicBezTo>
                    <a:pt x="945" y="457"/>
                    <a:pt x="938" y="458"/>
                    <a:pt x="931" y="458"/>
                  </a:cubicBezTo>
                  <a:lnTo>
                    <a:pt x="910" y="459"/>
                  </a:lnTo>
                  <a:cubicBezTo>
                    <a:pt x="896" y="459"/>
                    <a:pt x="882" y="459"/>
                    <a:pt x="868" y="460"/>
                  </a:cubicBezTo>
                  <a:cubicBezTo>
                    <a:pt x="854" y="460"/>
                    <a:pt x="841" y="459"/>
                    <a:pt x="827" y="459"/>
                  </a:cubicBezTo>
                  <a:lnTo>
                    <a:pt x="807" y="459"/>
                  </a:lnTo>
                  <a:lnTo>
                    <a:pt x="786" y="459"/>
                  </a:lnTo>
                  <a:cubicBezTo>
                    <a:pt x="773" y="458"/>
                    <a:pt x="760" y="458"/>
                    <a:pt x="748" y="456"/>
                  </a:cubicBezTo>
                  <a:cubicBezTo>
                    <a:pt x="735" y="454"/>
                    <a:pt x="722" y="452"/>
                    <a:pt x="710" y="452"/>
                  </a:cubicBezTo>
                  <a:cubicBezTo>
                    <a:pt x="704" y="451"/>
                    <a:pt x="697" y="450"/>
                    <a:pt x="691" y="448"/>
                  </a:cubicBezTo>
                  <a:lnTo>
                    <a:pt x="673" y="445"/>
                  </a:lnTo>
                  <a:cubicBezTo>
                    <a:pt x="624" y="436"/>
                    <a:pt x="578" y="424"/>
                    <a:pt x="532" y="405"/>
                  </a:cubicBezTo>
                  <a:cubicBezTo>
                    <a:pt x="442" y="370"/>
                    <a:pt x="356" y="314"/>
                    <a:pt x="270" y="245"/>
                  </a:cubicBezTo>
                  <a:cubicBezTo>
                    <a:pt x="227" y="210"/>
                    <a:pt x="184" y="172"/>
                    <a:pt x="140" y="131"/>
                  </a:cubicBezTo>
                  <a:lnTo>
                    <a:pt x="73" y="67"/>
                  </a:lnTo>
                  <a:lnTo>
                    <a:pt x="4" y="0"/>
                  </a:ln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g15a85e89e09_1_3"/>
            <p:cNvSpPr/>
            <p:nvPr/>
          </p:nvSpPr>
          <p:spPr>
            <a:xfrm>
              <a:off x="4575847" y="1950109"/>
              <a:ext cx="72598" cy="41362"/>
            </a:xfrm>
            <a:custGeom>
              <a:avLst/>
              <a:gdLst/>
              <a:ahLst/>
              <a:cxnLst/>
              <a:rect l="l" t="t" r="r" b="b"/>
              <a:pathLst>
                <a:path w="1183" h="674" extrusionOk="0">
                  <a:moveTo>
                    <a:pt x="1183" y="1"/>
                  </a:moveTo>
                  <a:cubicBezTo>
                    <a:pt x="1076" y="75"/>
                    <a:pt x="986" y="147"/>
                    <a:pt x="895" y="211"/>
                  </a:cubicBezTo>
                  <a:cubicBezTo>
                    <a:pt x="804" y="276"/>
                    <a:pt x="716" y="332"/>
                    <a:pt x="626" y="374"/>
                  </a:cubicBezTo>
                  <a:cubicBezTo>
                    <a:pt x="581" y="395"/>
                    <a:pt x="536" y="411"/>
                    <a:pt x="490" y="424"/>
                  </a:cubicBezTo>
                  <a:cubicBezTo>
                    <a:pt x="443" y="437"/>
                    <a:pt x="395" y="447"/>
                    <a:pt x="345" y="451"/>
                  </a:cubicBezTo>
                  <a:cubicBezTo>
                    <a:pt x="318" y="454"/>
                    <a:pt x="290" y="455"/>
                    <a:pt x="262" y="455"/>
                  </a:cubicBezTo>
                  <a:cubicBezTo>
                    <a:pt x="182" y="455"/>
                    <a:pt x="97" y="446"/>
                    <a:pt x="1" y="437"/>
                  </a:cubicBezTo>
                  <a:lnTo>
                    <a:pt x="1" y="437"/>
                  </a:lnTo>
                  <a:cubicBezTo>
                    <a:pt x="38" y="491"/>
                    <a:pt x="84" y="537"/>
                    <a:pt x="139" y="574"/>
                  </a:cubicBezTo>
                  <a:cubicBezTo>
                    <a:pt x="194" y="612"/>
                    <a:pt x="257" y="640"/>
                    <a:pt x="325" y="657"/>
                  </a:cubicBezTo>
                  <a:cubicBezTo>
                    <a:pt x="369" y="668"/>
                    <a:pt x="415" y="673"/>
                    <a:pt x="462" y="673"/>
                  </a:cubicBezTo>
                  <a:cubicBezTo>
                    <a:pt x="557" y="673"/>
                    <a:pt x="652" y="651"/>
                    <a:pt x="736" y="611"/>
                  </a:cubicBezTo>
                  <a:cubicBezTo>
                    <a:pt x="862" y="552"/>
                    <a:pt x="965" y="460"/>
                    <a:pt x="1041" y="355"/>
                  </a:cubicBezTo>
                  <a:cubicBezTo>
                    <a:pt x="1079" y="303"/>
                    <a:pt x="1110" y="246"/>
                    <a:pt x="1135" y="188"/>
                  </a:cubicBezTo>
                  <a:cubicBezTo>
                    <a:pt x="1147" y="158"/>
                    <a:pt x="1158" y="127"/>
                    <a:pt x="1166" y="96"/>
                  </a:cubicBezTo>
                  <a:cubicBezTo>
                    <a:pt x="1174" y="65"/>
                    <a:pt x="1181" y="33"/>
                    <a:pt x="1183"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g15a85e89e09_1_3"/>
            <p:cNvSpPr/>
            <p:nvPr/>
          </p:nvSpPr>
          <p:spPr>
            <a:xfrm>
              <a:off x="4608003" y="1856954"/>
              <a:ext cx="77753" cy="63515"/>
            </a:xfrm>
            <a:custGeom>
              <a:avLst/>
              <a:gdLst/>
              <a:ahLst/>
              <a:cxnLst/>
              <a:rect l="l" t="t" r="r" b="b"/>
              <a:pathLst>
                <a:path w="1267" h="1035" extrusionOk="0">
                  <a:moveTo>
                    <a:pt x="271" y="1"/>
                  </a:moveTo>
                  <a:cubicBezTo>
                    <a:pt x="255" y="1"/>
                    <a:pt x="239" y="1"/>
                    <a:pt x="223" y="2"/>
                  </a:cubicBezTo>
                  <a:cubicBezTo>
                    <a:pt x="145" y="7"/>
                    <a:pt x="69" y="23"/>
                    <a:pt x="1" y="57"/>
                  </a:cubicBezTo>
                  <a:cubicBezTo>
                    <a:pt x="149" y="90"/>
                    <a:pt x="276" y="133"/>
                    <a:pt x="395" y="194"/>
                  </a:cubicBezTo>
                  <a:cubicBezTo>
                    <a:pt x="514" y="254"/>
                    <a:pt x="622" y="327"/>
                    <a:pt x="721" y="411"/>
                  </a:cubicBezTo>
                  <a:cubicBezTo>
                    <a:pt x="820" y="496"/>
                    <a:pt x="911" y="592"/>
                    <a:pt x="999" y="698"/>
                  </a:cubicBezTo>
                  <a:cubicBezTo>
                    <a:pt x="1043" y="751"/>
                    <a:pt x="1087" y="805"/>
                    <a:pt x="1130" y="861"/>
                  </a:cubicBezTo>
                  <a:lnTo>
                    <a:pt x="1197" y="947"/>
                  </a:lnTo>
                  <a:cubicBezTo>
                    <a:pt x="1207" y="962"/>
                    <a:pt x="1219" y="976"/>
                    <a:pt x="1231" y="991"/>
                  </a:cubicBezTo>
                  <a:cubicBezTo>
                    <a:pt x="1242" y="1005"/>
                    <a:pt x="1253" y="1020"/>
                    <a:pt x="1267" y="1034"/>
                  </a:cubicBezTo>
                  <a:cubicBezTo>
                    <a:pt x="1266" y="1015"/>
                    <a:pt x="1265" y="997"/>
                    <a:pt x="1263" y="978"/>
                  </a:cubicBezTo>
                  <a:cubicBezTo>
                    <a:pt x="1261" y="959"/>
                    <a:pt x="1259" y="940"/>
                    <a:pt x="1256" y="922"/>
                  </a:cubicBezTo>
                  <a:cubicBezTo>
                    <a:pt x="1253" y="903"/>
                    <a:pt x="1250" y="885"/>
                    <a:pt x="1246" y="866"/>
                  </a:cubicBezTo>
                  <a:cubicBezTo>
                    <a:pt x="1242" y="847"/>
                    <a:pt x="1238" y="830"/>
                    <a:pt x="1233" y="812"/>
                  </a:cubicBezTo>
                  <a:cubicBezTo>
                    <a:pt x="1213" y="738"/>
                    <a:pt x="1187" y="668"/>
                    <a:pt x="1154" y="599"/>
                  </a:cubicBezTo>
                  <a:cubicBezTo>
                    <a:pt x="1087" y="462"/>
                    <a:pt x="992" y="336"/>
                    <a:pt x="872" y="234"/>
                  </a:cubicBezTo>
                  <a:cubicBezTo>
                    <a:pt x="752" y="131"/>
                    <a:pt x="608" y="56"/>
                    <a:pt x="455" y="21"/>
                  </a:cubicBezTo>
                  <a:cubicBezTo>
                    <a:pt x="394" y="8"/>
                    <a:pt x="332" y="1"/>
                    <a:pt x="271"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g15a85e89e09_1_3"/>
            <p:cNvSpPr/>
            <p:nvPr/>
          </p:nvSpPr>
          <p:spPr>
            <a:xfrm>
              <a:off x="4358730" y="1860083"/>
              <a:ext cx="70020" cy="84749"/>
            </a:xfrm>
            <a:custGeom>
              <a:avLst/>
              <a:gdLst/>
              <a:ahLst/>
              <a:cxnLst/>
              <a:rect l="l" t="t" r="r" b="b"/>
              <a:pathLst>
                <a:path w="1141" h="1381" extrusionOk="0">
                  <a:moveTo>
                    <a:pt x="1140" y="0"/>
                  </a:moveTo>
                  <a:cubicBezTo>
                    <a:pt x="1099" y="0"/>
                    <a:pt x="1058" y="3"/>
                    <a:pt x="1017" y="7"/>
                  </a:cubicBezTo>
                  <a:cubicBezTo>
                    <a:pt x="977" y="13"/>
                    <a:pt x="936" y="22"/>
                    <a:pt x="895" y="32"/>
                  </a:cubicBezTo>
                  <a:cubicBezTo>
                    <a:pt x="855" y="44"/>
                    <a:pt x="816" y="57"/>
                    <a:pt x="777" y="71"/>
                  </a:cubicBezTo>
                  <a:cubicBezTo>
                    <a:pt x="738" y="87"/>
                    <a:pt x="701" y="106"/>
                    <a:pt x="663" y="124"/>
                  </a:cubicBezTo>
                  <a:cubicBezTo>
                    <a:pt x="516" y="203"/>
                    <a:pt x="384" y="314"/>
                    <a:pt x="278" y="445"/>
                  </a:cubicBezTo>
                  <a:cubicBezTo>
                    <a:pt x="172" y="576"/>
                    <a:pt x="91" y="727"/>
                    <a:pt x="43" y="888"/>
                  </a:cubicBezTo>
                  <a:cubicBezTo>
                    <a:pt x="34" y="929"/>
                    <a:pt x="24" y="969"/>
                    <a:pt x="16" y="1010"/>
                  </a:cubicBezTo>
                  <a:cubicBezTo>
                    <a:pt x="9" y="1051"/>
                    <a:pt x="5" y="1093"/>
                    <a:pt x="2" y="1134"/>
                  </a:cubicBezTo>
                  <a:cubicBezTo>
                    <a:pt x="1" y="1176"/>
                    <a:pt x="1" y="1217"/>
                    <a:pt x="2" y="1258"/>
                  </a:cubicBezTo>
                  <a:cubicBezTo>
                    <a:pt x="8" y="1299"/>
                    <a:pt x="14" y="1340"/>
                    <a:pt x="23" y="1381"/>
                  </a:cubicBezTo>
                  <a:cubicBezTo>
                    <a:pt x="40" y="1342"/>
                    <a:pt x="54" y="1305"/>
                    <a:pt x="67" y="1268"/>
                  </a:cubicBezTo>
                  <a:cubicBezTo>
                    <a:pt x="84" y="1231"/>
                    <a:pt x="98" y="1195"/>
                    <a:pt x="112" y="1161"/>
                  </a:cubicBezTo>
                  <a:cubicBezTo>
                    <a:pt x="130" y="1126"/>
                    <a:pt x="147" y="1091"/>
                    <a:pt x="161" y="1057"/>
                  </a:cubicBezTo>
                  <a:cubicBezTo>
                    <a:pt x="180" y="1023"/>
                    <a:pt x="197" y="990"/>
                    <a:pt x="214" y="957"/>
                  </a:cubicBezTo>
                  <a:cubicBezTo>
                    <a:pt x="285" y="827"/>
                    <a:pt x="367" y="705"/>
                    <a:pt x="459" y="591"/>
                  </a:cubicBezTo>
                  <a:cubicBezTo>
                    <a:pt x="551" y="478"/>
                    <a:pt x="653" y="372"/>
                    <a:pt x="766" y="275"/>
                  </a:cubicBezTo>
                  <a:cubicBezTo>
                    <a:pt x="794" y="252"/>
                    <a:pt x="823" y="228"/>
                    <a:pt x="852" y="204"/>
                  </a:cubicBezTo>
                  <a:cubicBezTo>
                    <a:pt x="883" y="181"/>
                    <a:pt x="913" y="158"/>
                    <a:pt x="944" y="135"/>
                  </a:cubicBezTo>
                  <a:cubicBezTo>
                    <a:pt x="975" y="113"/>
                    <a:pt x="1007" y="91"/>
                    <a:pt x="1040" y="67"/>
                  </a:cubicBezTo>
                  <a:cubicBezTo>
                    <a:pt x="1073" y="46"/>
                    <a:pt x="1106" y="25"/>
                    <a:pt x="1140"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g15a85e89e09_1_3"/>
            <p:cNvSpPr/>
            <p:nvPr/>
          </p:nvSpPr>
          <p:spPr>
            <a:xfrm>
              <a:off x="4325223" y="3429478"/>
              <a:ext cx="494499" cy="145441"/>
            </a:xfrm>
            <a:custGeom>
              <a:avLst/>
              <a:gdLst/>
              <a:ahLst/>
              <a:cxnLst/>
              <a:rect l="l" t="t" r="r" b="b"/>
              <a:pathLst>
                <a:path w="8058" h="2370" fill="none" extrusionOk="0">
                  <a:moveTo>
                    <a:pt x="1" y="0"/>
                  </a:moveTo>
                  <a:cubicBezTo>
                    <a:pt x="1" y="0"/>
                    <a:pt x="2309" y="172"/>
                    <a:pt x="3883" y="1214"/>
                  </a:cubicBezTo>
                  <a:cubicBezTo>
                    <a:pt x="5456" y="2256"/>
                    <a:pt x="6439" y="2370"/>
                    <a:pt x="8057" y="2052"/>
                  </a:cubicBezTo>
                </a:path>
              </a:pathLst>
            </a:custGeom>
            <a:noFill/>
            <a:ln w="9525" cap="rnd" cmpd="sng">
              <a:solidFill>
                <a:srgbClr val="3F2DA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g15a85e89e09_1_3"/>
            <p:cNvSpPr/>
            <p:nvPr/>
          </p:nvSpPr>
          <p:spPr>
            <a:xfrm>
              <a:off x="4787012" y="3282995"/>
              <a:ext cx="286648" cy="60202"/>
            </a:xfrm>
            <a:custGeom>
              <a:avLst/>
              <a:gdLst/>
              <a:ahLst/>
              <a:cxnLst/>
              <a:rect l="l" t="t" r="r" b="b"/>
              <a:pathLst>
                <a:path w="4671" h="981" fill="none" extrusionOk="0">
                  <a:moveTo>
                    <a:pt x="4670" y="0"/>
                  </a:moveTo>
                  <a:cubicBezTo>
                    <a:pt x="4670" y="0"/>
                    <a:pt x="2851" y="0"/>
                    <a:pt x="1" y="981"/>
                  </a:cubicBezTo>
                </a:path>
              </a:pathLst>
            </a:custGeom>
            <a:noFill/>
            <a:ln w="9525" cap="flat" cmpd="sng">
              <a:solidFill>
                <a:srgbClr val="442FAF"/>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g15a85e89e09_1_3"/>
            <p:cNvSpPr/>
            <p:nvPr/>
          </p:nvSpPr>
          <p:spPr>
            <a:xfrm>
              <a:off x="4011453" y="3408797"/>
              <a:ext cx="313833" cy="20742"/>
            </a:xfrm>
            <a:custGeom>
              <a:avLst/>
              <a:gdLst/>
              <a:ahLst/>
              <a:cxnLst/>
              <a:rect l="l" t="t" r="r" b="b"/>
              <a:pathLst>
                <a:path w="5114" h="338" fill="none" extrusionOk="0">
                  <a:moveTo>
                    <a:pt x="0" y="337"/>
                  </a:moveTo>
                  <a:cubicBezTo>
                    <a:pt x="0" y="337"/>
                    <a:pt x="2681" y="0"/>
                    <a:pt x="5114" y="337"/>
                  </a:cubicBezTo>
                </a:path>
              </a:pathLst>
            </a:custGeom>
            <a:noFill/>
            <a:ln w="9525" cap="flat" cmpd="sng">
              <a:solidFill>
                <a:srgbClr val="442FAF"/>
              </a:solidFill>
              <a:prstDash val="solid"/>
              <a:miter lim="87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g15a85e89e09_1_3"/>
            <p:cNvSpPr/>
            <p:nvPr/>
          </p:nvSpPr>
          <p:spPr>
            <a:xfrm>
              <a:off x="4433966" y="2242030"/>
              <a:ext cx="202820" cy="92910"/>
            </a:xfrm>
            <a:custGeom>
              <a:avLst/>
              <a:gdLst/>
              <a:ahLst/>
              <a:cxnLst/>
              <a:rect l="l" t="t" r="r" b="b"/>
              <a:pathLst>
                <a:path w="3305" h="1514" extrusionOk="0">
                  <a:moveTo>
                    <a:pt x="3305" y="1"/>
                  </a:moveTo>
                  <a:cubicBezTo>
                    <a:pt x="2691" y="365"/>
                    <a:pt x="2040" y="475"/>
                    <a:pt x="1480" y="475"/>
                  </a:cubicBezTo>
                  <a:cubicBezTo>
                    <a:pt x="638" y="475"/>
                    <a:pt x="1" y="228"/>
                    <a:pt x="1" y="228"/>
                  </a:cubicBezTo>
                  <a:lnTo>
                    <a:pt x="1" y="1056"/>
                  </a:lnTo>
                  <a:cubicBezTo>
                    <a:pt x="733" y="1399"/>
                    <a:pt x="1345" y="1513"/>
                    <a:pt x="1834" y="1513"/>
                  </a:cubicBezTo>
                  <a:cubicBezTo>
                    <a:pt x="2813" y="1513"/>
                    <a:pt x="3305" y="1056"/>
                    <a:pt x="3305" y="1056"/>
                  </a:cubicBezTo>
                  <a:lnTo>
                    <a:pt x="3305" y="1"/>
                  </a:ln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g15a85e89e09_1_3"/>
            <p:cNvSpPr/>
            <p:nvPr/>
          </p:nvSpPr>
          <p:spPr>
            <a:xfrm>
              <a:off x="4595116" y="1980546"/>
              <a:ext cx="147589" cy="182384"/>
            </a:xfrm>
            <a:custGeom>
              <a:avLst/>
              <a:gdLst/>
              <a:ahLst/>
              <a:cxnLst/>
              <a:rect l="l" t="t" r="r" b="b"/>
              <a:pathLst>
                <a:path w="2405" h="2972" extrusionOk="0">
                  <a:moveTo>
                    <a:pt x="1486" y="1"/>
                  </a:moveTo>
                  <a:cubicBezTo>
                    <a:pt x="665" y="1"/>
                    <a:pt x="1" y="666"/>
                    <a:pt x="1" y="1486"/>
                  </a:cubicBezTo>
                  <a:cubicBezTo>
                    <a:pt x="1" y="2306"/>
                    <a:pt x="665" y="2971"/>
                    <a:pt x="1486" y="2971"/>
                  </a:cubicBezTo>
                  <a:cubicBezTo>
                    <a:pt x="1681" y="2971"/>
                    <a:pt x="1868" y="2934"/>
                    <a:pt x="2038" y="2865"/>
                  </a:cubicBezTo>
                  <a:cubicBezTo>
                    <a:pt x="2272" y="2408"/>
                    <a:pt x="2405" y="1889"/>
                    <a:pt x="2405" y="1340"/>
                  </a:cubicBezTo>
                  <a:lnTo>
                    <a:pt x="2405" y="319"/>
                  </a:lnTo>
                  <a:cubicBezTo>
                    <a:pt x="2151" y="120"/>
                    <a:pt x="1833" y="1"/>
                    <a:pt x="1486" y="1"/>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g15a85e89e09_1_3"/>
            <p:cNvSpPr/>
            <p:nvPr/>
          </p:nvSpPr>
          <p:spPr>
            <a:xfrm>
              <a:off x="4297608" y="1980546"/>
              <a:ext cx="149307" cy="182384"/>
            </a:xfrm>
            <a:custGeom>
              <a:avLst/>
              <a:gdLst/>
              <a:ahLst/>
              <a:cxnLst/>
              <a:rect l="l" t="t" r="r" b="b"/>
              <a:pathLst>
                <a:path w="2433" h="2972" extrusionOk="0">
                  <a:moveTo>
                    <a:pt x="947" y="1"/>
                  </a:moveTo>
                  <a:cubicBezTo>
                    <a:pt x="587" y="1"/>
                    <a:pt x="257" y="129"/>
                    <a:pt x="0" y="342"/>
                  </a:cubicBezTo>
                  <a:lnTo>
                    <a:pt x="0" y="1340"/>
                  </a:lnTo>
                  <a:cubicBezTo>
                    <a:pt x="0" y="1883"/>
                    <a:pt x="130" y="2397"/>
                    <a:pt x="359" y="2850"/>
                  </a:cubicBezTo>
                  <a:cubicBezTo>
                    <a:pt x="540" y="2928"/>
                    <a:pt x="738" y="2971"/>
                    <a:pt x="947" y="2971"/>
                  </a:cubicBezTo>
                  <a:cubicBezTo>
                    <a:pt x="1768" y="2971"/>
                    <a:pt x="2432" y="2306"/>
                    <a:pt x="2432" y="1486"/>
                  </a:cubicBezTo>
                  <a:cubicBezTo>
                    <a:pt x="2432" y="666"/>
                    <a:pt x="1768" y="1"/>
                    <a:pt x="947" y="1"/>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g15a85e89e09_1_3"/>
            <p:cNvSpPr/>
            <p:nvPr/>
          </p:nvSpPr>
          <p:spPr>
            <a:xfrm>
              <a:off x="4512762" y="1922371"/>
              <a:ext cx="56949" cy="160906"/>
            </a:xfrm>
            <a:custGeom>
              <a:avLst/>
              <a:gdLst/>
              <a:ahLst/>
              <a:cxnLst/>
              <a:rect l="l" t="t" r="r" b="b"/>
              <a:pathLst>
                <a:path w="928" h="2622" extrusionOk="0">
                  <a:moveTo>
                    <a:pt x="49" y="1"/>
                  </a:moveTo>
                  <a:cubicBezTo>
                    <a:pt x="34" y="121"/>
                    <a:pt x="25" y="242"/>
                    <a:pt x="18" y="363"/>
                  </a:cubicBezTo>
                  <a:cubicBezTo>
                    <a:pt x="11" y="483"/>
                    <a:pt x="6" y="604"/>
                    <a:pt x="4" y="724"/>
                  </a:cubicBezTo>
                  <a:cubicBezTo>
                    <a:pt x="3" y="785"/>
                    <a:pt x="1" y="844"/>
                    <a:pt x="1" y="904"/>
                  </a:cubicBezTo>
                  <a:cubicBezTo>
                    <a:pt x="0" y="965"/>
                    <a:pt x="0" y="1025"/>
                    <a:pt x="1" y="1085"/>
                  </a:cubicBezTo>
                  <a:lnTo>
                    <a:pt x="1" y="1175"/>
                  </a:lnTo>
                  <a:lnTo>
                    <a:pt x="3" y="1265"/>
                  </a:lnTo>
                  <a:lnTo>
                    <a:pt x="4" y="1356"/>
                  </a:lnTo>
                  <a:lnTo>
                    <a:pt x="7" y="1446"/>
                  </a:lnTo>
                  <a:cubicBezTo>
                    <a:pt x="7" y="1446"/>
                    <a:pt x="7" y="1447"/>
                    <a:pt x="7" y="1447"/>
                  </a:cubicBezTo>
                  <a:cubicBezTo>
                    <a:pt x="10" y="1507"/>
                    <a:pt x="60" y="1553"/>
                    <a:pt x="119" y="1553"/>
                  </a:cubicBezTo>
                  <a:cubicBezTo>
                    <a:pt x="121" y="1553"/>
                    <a:pt x="122" y="1553"/>
                    <a:pt x="124" y="1553"/>
                  </a:cubicBezTo>
                  <a:lnTo>
                    <a:pt x="133" y="1552"/>
                  </a:lnTo>
                  <a:lnTo>
                    <a:pt x="144" y="1551"/>
                  </a:lnTo>
                  <a:lnTo>
                    <a:pt x="184" y="1551"/>
                  </a:lnTo>
                  <a:cubicBezTo>
                    <a:pt x="204" y="1551"/>
                    <a:pt x="222" y="1553"/>
                    <a:pt x="241" y="1554"/>
                  </a:cubicBezTo>
                  <a:cubicBezTo>
                    <a:pt x="278" y="1557"/>
                    <a:pt x="315" y="1563"/>
                    <a:pt x="350" y="1570"/>
                  </a:cubicBezTo>
                  <a:cubicBezTo>
                    <a:pt x="422" y="1587"/>
                    <a:pt x="488" y="1612"/>
                    <a:pt x="542" y="1652"/>
                  </a:cubicBezTo>
                  <a:cubicBezTo>
                    <a:pt x="569" y="1670"/>
                    <a:pt x="595" y="1692"/>
                    <a:pt x="616" y="1717"/>
                  </a:cubicBezTo>
                  <a:cubicBezTo>
                    <a:pt x="637" y="1742"/>
                    <a:pt x="655" y="1770"/>
                    <a:pt x="671" y="1800"/>
                  </a:cubicBezTo>
                  <a:cubicBezTo>
                    <a:pt x="678" y="1816"/>
                    <a:pt x="686" y="1831"/>
                    <a:pt x="692" y="1847"/>
                  </a:cubicBezTo>
                  <a:cubicBezTo>
                    <a:pt x="694" y="1856"/>
                    <a:pt x="698" y="1864"/>
                    <a:pt x="700" y="1873"/>
                  </a:cubicBezTo>
                  <a:lnTo>
                    <a:pt x="707" y="1899"/>
                  </a:lnTo>
                  <a:cubicBezTo>
                    <a:pt x="710" y="1907"/>
                    <a:pt x="713" y="1916"/>
                    <a:pt x="714" y="1925"/>
                  </a:cubicBezTo>
                  <a:lnTo>
                    <a:pt x="720" y="1952"/>
                  </a:lnTo>
                  <a:cubicBezTo>
                    <a:pt x="721" y="1961"/>
                    <a:pt x="722" y="1970"/>
                    <a:pt x="724" y="1978"/>
                  </a:cubicBezTo>
                  <a:cubicBezTo>
                    <a:pt x="725" y="1987"/>
                    <a:pt x="727" y="1997"/>
                    <a:pt x="727" y="2005"/>
                  </a:cubicBezTo>
                  <a:cubicBezTo>
                    <a:pt x="727" y="2023"/>
                    <a:pt x="729" y="2040"/>
                    <a:pt x="727" y="2058"/>
                  </a:cubicBezTo>
                  <a:cubicBezTo>
                    <a:pt x="727" y="2075"/>
                    <a:pt x="725" y="2092"/>
                    <a:pt x="723" y="2109"/>
                  </a:cubicBezTo>
                  <a:cubicBezTo>
                    <a:pt x="722" y="2118"/>
                    <a:pt x="720" y="2126"/>
                    <a:pt x="718" y="2135"/>
                  </a:cubicBezTo>
                  <a:lnTo>
                    <a:pt x="715" y="2147"/>
                  </a:lnTo>
                  <a:lnTo>
                    <a:pt x="711" y="2159"/>
                  </a:lnTo>
                  <a:cubicBezTo>
                    <a:pt x="708" y="2168"/>
                    <a:pt x="706" y="2176"/>
                    <a:pt x="703" y="2184"/>
                  </a:cubicBezTo>
                  <a:lnTo>
                    <a:pt x="693" y="2209"/>
                  </a:lnTo>
                  <a:cubicBezTo>
                    <a:pt x="678" y="2240"/>
                    <a:pt x="659" y="2272"/>
                    <a:pt x="637" y="2301"/>
                  </a:cubicBezTo>
                  <a:cubicBezTo>
                    <a:pt x="613" y="2330"/>
                    <a:pt x="586" y="2358"/>
                    <a:pt x="557" y="2384"/>
                  </a:cubicBezTo>
                  <a:cubicBezTo>
                    <a:pt x="498" y="2436"/>
                    <a:pt x="429" y="2482"/>
                    <a:pt x="355" y="2520"/>
                  </a:cubicBezTo>
                  <a:cubicBezTo>
                    <a:pt x="280" y="2560"/>
                    <a:pt x="202" y="2593"/>
                    <a:pt x="121" y="2622"/>
                  </a:cubicBezTo>
                  <a:cubicBezTo>
                    <a:pt x="126" y="2622"/>
                    <a:pt x="132" y="2622"/>
                    <a:pt x="137" y="2622"/>
                  </a:cubicBezTo>
                  <a:cubicBezTo>
                    <a:pt x="219" y="2622"/>
                    <a:pt x="301" y="2610"/>
                    <a:pt x="381" y="2590"/>
                  </a:cubicBezTo>
                  <a:cubicBezTo>
                    <a:pt x="424" y="2580"/>
                    <a:pt x="467" y="2567"/>
                    <a:pt x="509" y="2549"/>
                  </a:cubicBezTo>
                  <a:cubicBezTo>
                    <a:pt x="551" y="2533"/>
                    <a:pt x="592" y="2513"/>
                    <a:pt x="632" y="2489"/>
                  </a:cubicBezTo>
                  <a:cubicBezTo>
                    <a:pt x="672" y="2465"/>
                    <a:pt x="711" y="2437"/>
                    <a:pt x="747" y="2404"/>
                  </a:cubicBezTo>
                  <a:cubicBezTo>
                    <a:pt x="782" y="2371"/>
                    <a:pt x="814" y="2334"/>
                    <a:pt x="842" y="2291"/>
                  </a:cubicBezTo>
                  <a:cubicBezTo>
                    <a:pt x="869" y="2248"/>
                    <a:pt x="889" y="2201"/>
                    <a:pt x="904" y="2152"/>
                  </a:cubicBezTo>
                  <a:cubicBezTo>
                    <a:pt x="910" y="2127"/>
                    <a:pt x="917" y="2102"/>
                    <a:pt x="919" y="2077"/>
                  </a:cubicBezTo>
                  <a:cubicBezTo>
                    <a:pt x="921" y="2064"/>
                    <a:pt x="924" y="2052"/>
                    <a:pt x="924" y="2038"/>
                  </a:cubicBezTo>
                  <a:lnTo>
                    <a:pt x="926" y="2001"/>
                  </a:lnTo>
                  <a:cubicBezTo>
                    <a:pt x="927" y="1988"/>
                    <a:pt x="926" y="1976"/>
                    <a:pt x="926" y="1963"/>
                  </a:cubicBezTo>
                  <a:cubicBezTo>
                    <a:pt x="925" y="1951"/>
                    <a:pt x="925" y="1938"/>
                    <a:pt x="923" y="1926"/>
                  </a:cubicBezTo>
                  <a:lnTo>
                    <a:pt x="919" y="1890"/>
                  </a:lnTo>
                  <a:cubicBezTo>
                    <a:pt x="918" y="1878"/>
                    <a:pt x="916" y="1866"/>
                    <a:pt x="913" y="1853"/>
                  </a:cubicBezTo>
                  <a:lnTo>
                    <a:pt x="906" y="1817"/>
                  </a:lnTo>
                  <a:cubicBezTo>
                    <a:pt x="903" y="1804"/>
                    <a:pt x="899" y="1792"/>
                    <a:pt x="896" y="1780"/>
                  </a:cubicBezTo>
                  <a:cubicBezTo>
                    <a:pt x="890" y="1756"/>
                    <a:pt x="879" y="1732"/>
                    <a:pt x="871" y="1708"/>
                  </a:cubicBezTo>
                  <a:cubicBezTo>
                    <a:pt x="850" y="1661"/>
                    <a:pt x="823" y="1616"/>
                    <a:pt x="790" y="1574"/>
                  </a:cubicBezTo>
                  <a:cubicBezTo>
                    <a:pt x="758" y="1532"/>
                    <a:pt x="719" y="1495"/>
                    <a:pt x="677" y="1465"/>
                  </a:cubicBezTo>
                  <a:cubicBezTo>
                    <a:pt x="592" y="1403"/>
                    <a:pt x="496" y="1364"/>
                    <a:pt x="401" y="1343"/>
                  </a:cubicBezTo>
                  <a:cubicBezTo>
                    <a:pt x="353" y="1334"/>
                    <a:pt x="305" y="1327"/>
                    <a:pt x="257" y="1324"/>
                  </a:cubicBezTo>
                  <a:cubicBezTo>
                    <a:pt x="246" y="1324"/>
                    <a:pt x="236" y="1323"/>
                    <a:pt x="225" y="1323"/>
                  </a:cubicBezTo>
                  <a:lnTo>
                    <a:pt x="225" y="1323"/>
                  </a:lnTo>
                  <a:lnTo>
                    <a:pt x="220" y="1254"/>
                  </a:lnTo>
                  <a:lnTo>
                    <a:pt x="212" y="1164"/>
                  </a:lnTo>
                  <a:lnTo>
                    <a:pt x="204" y="1075"/>
                  </a:lnTo>
                  <a:cubicBezTo>
                    <a:pt x="199" y="1015"/>
                    <a:pt x="193" y="955"/>
                    <a:pt x="186" y="896"/>
                  </a:cubicBezTo>
                  <a:cubicBezTo>
                    <a:pt x="180" y="835"/>
                    <a:pt x="173" y="776"/>
                    <a:pt x="166" y="716"/>
                  </a:cubicBezTo>
                  <a:cubicBezTo>
                    <a:pt x="150" y="596"/>
                    <a:pt x="135" y="477"/>
                    <a:pt x="115" y="358"/>
                  </a:cubicBezTo>
                  <a:cubicBezTo>
                    <a:pt x="96" y="238"/>
                    <a:pt x="76" y="119"/>
                    <a:pt x="49"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g15a85e89e09_1_3"/>
            <p:cNvSpPr/>
            <p:nvPr/>
          </p:nvSpPr>
          <p:spPr>
            <a:xfrm>
              <a:off x="3663317" y="3189227"/>
              <a:ext cx="173609" cy="349242"/>
            </a:xfrm>
            <a:custGeom>
              <a:avLst/>
              <a:gdLst/>
              <a:ahLst/>
              <a:cxnLst/>
              <a:rect l="l" t="t" r="r" b="b"/>
              <a:pathLst>
                <a:path w="2829" h="5691" extrusionOk="0">
                  <a:moveTo>
                    <a:pt x="2031" y="0"/>
                  </a:moveTo>
                  <a:cubicBezTo>
                    <a:pt x="1777" y="231"/>
                    <a:pt x="1550" y="490"/>
                    <a:pt x="1350" y="769"/>
                  </a:cubicBezTo>
                  <a:lnTo>
                    <a:pt x="1303" y="648"/>
                  </a:lnTo>
                  <a:cubicBezTo>
                    <a:pt x="1176" y="994"/>
                    <a:pt x="976" y="1308"/>
                    <a:pt x="795" y="1629"/>
                  </a:cubicBezTo>
                  <a:cubicBezTo>
                    <a:pt x="486" y="2176"/>
                    <a:pt x="221" y="2758"/>
                    <a:pt x="110" y="3377"/>
                  </a:cubicBezTo>
                  <a:cubicBezTo>
                    <a:pt x="0" y="3996"/>
                    <a:pt x="54" y="4658"/>
                    <a:pt x="350" y="5213"/>
                  </a:cubicBezTo>
                  <a:cubicBezTo>
                    <a:pt x="404" y="5312"/>
                    <a:pt x="517" y="5414"/>
                    <a:pt x="613" y="5414"/>
                  </a:cubicBezTo>
                  <a:cubicBezTo>
                    <a:pt x="647" y="5414"/>
                    <a:pt x="680" y="5400"/>
                    <a:pt x="706" y="5369"/>
                  </a:cubicBezTo>
                  <a:cubicBezTo>
                    <a:pt x="737" y="5332"/>
                    <a:pt x="744" y="5281"/>
                    <a:pt x="749" y="5232"/>
                  </a:cubicBezTo>
                  <a:cubicBezTo>
                    <a:pt x="754" y="5179"/>
                    <a:pt x="756" y="5125"/>
                    <a:pt x="760" y="5071"/>
                  </a:cubicBezTo>
                  <a:cubicBezTo>
                    <a:pt x="825" y="5193"/>
                    <a:pt x="901" y="5308"/>
                    <a:pt x="988" y="5417"/>
                  </a:cubicBezTo>
                  <a:cubicBezTo>
                    <a:pt x="1100" y="5558"/>
                    <a:pt x="1275" y="5690"/>
                    <a:pt x="1441" y="5690"/>
                  </a:cubicBezTo>
                  <a:cubicBezTo>
                    <a:pt x="1491" y="5690"/>
                    <a:pt x="1541" y="5678"/>
                    <a:pt x="1588" y="5650"/>
                  </a:cubicBezTo>
                  <a:cubicBezTo>
                    <a:pt x="1710" y="5578"/>
                    <a:pt x="1759" y="5421"/>
                    <a:pt x="1749" y="5278"/>
                  </a:cubicBezTo>
                  <a:cubicBezTo>
                    <a:pt x="1740" y="5137"/>
                    <a:pt x="1684" y="5003"/>
                    <a:pt x="1642" y="4867"/>
                  </a:cubicBezTo>
                  <a:cubicBezTo>
                    <a:pt x="1513" y="4449"/>
                    <a:pt x="1545" y="3944"/>
                    <a:pt x="1686" y="3530"/>
                  </a:cubicBezTo>
                  <a:cubicBezTo>
                    <a:pt x="1798" y="3682"/>
                    <a:pt x="1888" y="3851"/>
                    <a:pt x="1952" y="4029"/>
                  </a:cubicBezTo>
                  <a:cubicBezTo>
                    <a:pt x="2045" y="4292"/>
                    <a:pt x="2109" y="4610"/>
                    <a:pt x="2360" y="4734"/>
                  </a:cubicBezTo>
                  <a:cubicBezTo>
                    <a:pt x="2390" y="4750"/>
                    <a:pt x="2425" y="4761"/>
                    <a:pt x="2459" y="4761"/>
                  </a:cubicBezTo>
                  <a:cubicBezTo>
                    <a:pt x="2475" y="4761"/>
                    <a:pt x="2492" y="4758"/>
                    <a:pt x="2507" y="4752"/>
                  </a:cubicBezTo>
                  <a:cubicBezTo>
                    <a:pt x="2541" y="4738"/>
                    <a:pt x="2566" y="4708"/>
                    <a:pt x="2588" y="4678"/>
                  </a:cubicBezTo>
                  <a:cubicBezTo>
                    <a:pt x="2807" y="4383"/>
                    <a:pt x="2828" y="3983"/>
                    <a:pt x="2767" y="3621"/>
                  </a:cubicBezTo>
                  <a:cubicBezTo>
                    <a:pt x="2706" y="3259"/>
                    <a:pt x="2573" y="2912"/>
                    <a:pt x="2510" y="2550"/>
                  </a:cubicBezTo>
                  <a:cubicBezTo>
                    <a:pt x="2461" y="2262"/>
                    <a:pt x="2457" y="1966"/>
                    <a:pt x="2499" y="1677"/>
                  </a:cubicBezTo>
                  <a:lnTo>
                    <a:pt x="2031" y="0"/>
                  </a:ln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g15a85e89e09_1_3"/>
            <p:cNvSpPr/>
            <p:nvPr/>
          </p:nvSpPr>
          <p:spPr>
            <a:xfrm>
              <a:off x="5325816" y="3189227"/>
              <a:ext cx="173609" cy="349242"/>
            </a:xfrm>
            <a:custGeom>
              <a:avLst/>
              <a:gdLst/>
              <a:ahLst/>
              <a:cxnLst/>
              <a:rect l="l" t="t" r="r" b="b"/>
              <a:pathLst>
                <a:path w="2829" h="5691" extrusionOk="0">
                  <a:moveTo>
                    <a:pt x="798" y="0"/>
                  </a:moveTo>
                  <a:lnTo>
                    <a:pt x="330" y="1677"/>
                  </a:lnTo>
                  <a:cubicBezTo>
                    <a:pt x="372" y="1966"/>
                    <a:pt x="368" y="2262"/>
                    <a:pt x="320" y="2550"/>
                  </a:cubicBezTo>
                  <a:cubicBezTo>
                    <a:pt x="257" y="2912"/>
                    <a:pt x="123" y="3259"/>
                    <a:pt x="62" y="3621"/>
                  </a:cubicBezTo>
                  <a:cubicBezTo>
                    <a:pt x="1" y="3983"/>
                    <a:pt x="22" y="4383"/>
                    <a:pt x="241" y="4678"/>
                  </a:cubicBezTo>
                  <a:cubicBezTo>
                    <a:pt x="263" y="4708"/>
                    <a:pt x="288" y="4738"/>
                    <a:pt x="322" y="4752"/>
                  </a:cubicBezTo>
                  <a:cubicBezTo>
                    <a:pt x="338" y="4758"/>
                    <a:pt x="354" y="4761"/>
                    <a:pt x="371" y="4761"/>
                  </a:cubicBezTo>
                  <a:cubicBezTo>
                    <a:pt x="405" y="4761"/>
                    <a:pt x="439" y="4750"/>
                    <a:pt x="470" y="4734"/>
                  </a:cubicBezTo>
                  <a:cubicBezTo>
                    <a:pt x="720" y="4610"/>
                    <a:pt x="784" y="4292"/>
                    <a:pt x="877" y="4029"/>
                  </a:cubicBezTo>
                  <a:cubicBezTo>
                    <a:pt x="941" y="3851"/>
                    <a:pt x="1031" y="3682"/>
                    <a:pt x="1143" y="3530"/>
                  </a:cubicBezTo>
                  <a:cubicBezTo>
                    <a:pt x="1284" y="3944"/>
                    <a:pt x="1316" y="4449"/>
                    <a:pt x="1187" y="4867"/>
                  </a:cubicBezTo>
                  <a:cubicBezTo>
                    <a:pt x="1146" y="5003"/>
                    <a:pt x="1090" y="5137"/>
                    <a:pt x="1080" y="5278"/>
                  </a:cubicBezTo>
                  <a:cubicBezTo>
                    <a:pt x="1070" y="5421"/>
                    <a:pt x="1119" y="5578"/>
                    <a:pt x="1242" y="5650"/>
                  </a:cubicBezTo>
                  <a:cubicBezTo>
                    <a:pt x="1289" y="5678"/>
                    <a:pt x="1338" y="5690"/>
                    <a:pt x="1389" y="5690"/>
                  </a:cubicBezTo>
                  <a:cubicBezTo>
                    <a:pt x="1555" y="5690"/>
                    <a:pt x="1729" y="5558"/>
                    <a:pt x="1841" y="5417"/>
                  </a:cubicBezTo>
                  <a:cubicBezTo>
                    <a:pt x="1929" y="5308"/>
                    <a:pt x="2005" y="5193"/>
                    <a:pt x="2069" y="5071"/>
                  </a:cubicBezTo>
                  <a:cubicBezTo>
                    <a:pt x="2073" y="5125"/>
                    <a:pt x="2075" y="5179"/>
                    <a:pt x="2081" y="5232"/>
                  </a:cubicBezTo>
                  <a:cubicBezTo>
                    <a:pt x="2085" y="5281"/>
                    <a:pt x="2092" y="5332"/>
                    <a:pt x="2123" y="5369"/>
                  </a:cubicBezTo>
                  <a:cubicBezTo>
                    <a:pt x="2150" y="5400"/>
                    <a:pt x="2182" y="5414"/>
                    <a:pt x="2216" y="5414"/>
                  </a:cubicBezTo>
                  <a:cubicBezTo>
                    <a:pt x="2312" y="5414"/>
                    <a:pt x="2426" y="5312"/>
                    <a:pt x="2479" y="5213"/>
                  </a:cubicBezTo>
                  <a:cubicBezTo>
                    <a:pt x="2776" y="4658"/>
                    <a:pt x="2829" y="3996"/>
                    <a:pt x="2719" y="3377"/>
                  </a:cubicBezTo>
                  <a:cubicBezTo>
                    <a:pt x="2608" y="2758"/>
                    <a:pt x="2343" y="2176"/>
                    <a:pt x="2034" y="1629"/>
                  </a:cubicBezTo>
                  <a:cubicBezTo>
                    <a:pt x="1853" y="1308"/>
                    <a:pt x="1654" y="994"/>
                    <a:pt x="1526" y="648"/>
                  </a:cubicBezTo>
                  <a:lnTo>
                    <a:pt x="1479" y="769"/>
                  </a:lnTo>
                  <a:cubicBezTo>
                    <a:pt x="1279" y="490"/>
                    <a:pt x="1052" y="231"/>
                    <a:pt x="798" y="0"/>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g15a85e89e09_1_3"/>
            <p:cNvSpPr/>
            <p:nvPr/>
          </p:nvSpPr>
          <p:spPr>
            <a:xfrm>
              <a:off x="4263611" y="1627381"/>
              <a:ext cx="493211" cy="219818"/>
            </a:xfrm>
            <a:custGeom>
              <a:avLst/>
              <a:gdLst/>
              <a:ahLst/>
              <a:cxnLst/>
              <a:rect l="l" t="t" r="r" b="b"/>
              <a:pathLst>
                <a:path w="8037" h="3582" extrusionOk="0">
                  <a:moveTo>
                    <a:pt x="4018" y="1"/>
                  </a:moveTo>
                  <a:cubicBezTo>
                    <a:pt x="864" y="1"/>
                    <a:pt x="1" y="3025"/>
                    <a:pt x="1" y="3025"/>
                  </a:cubicBezTo>
                  <a:cubicBezTo>
                    <a:pt x="1" y="3025"/>
                    <a:pt x="2112" y="3581"/>
                    <a:pt x="4492" y="3581"/>
                  </a:cubicBezTo>
                  <a:cubicBezTo>
                    <a:pt x="4666" y="3581"/>
                    <a:pt x="4841" y="3578"/>
                    <a:pt x="5016" y="3572"/>
                  </a:cubicBezTo>
                  <a:lnTo>
                    <a:pt x="5317" y="2450"/>
                  </a:lnTo>
                  <a:lnTo>
                    <a:pt x="5691" y="3530"/>
                  </a:lnTo>
                  <a:cubicBezTo>
                    <a:pt x="6500" y="3459"/>
                    <a:pt x="7305" y="3304"/>
                    <a:pt x="8036" y="3025"/>
                  </a:cubicBezTo>
                  <a:cubicBezTo>
                    <a:pt x="8036" y="3025"/>
                    <a:pt x="7172" y="1"/>
                    <a:pt x="4018"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g15a85e89e09_1_3"/>
            <p:cNvSpPr/>
            <p:nvPr/>
          </p:nvSpPr>
          <p:spPr>
            <a:xfrm>
              <a:off x="3977455" y="1592892"/>
              <a:ext cx="72475" cy="72536"/>
            </a:xfrm>
            <a:custGeom>
              <a:avLst/>
              <a:gdLst/>
              <a:ahLst/>
              <a:cxnLst/>
              <a:rect l="l" t="t" r="r" b="b"/>
              <a:pathLst>
                <a:path w="1181" h="1182" extrusionOk="0">
                  <a:moveTo>
                    <a:pt x="591" y="1"/>
                  </a:moveTo>
                  <a:cubicBezTo>
                    <a:pt x="265" y="1"/>
                    <a:pt x="0" y="265"/>
                    <a:pt x="0" y="591"/>
                  </a:cubicBezTo>
                  <a:cubicBezTo>
                    <a:pt x="0" y="917"/>
                    <a:pt x="265" y="1181"/>
                    <a:pt x="591" y="1181"/>
                  </a:cubicBezTo>
                  <a:cubicBezTo>
                    <a:pt x="916" y="1181"/>
                    <a:pt x="1181" y="917"/>
                    <a:pt x="1181" y="591"/>
                  </a:cubicBezTo>
                  <a:cubicBezTo>
                    <a:pt x="1181" y="265"/>
                    <a:pt x="916" y="1"/>
                    <a:pt x="591" y="1"/>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g15a85e89e09_1_3"/>
            <p:cNvSpPr/>
            <p:nvPr/>
          </p:nvSpPr>
          <p:spPr>
            <a:xfrm>
              <a:off x="4279382" y="1430700"/>
              <a:ext cx="34734" cy="34734"/>
            </a:xfrm>
            <a:custGeom>
              <a:avLst/>
              <a:gdLst/>
              <a:ahLst/>
              <a:cxnLst/>
              <a:rect l="l" t="t" r="r" b="b"/>
              <a:pathLst>
                <a:path w="566" h="566" extrusionOk="0">
                  <a:moveTo>
                    <a:pt x="283" y="1"/>
                  </a:moveTo>
                  <a:cubicBezTo>
                    <a:pt x="127" y="1"/>
                    <a:pt x="1" y="127"/>
                    <a:pt x="1" y="283"/>
                  </a:cubicBezTo>
                  <a:cubicBezTo>
                    <a:pt x="1" y="439"/>
                    <a:pt x="127" y="566"/>
                    <a:pt x="283" y="566"/>
                  </a:cubicBezTo>
                  <a:cubicBezTo>
                    <a:pt x="439" y="566"/>
                    <a:pt x="566" y="439"/>
                    <a:pt x="566" y="283"/>
                  </a:cubicBezTo>
                  <a:cubicBezTo>
                    <a:pt x="566" y="127"/>
                    <a:pt x="439" y="1"/>
                    <a:pt x="283"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g15a85e89e09_1_3"/>
            <p:cNvSpPr/>
            <p:nvPr/>
          </p:nvSpPr>
          <p:spPr>
            <a:xfrm>
              <a:off x="5346619" y="1611793"/>
              <a:ext cx="34734" cy="34673"/>
            </a:xfrm>
            <a:custGeom>
              <a:avLst/>
              <a:gdLst/>
              <a:ahLst/>
              <a:cxnLst/>
              <a:rect l="l" t="t" r="r" b="b"/>
              <a:pathLst>
                <a:path w="566" h="565" extrusionOk="0">
                  <a:moveTo>
                    <a:pt x="284" y="1"/>
                  </a:moveTo>
                  <a:cubicBezTo>
                    <a:pt x="127" y="1"/>
                    <a:pt x="1" y="127"/>
                    <a:pt x="1" y="283"/>
                  </a:cubicBezTo>
                  <a:cubicBezTo>
                    <a:pt x="1" y="439"/>
                    <a:pt x="127" y="565"/>
                    <a:pt x="284" y="565"/>
                  </a:cubicBezTo>
                  <a:cubicBezTo>
                    <a:pt x="439" y="565"/>
                    <a:pt x="566" y="439"/>
                    <a:pt x="566" y="283"/>
                  </a:cubicBezTo>
                  <a:cubicBezTo>
                    <a:pt x="566" y="127"/>
                    <a:pt x="439" y="1"/>
                    <a:pt x="284"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g15a85e89e09_1_3"/>
            <p:cNvSpPr/>
            <p:nvPr/>
          </p:nvSpPr>
          <p:spPr>
            <a:xfrm>
              <a:off x="5097530" y="1460033"/>
              <a:ext cx="48603" cy="48542"/>
            </a:xfrm>
            <a:custGeom>
              <a:avLst/>
              <a:gdLst/>
              <a:ahLst/>
              <a:cxnLst/>
              <a:rect l="l" t="t" r="r" b="b"/>
              <a:pathLst>
                <a:path w="792" h="791" extrusionOk="0">
                  <a:moveTo>
                    <a:pt x="396" y="0"/>
                  </a:moveTo>
                  <a:cubicBezTo>
                    <a:pt x="178" y="0"/>
                    <a:pt x="0" y="177"/>
                    <a:pt x="0" y="395"/>
                  </a:cubicBezTo>
                  <a:cubicBezTo>
                    <a:pt x="0" y="613"/>
                    <a:pt x="178" y="790"/>
                    <a:pt x="396" y="790"/>
                  </a:cubicBezTo>
                  <a:cubicBezTo>
                    <a:pt x="614" y="790"/>
                    <a:pt x="792" y="613"/>
                    <a:pt x="792" y="395"/>
                  </a:cubicBezTo>
                  <a:cubicBezTo>
                    <a:pt x="792" y="177"/>
                    <a:pt x="614" y="0"/>
                    <a:pt x="396" y="0"/>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g15a85e89e09_1_3"/>
            <p:cNvSpPr/>
            <p:nvPr/>
          </p:nvSpPr>
          <p:spPr>
            <a:xfrm>
              <a:off x="4783452" y="1484212"/>
              <a:ext cx="72475" cy="72536"/>
            </a:xfrm>
            <a:custGeom>
              <a:avLst/>
              <a:gdLst/>
              <a:ahLst/>
              <a:cxnLst/>
              <a:rect l="l" t="t" r="r" b="b"/>
              <a:pathLst>
                <a:path w="1181" h="1182" extrusionOk="0">
                  <a:moveTo>
                    <a:pt x="590" y="1"/>
                  </a:moveTo>
                  <a:cubicBezTo>
                    <a:pt x="265" y="1"/>
                    <a:pt x="0" y="266"/>
                    <a:pt x="0" y="591"/>
                  </a:cubicBezTo>
                  <a:cubicBezTo>
                    <a:pt x="0" y="918"/>
                    <a:pt x="265" y="1181"/>
                    <a:pt x="590" y="1181"/>
                  </a:cubicBezTo>
                  <a:cubicBezTo>
                    <a:pt x="916" y="1181"/>
                    <a:pt x="1181" y="918"/>
                    <a:pt x="1181" y="591"/>
                  </a:cubicBezTo>
                  <a:cubicBezTo>
                    <a:pt x="1181" y="266"/>
                    <a:pt x="916" y="1"/>
                    <a:pt x="590" y="1"/>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g15a85e89e09_1_3"/>
            <p:cNvSpPr/>
            <p:nvPr/>
          </p:nvSpPr>
          <p:spPr>
            <a:xfrm>
              <a:off x="5009099" y="1854008"/>
              <a:ext cx="72536" cy="72475"/>
            </a:xfrm>
            <a:custGeom>
              <a:avLst/>
              <a:gdLst/>
              <a:ahLst/>
              <a:cxnLst/>
              <a:rect l="l" t="t" r="r" b="b"/>
              <a:pathLst>
                <a:path w="1182" h="1181" extrusionOk="0">
                  <a:moveTo>
                    <a:pt x="591" y="0"/>
                  </a:moveTo>
                  <a:cubicBezTo>
                    <a:pt x="265" y="0"/>
                    <a:pt x="1" y="265"/>
                    <a:pt x="1" y="591"/>
                  </a:cubicBezTo>
                  <a:cubicBezTo>
                    <a:pt x="1" y="916"/>
                    <a:pt x="265" y="1181"/>
                    <a:pt x="591" y="1181"/>
                  </a:cubicBezTo>
                  <a:cubicBezTo>
                    <a:pt x="917" y="1181"/>
                    <a:pt x="1181" y="916"/>
                    <a:pt x="1181" y="591"/>
                  </a:cubicBezTo>
                  <a:cubicBezTo>
                    <a:pt x="1181" y="265"/>
                    <a:pt x="917" y="0"/>
                    <a:pt x="591"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g15a85e89e09_1_3"/>
            <p:cNvSpPr/>
            <p:nvPr/>
          </p:nvSpPr>
          <p:spPr>
            <a:xfrm>
              <a:off x="3726586" y="1532385"/>
              <a:ext cx="48603" cy="48603"/>
            </a:xfrm>
            <a:custGeom>
              <a:avLst/>
              <a:gdLst/>
              <a:ahLst/>
              <a:cxnLst/>
              <a:rect l="l" t="t" r="r" b="b"/>
              <a:pathLst>
                <a:path w="792" h="792" extrusionOk="0">
                  <a:moveTo>
                    <a:pt x="396" y="1"/>
                  </a:moveTo>
                  <a:cubicBezTo>
                    <a:pt x="178" y="1"/>
                    <a:pt x="0" y="178"/>
                    <a:pt x="0" y="396"/>
                  </a:cubicBezTo>
                  <a:cubicBezTo>
                    <a:pt x="0" y="615"/>
                    <a:pt x="178" y="792"/>
                    <a:pt x="396" y="792"/>
                  </a:cubicBezTo>
                  <a:cubicBezTo>
                    <a:pt x="614" y="792"/>
                    <a:pt x="792" y="615"/>
                    <a:pt x="792" y="396"/>
                  </a:cubicBezTo>
                  <a:cubicBezTo>
                    <a:pt x="792" y="178"/>
                    <a:pt x="614" y="1"/>
                    <a:pt x="396"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g15a85e89e09_1_3"/>
            <p:cNvSpPr/>
            <p:nvPr/>
          </p:nvSpPr>
          <p:spPr>
            <a:xfrm>
              <a:off x="4013662" y="1843453"/>
              <a:ext cx="72536" cy="72475"/>
            </a:xfrm>
            <a:custGeom>
              <a:avLst/>
              <a:gdLst/>
              <a:ahLst/>
              <a:cxnLst/>
              <a:rect l="l" t="t" r="r" b="b"/>
              <a:pathLst>
                <a:path w="1182" h="1181" extrusionOk="0">
                  <a:moveTo>
                    <a:pt x="591" y="0"/>
                  </a:moveTo>
                  <a:cubicBezTo>
                    <a:pt x="264" y="0"/>
                    <a:pt x="1" y="265"/>
                    <a:pt x="1" y="591"/>
                  </a:cubicBezTo>
                  <a:cubicBezTo>
                    <a:pt x="1" y="916"/>
                    <a:pt x="264" y="1181"/>
                    <a:pt x="591" y="1181"/>
                  </a:cubicBezTo>
                  <a:cubicBezTo>
                    <a:pt x="917" y="1181"/>
                    <a:pt x="1181" y="916"/>
                    <a:pt x="1181" y="591"/>
                  </a:cubicBezTo>
                  <a:cubicBezTo>
                    <a:pt x="1181" y="265"/>
                    <a:pt x="917" y="0"/>
                    <a:pt x="591" y="0"/>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4" name="Google Shape;474;g15a85e89e09_1_3"/>
          <p:cNvSpPr txBox="1"/>
          <p:nvPr/>
        </p:nvSpPr>
        <p:spPr>
          <a:xfrm>
            <a:off x="998275" y="780463"/>
            <a:ext cx="73362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200" b="1">
                <a:solidFill>
                  <a:schemeClr val="accent2"/>
                </a:solidFill>
                <a:latin typeface="Fira Sans Extra Condensed"/>
                <a:ea typeface="Fira Sans Extra Condensed"/>
                <a:cs typeface="Fira Sans Extra Condensed"/>
                <a:sym typeface="Fira Sans Extra Condensed"/>
              </a:rPr>
              <a:t>Mental Stress</a:t>
            </a:r>
            <a:endParaRPr sz="2200" b="1">
              <a:solidFill>
                <a:schemeClr val="accent2"/>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Clr>
                <a:schemeClr val="dk1"/>
              </a:buClr>
              <a:buSzPts val="1100"/>
              <a:buFont typeface="Arial"/>
              <a:buNone/>
            </a:pPr>
            <a:r>
              <a:rPr lang="en" sz="1600">
                <a:solidFill>
                  <a:schemeClr val="accent2"/>
                </a:solidFill>
                <a:latin typeface="Fira Sans Extra Condensed Medium"/>
                <a:ea typeface="Fira Sans Extra Condensed Medium"/>
                <a:cs typeface="Fira Sans Extra Condensed Medium"/>
                <a:sym typeface="Fira Sans Extra Condensed Medium"/>
              </a:rPr>
              <a:t>Stress is a feeling of emotional or physical tension.</a:t>
            </a:r>
            <a:endParaRPr sz="1600">
              <a:solidFill>
                <a:schemeClr val="accent2"/>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Clr>
                <a:schemeClr val="dk1"/>
              </a:buClr>
              <a:buSzPts val="1100"/>
              <a:buFont typeface="Arial"/>
              <a:buNone/>
            </a:pPr>
            <a:r>
              <a:rPr lang="en" sz="1600">
                <a:solidFill>
                  <a:schemeClr val="accent2"/>
                </a:solidFill>
                <a:latin typeface="Fira Sans Extra Condensed Medium"/>
                <a:ea typeface="Fira Sans Extra Condensed Medium"/>
                <a:cs typeface="Fira Sans Extra Condensed Medium"/>
                <a:sym typeface="Fira Sans Extra Condensed Medium"/>
              </a:rPr>
              <a:t>Stress is your body’s reaction to a challenge or demand.</a:t>
            </a:r>
            <a:endParaRPr sz="1600">
              <a:solidFill>
                <a:schemeClr val="accent2"/>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Clr>
                <a:schemeClr val="dk1"/>
              </a:buClr>
              <a:buSzPts val="1100"/>
              <a:buFont typeface="Arial"/>
              <a:buNone/>
            </a:pPr>
            <a:r>
              <a:rPr lang="en" sz="1600">
                <a:solidFill>
                  <a:schemeClr val="accent2"/>
                </a:solidFill>
                <a:latin typeface="Fira Sans Extra Condensed Medium"/>
                <a:ea typeface="Fira Sans Extra Condensed Medium"/>
                <a:cs typeface="Fira Sans Extra Condensed Medium"/>
                <a:sym typeface="Fira Sans Extra Condensed Medium"/>
              </a:rPr>
              <a:t>Your body reacts to stress by releasing hormones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4"/>
          <p:cNvSpPr txBox="1">
            <a:spLocks noGrp="1"/>
          </p:cNvSpPr>
          <p:nvPr>
            <p:ph type="title"/>
          </p:nvPr>
        </p:nvSpPr>
        <p:spPr>
          <a:xfrm>
            <a:off x="457200" y="411475"/>
            <a:ext cx="8229600" cy="33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DEMO VIDEO LINK</a:t>
            </a:r>
            <a:endParaRPr/>
          </a:p>
        </p:txBody>
      </p:sp>
      <p:sp>
        <p:nvSpPr>
          <p:cNvPr id="793" name="Google Shape;793;p4"/>
          <p:cNvSpPr txBox="1"/>
          <p:nvPr/>
        </p:nvSpPr>
        <p:spPr>
          <a:xfrm>
            <a:off x="999825" y="1354450"/>
            <a:ext cx="7686900" cy="4462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b="1">
                <a:solidFill>
                  <a:schemeClr val="accent2"/>
                </a:solidFill>
                <a:latin typeface="Fira Sans Extra Condensed"/>
                <a:ea typeface="Fira Sans Extra Condensed"/>
                <a:cs typeface="Fira Sans Extra Condensed"/>
                <a:sym typeface="Fira Sans Extra Condensed"/>
              </a:rPr>
              <a:t>https://drive.google.com/file/d/1NrfIdM-IWfJJCJNB2elGZP95iDNzZpgQ/view?usp=sharing</a:t>
            </a:r>
            <a:endParaRPr sz="1700" b="1" dirty="0">
              <a:solidFill>
                <a:schemeClr val="accent2"/>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5"/>
          <p:cNvSpPr txBox="1">
            <a:spLocks noGrp="1"/>
          </p:cNvSpPr>
          <p:nvPr>
            <p:ph type="title"/>
          </p:nvPr>
        </p:nvSpPr>
        <p:spPr>
          <a:xfrm>
            <a:off x="457200" y="1812575"/>
            <a:ext cx="8229600" cy="70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sz="4500">
                <a:solidFill>
                  <a:schemeClr val="dk2"/>
                </a:solidFill>
              </a:rPr>
              <a:t>THANK YOU!</a:t>
            </a:r>
            <a:endParaRPr sz="4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g15a85e89e09_1_51"/>
          <p:cNvGrpSpPr/>
          <p:nvPr/>
        </p:nvGrpSpPr>
        <p:grpSpPr>
          <a:xfrm>
            <a:off x="685801" y="1090849"/>
            <a:ext cx="2449871" cy="3217905"/>
            <a:chOff x="457201" y="1319449"/>
            <a:chExt cx="2449871" cy="3217905"/>
          </a:xfrm>
        </p:grpSpPr>
        <p:sp>
          <p:nvSpPr>
            <p:cNvPr id="480" name="Google Shape;480;g15a85e89e09_1_51"/>
            <p:cNvSpPr/>
            <p:nvPr/>
          </p:nvSpPr>
          <p:spPr>
            <a:xfrm>
              <a:off x="457201" y="1319449"/>
              <a:ext cx="2449871" cy="3217905"/>
            </a:xfrm>
            <a:custGeom>
              <a:avLst/>
              <a:gdLst/>
              <a:ahLst/>
              <a:cxnLst/>
              <a:rect l="l" t="t" r="r" b="b"/>
              <a:pathLst>
                <a:path w="23280" h="30579" extrusionOk="0">
                  <a:moveTo>
                    <a:pt x="12391" y="1"/>
                  </a:moveTo>
                  <a:cubicBezTo>
                    <a:pt x="3217" y="1"/>
                    <a:pt x="1166" y="7160"/>
                    <a:pt x="1712" y="10350"/>
                  </a:cubicBezTo>
                  <a:cubicBezTo>
                    <a:pt x="1993" y="11995"/>
                    <a:pt x="2779" y="12650"/>
                    <a:pt x="2475" y="14597"/>
                  </a:cubicBezTo>
                  <a:cubicBezTo>
                    <a:pt x="2173" y="16543"/>
                    <a:pt x="0" y="17655"/>
                    <a:pt x="0" y="17655"/>
                  </a:cubicBezTo>
                  <a:cubicBezTo>
                    <a:pt x="0" y="17655"/>
                    <a:pt x="335" y="18687"/>
                    <a:pt x="1273" y="19166"/>
                  </a:cubicBezTo>
                  <a:cubicBezTo>
                    <a:pt x="1273" y="19166"/>
                    <a:pt x="1513" y="20189"/>
                    <a:pt x="1150" y="20733"/>
                  </a:cubicBezTo>
                  <a:cubicBezTo>
                    <a:pt x="1150" y="20733"/>
                    <a:pt x="1335" y="21087"/>
                    <a:pt x="1643" y="21308"/>
                  </a:cubicBezTo>
                  <a:cubicBezTo>
                    <a:pt x="1950" y="21529"/>
                    <a:pt x="1735" y="21871"/>
                    <a:pt x="1538" y="22199"/>
                  </a:cubicBezTo>
                  <a:cubicBezTo>
                    <a:pt x="1538" y="22199"/>
                    <a:pt x="1661" y="22493"/>
                    <a:pt x="2067" y="22749"/>
                  </a:cubicBezTo>
                  <a:cubicBezTo>
                    <a:pt x="2473" y="23005"/>
                    <a:pt x="2233" y="24076"/>
                    <a:pt x="2269" y="24740"/>
                  </a:cubicBezTo>
                  <a:cubicBezTo>
                    <a:pt x="2294" y="25179"/>
                    <a:pt x="2561" y="25643"/>
                    <a:pt x="3332" y="25643"/>
                  </a:cubicBezTo>
                  <a:cubicBezTo>
                    <a:pt x="3727" y="25643"/>
                    <a:pt x="4253" y="25522"/>
                    <a:pt x="4946" y="25214"/>
                  </a:cubicBezTo>
                  <a:cubicBezTo>
                    <a:pt x="6125" y="24690"/>
                    <a:pt x="6990" y="24300"/>
                    <a:pt x="7630" y="24300"/>
                  </a:cubicBezTo>
                  <a:cubicBezTo>
                    <a:pt x="8101" y="24300"/>
                    <a:pt x="8449" y="24511"/>
                    <a:pt x="8710" y="25037"/>
                  </a:cubicBezTo>
                  <a:cubicBezTo>
                    <a:pt x="8864" y="25346"/>
                    <a:pt x="8986" y="25822"/>
                    <a:pt x="9051" y="26388"/>
                  </a:cubicBezTo>
                  <a:cubicBezTo>
                    <a:pt x="9336" y="28864"/>
                    <a:pt x="11464" y="30579"/>
                    <a:pt x="13778" y="30579"/>
                  </a:cubicBezTo>
                  <a:cubicBezTo>
                    <a:pt x="14383" y="30579"/>
                    <a:pt x="15002" y="30461"/>
                    <a:pt x="15603" y="30209"/>
                  </a:cubicBezTo>
                  <a:cubicBezTo>
                    <a:pt x="15683" y="30176"/>
                    <a:pt x="15763" y="30142"/>
                    <a:pt x="15842" y="30107"/>
                  </a:cubicBezTo>
                  <a:cubicBezTo>
                    <a:pt x="17861" y="29227"/>
                    <a:pt x="18999" y="27084"/>
                    <a:pt x="18642" y="24910"/>
                  </a:cubicBezTo>
                  <a:cubicBezTo>
                    <a:pt x="18434" y="23635"/>
                    <a:pt x="18359" y="22051"/>
                    <a:pt x="18712" y="20360"/>
                  </a:cubicBezTo>
                  <a:cubicBezTo>
                    <a:pt x="18712" y="20360"/>
                    <a:pt x="22836" y="16871"/>
                    <a:pt x="23030" y="11563"/>
                  </a:cubicBezTo>
                  <a:cubicBezTo>
                    <a:pt x="23280" y="4737"/>
                    <a:pt x="19071" y="642"/>
                    <a:pt x="14672" y="137"/>
                  </a:cubicBezTo>
                  <a:cubicBezTo>
                    <a:pt x="13867" y="44"/>
                    <a:pt x="13107" y="1"/>
                    <a:pt x="123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g15a85e89e09_1_51"/>
            <p:cNvSpPr/>
            <p:nvPr/>
          </p:nvSpPr>
          <p:spPr>
            <a:xfrm>
              <a:off x="635362" y="1462567"/>
              <a:ext cx="2161527" cy="1548286"/>
            </a:xfrm>
            <a:custGeom>
              <a:avLst/>
              <a:gdLst/>
              <a:ahLst/>
              <a:cxnLst/>
              <a:rect l="l" t="t" r="r" b="b"/>
              <a:pathLst>
                <a:path w="20540" h="14713" extrusionOk="0">
                  <a:moveTo>
                    <a:pt x="10699" y="0"/>
                  </a:moveTo>
                  <a:cubicBezTo>
                    <a:pt x="7222" y="0"/>
                    <a:pt x="4566" y="1059"/>
                    <a:pt x="2804" y="3149"/>
                  </a:cubicBezTo>
                  <a:cubicBezTo>
                    <a:pt x="1798" y="4342"/>
                    <a:pt x="1223" y="5747"/>
                    <a:pt x="980" y="7018"/>
                  </a:cubicBezTo>
                  <a:cubicBezTo>
                    <a:pt x="980" y="7018"/>
                    <a:pt x="0" y="11659"/>
                    <a:pt x="6117" y="11659"/>
                  </a:cubicBezTo>
                  <a:cubicBezTo>
                    <a:pt x="11149" y="11659"/>
                    <a:pt x="15937" y="13641"/>
                    <a:pt x="17134" y="14382"/>
                  </a:cubicBezTo>
                  <a:cubicBezTo>
                    <a:pt x="17505" y="14613"/>
                    <a:pt x="17852" y="14712"/>
                    <a:pt x="18169" y="14712"/>
                  </a:cubicBezTo>
                  <a:cubicBezTo>
                    <a:pt x="19125" y="14712"/>
                    <a:pt x="19811" y="13808"/>
                    <a:pt x="20087" y="12871"/>
                  </a:cubicBezTo>
                  <a:cubicBezTo>
                    <a:pt x="20292" y="12173"/>
                    <a:pt x="20403" y="11418"/>
                    <a:pt x="20431" y="10623"/>
                  </a:cubicBezTo>
                  <a:cubicBezTo>
                    <a:pt x="20540" y="7669"/>
                    <a:pt x="19767" y="5083"/>
                    <a:pt x="18197" y="3143"/>
                  </a:cubicBezTo>
                  <a:cubicBezTo>
                    <a:pt x="16814" y="1435"/>
                    <a:pt x="14925" y="366"/>
                    <a:pt x="12875" y="130"/>
                  </a:cubicBezTo>
                  <a:cubicBezTo>
                    <a:pt x="12124" y="44"/>
                    <a:pt x="11391" y="0"/>
                    <a:pt x="10699" y="0"/>
                  </a:cubicBezTo>
                  <a:close/>
                </a:path>
              </a:pathLst>
            </a:custGeom>
            <a:solidFill>
              <a:srgbClr val="70C2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g15a85e89e09_1_51"/>
            <p:cNvSpPr/>
            <p:nvPr/>
          </p:nvSpPr>
          <p:spPr>
            <a:xfrm>
              <a:off x="635362" y="1414791"/>
              <a:ext cx="2161527" cy="1548391"/>
            </a:xfrm>
            <a:custGeom>
              <a:avLst/>
              <a:gdLst/>
              <a:ahLst/>
              <a:cxnLst/>
              <a:rect l="l" t="t" r="r" b="b"/>
              <a:pathLst>
                <a:path w="20540" h="14714" extrusionOk="0">
                  <a:moveTo>
                    <a:pt x="10699" y="1"/>
                  </a:moveTo>
                  <a:cubicBezTo>
                    <a:pt x="7222" y="1"/>
                    <a:pt x="4566" y="1060"/>
                    <a:pt x="2804" y="3150"/>
                  </a:cubicBezTo>
                  <a:cubicBezTo>
                    <a:pt x="1798" y="4343"/>
                    <a:pt x="1223" y="5748"/>
                    <a:pt x="980" y="7019"/>
                  </a:cubicBezTo>
                  <a:cubicBezTo>
                    <a:pt x="980" y="7019"/>
                    <a:pt x="0" y="11660"/>
                    <a:pt x="6117" y="11660"/>
                  </a:cubicBezTo>
                  <a:cubicBezTo>
                    <a:pt x="11149" y="11660"/>
                    <a:pt x="15937" y="13642"/>
                    <a:pt x="17134" y="14384"/>
                  </a:cubicBezTo>
                  <a:cubicBezTo>
                    <a:pt x="17505" y="14614"/>
                    <a:pt x="17851" y="14713"/>
                    <a:pt x="18168" y="14713"/>
                  </a:cubicBezTo>
                  <a:cubicBezTo>
                    <a:pt x="19125" y="14713"/>
                    <a:pt x="19811" y="13809"/>
                    <a:pt x="20087" y="12872"/>
                  </a:cubicBezTo>
                  <a:cubicBezTo>
                    <a:pt x="20292" y="12175"/>
                    <a:pt x="20403" y="11419"/>
                    <a:pt x="20431" y="10623"/>
                  </a:cubicBezTo>
                  <a:cubicBezTo>
                    <a:pt x="20540" y="7670"/>
                    <a:pt x="19767" y="5083"/>
                    <a:pt x="18197" y="3144"/>
                  </a:cubicBezTo>
                  <a:cubicBezTo>
                    <a:pt x="16814" y="1436"/>
                    <a:pt x="14925" y="367"/>
                    <a:pt x="12875" y="131"/>
                  </a:cubicBezTo>
                  <a:cubicBezTo>
                    <a:pt x="12124" y="45"/>
                    <a:pt x="11391" y="1"/>
                    <a:pt x="106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g15a85e89e09_1_51"/>
            <p:cNvSpPr/>
            <p:nvPr/>
          </p:nvSpPr>
          <p:spPr>
            <a:xfrm>
              <a:off x="742805" y="1847720"/>
              <a:ext cx="1953267" cy="1115359"/>
            </a:xfrm>
            <a:custGeom>
              <a:avLst/>
              <a:gdLst/>
              <a:ahLst/>
              <a:cxnLst/>
              <a:rect l="l" t="t" r="r" b="b"/>
              <a:pathLst>
                <a:path w="18561" h="10599" extrusionOk="0">
                  <a:moveTo>
                    <a:pt x="8823" y="0"/>
                  </a:moveTo>
                  <a:cubicBezTo>
                    <a:pt x="5347" y="0"/>
                    <a:pt x="2691" y="1059"/>
                    <a:pt x="928" y="3150"/>
                  </a:cubicBezTo>
                  <a:cubicBezTo>
                    <a:pt x="564" y="3582"/>
                    <a:pt x="257" y="4042"/>
                    <a:pt x="1" y="4513"/>
                  </a:cubicBezTo>
                  <a:cubicBezTo>
                    <a:pt x="297" y="5854"/>
                    <a:pt x="1403" y="7546"/>
                    <a:pt x="5096" y="7546"/>
                  </a:cubicBezTo>
                  <a:cubicBezTo>
                    <a:pt x="10128" y="7546"/>
                    <a:pt x="14916" y="9528"/>
                    <a:pt x="16113" y="10270"/>
                  </a:cubicBezTo>
                  <a:cubicBezTo>
                    <a:pt x="16483" y="10500"/>
                    <a:pt x="16830" y="10599"/>
                    <a:pt x="17146" y="10599"/>
                  </a:cubicBezTo>
                  <a:cubicBezTo>
                    <a:pt x="17728" y="10599"/>
                    <a:pt x="18210" y="10264"/>
                    <a:pt x="18560" y="9792"/>
                  </a:cubicBezTo>
                  <a:cubicBezTo>
                    <a:pt x="18508" y="7183"/>
                    <a:pt x="17742" y="4898"/>
                    <a:pt x="16321" y="3143"/>
                  </a:cubicBezTo>
                  <a:cubicBezTo>
                    <a:pt x="14939" y="1436"/>
                    <a:pt x="13049" y="366"/>
                    <a:pt x="11000" y="130"/>
                  </a:cubicBezTo>
                  <a:cubicBezTo>
                    <a:pt x="10249" y="44"/>
                    <a:pt x="9516" y="0"/>
                    <a:pt x="882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g15a85e89e09_1_51"/>
            <p:cNvSpPr/>
            <p:nvPr/>
          </p:nvSpPr>
          <p:spPr>
            <a:xfrm>
              <a:off x="1052824" y="1569694"/>
              <a:ext cx="1494127" cy="1052220"/>
            </a:xfrm>
            <a:custGeom>
              <a:avLst/>
              <a:gdLst/>
              <a:ahLst/>
              <a:cxnLst/>
              <a:rect l="l" t="t" r="r" b="b"/>
              <a:pathLst>
                <a:path w="14198" h="9999" extrusionOk="0">
                  <a:moveTo>
                    <a:pt x="7001" y="1"/>
                  </a:moveTo>
                  <a:cubicBezTo>
                    <a:pt x="6540" y="1"/>
                    <a:pt x="6105" y="180"/>
                    <a:pt x="5777" y="497"/>
                  </a:cubicBezTo>
                  <a:cubicBezTo>
                    <a:pt x="6198" y="845"/>
                    <a:pt x="6485" y="1351"/>
                    <a:pt x="6550" y="1922"/>
                  </a:cubicBezTo>
                  <a:cubicBezTo>
                    <a:pt x="6859" y="1981"/>
                    <a:pt x="7153" y="2109"/>
                    <a:pt x="7415" y="2300"/>
                  </a:cubicBezTo>
                  <a:lnTo>
                    <a:pt x="7176" y="2628"/>
                  </a:lnTo>
                  <a:cubicBezTo>
                    <a:pt x="6871" y="2407"/>
                    <a:pt x="6512" y="2290"/>
                    <a:pt x="6142" y="2290"/>
                  </a:cubicBezTo>
                  <a:cubicBezTo>
                    <a:pt x="6050" y="2290"/>
                    <a:pt x="5957" y="2298"/>
                    <a:pt x="5864" y="2312"/>
                  </a:cubicBezTo>
                  <a:cubicBezTo>
                    <a:pt x="5398" y="2386"/>
                    <a:pt x="4990" y="2635"/>
                    <a:pt x="4712" y="3017"/>
                  </a:cubicBezTo>
                  <a:lnTo>
                    <a:pt x="4383" y="2777"/>
                  </a:lnTo>
                  <a:cubicBezTo>
                    <a:pt x="4724" y="2308"/>
                    <a:pt x="5227" y="2000"/>
                    <a:pt x="5800" y="1911"/>
                  </a:cubicBezTo>
                  <a:cubicBezTo>
                    <a:pt x="5912" y="1893"/>
                    <a:pt x="6024" y="1884"/>
                    <a:pt x="6134" y="1883"/>
                  </a:cubicBezTo>
                  <a:cubicBezTo>
                    <a:pt x="6051" y="1378"/>
                    <a:pt x="5754" y="945"/>
                    <a:pt x="5338" y="679"/>
                  </a:cubicBezTo>
                  <a:cubicBezTo>
                    <a:pt x="5318" y="666"/>
                    <a:pt x="5297" y="654"/>
                    <a:pt x="5276" y="642"/>
                  </a:cubicBezTo>
                  <a:cubicBezTo>
                    <a:pt x="5264" y="635"/>
                    <a:pt x="5253" y="628"/>
                    <a:pt x="5240" y="621"/>
                  </a:cubicBezTo>
                  <a:cubicBezTo>
                    <a:pt x="5211" y="605"/>
                    <a:pt x="5180" y="589"/>
                    <a:pt x="5150" y="575"/>
                  </a:cubicBezTo>
                  <a:cubicBezTo>
                    <a:pt x="5138" y="569"/>
                    <a:pt x="5127" y="564"/>
                    <a:pt x="5116" y="560"/>
                  </a:cubicBezTo>
                  <a:cubicBezTo>
                    <a:pt x="5091" y="548"/>
                    <a:pt x="5067" y="538"/>
                    <a:pt x="5042" y="528"/>
                  </a:cubicBezTo>
                  <a:cubicBezTo>
                    <a:pt x="5031" y="524"/>
                    <a:pt x="5020" y="520"/>
                    <a:pt x="5010" y="515"/>
                  </a:cubicBezTo>
                  <a:cubicBezTo>
                    <a:pt x="4976" y="503"/>
                    <a:pt x="4943" y="491"/>
                    <a:pt x="4908" y="480"/>
                  </a:cubicBezTo>
                  <a:cubicBezTo>
                    <a:pt x="4899" y="478"/>
                    <a:pt x="4890" y="476"/>
                    <a:pt x="4881" y="473"/>
                  </a:cubicBezTo>
                  <a:cubicBezTo>
                    <a:pt x="4853" y="465"/>
                    <a:pt x="4823" y="457"/>
                    <a:pt x="4794" y="451"/>
                  </a:cubicBezTo>
                  <a:cubicBezTo>
                    <a:pt x="4785" y="448"/>
                    <a:pt x="4775" y="445"/>
                    <a:pt x="4765" y="444"/>
                  </a:cubicBezTo>
                  <a:cubicBezTo>
                    <a:pt x="4729" y="436"/>
                    <a:pt x="4692" y="429"/>
                    <a:pt x="4654" y="424"/>
                  </a:cubicBezTo>
                  <a:cubicBezTo>
                    <a:pt x="4648" y="423"/>
                    <a:pt x="4642" y="422"/>
                    <a:pt x="4636" y="421"/>
                  </a:cubicBezTo>
                  <a:cubicBezTo>
                    <a:pt x="4604" y="417"/>
                    <a:pt x="4572" y="413"/>
                    <a:pt x="4539" y="410"/>
                  </a:cubicBezTo>
                  <a:cubicBezTo>
                    <a:pt x="4529" y="410"/>
                    <a:pt x="4519" y="409"/>
                    <a:pt x="4509" y="408"/>
                  </a:cubicBezTo>
                  <a:cubicBezTo>
                    <a:pt x="4470" y="405"/>
                    <a:pt x="4432" y="403"/>
                    <a:pt x="4393" y="403"/>
                  </a:cubicBezTo>
                  <a:cubicBezTo>
                    <a:pt x="3662" y="403"/>
                    <a:pt x="2997" y="864"/>
                    <a:pt x="2741" y="1550"/>
                  </a:cubicBezTo>
                  <a:lnTo>
                    <a:pt x="2685" y="1702"/>
                  </a:lnTo>
                  <a:lnTo>
                    <a:pt x="2524" y="1680"/>
                  </a:lnTo>
                  <a:cubicBezTo>
                    <a:pt x="2444" y="1670"/>
                    <a:pt x="2365" y="1664"/>
                    <a:pt x="2289" y="1664"/>
                  </a:cubicBezTo>
                  <a:cubicBezTo>
                    <a:pt x="1317" y="1664"/>
                    <a:pt x="526" y="2455"/>
                    <a:pt x="526" y="3428"/>
                  </a:cubicBezTo>
                  <a:cubicBezTo>
                    <a:pt x="526" y="3452"/>
                    <a:pt x="527" y="3475"/>
                    <a:pt x="528" y="3499"/>
                  </a:cubicBezTo>
                  <a:cubicBezTo>
                    <a:pt x="829" y="3290"/>
                    <a:pt x="1185" y="3155"/>
                    <a:pt x="1570" y="3121"/>
                  </a:cubicBezTo>
                  <a:cubicBezTo>
                    <a:pt x="1832" y="2681"/>
                    <a:pt x="2246" y="2332"/>
                    <a:pt x="2770" y="2165"/>
                  </a:cubicBezTo>
                  <a:lnTo>
                    <a:pt x="2894" y="2552"/>
                  </a:lnTo>
                  <a:cubicBezTo>
                    <a:pt x="1968" y="2849"/>
                    <a:pt x="1456" y="3845"/>
                    <a:pt x="1753" y="4770"/>
                  </a:cubicBezTo>
                  <a:lnTo>
                    <a:pt x="1365" y="4894"/>
                  </a:lnTo>
                  <a:cubicBezTo>
                    <a:pt x="1221" y="4444"/>
                    <a:pt x="1233" y="3982"/>
                    <a:pt x="1369" y="3563"/>
                  </a:cubicBezTo>
                  <a:lnTo>
                    <a:pt x="1369" y="3563"/>
                  </a:lnTo>
                  <a:cubicBezTo>
                    <a:pt x="618" y="3736"/>
                    <a:pt x="49" y="4389"/>
                    <a:pt x="3" y="5180"/>
                  </a:cubicBezTo>
                  <a:cubicBezTo>
                    <a:pt x="3" y="5185"/>
                    <a:pt x="3" y="5188"/>
                    <a:pt x="3" y="5192"/>
                  </a:cubicBezTo>
                  <a:cubicBezTo>
                    <a:pt x="2" y="5221"/>
                    <a:pt x="1" y="5251"/>
                    <a:pt x="1" y="5282"/>
                  </a:cubicBezTo>
                  <a:cubicBezTo>
                    <a:pt x="1" y="6254"/>
                    <a:pt x="792" y="7045"/>
                    <a:pt x="1764" y="7045"/>
                  </a:cubicBezTo>
                  <a:cubicBezTo>
                    <a:pt x="1980" y="7045"/>
                    <a:pt x="2190" y="7006"/>
                    <a:pt x="2388" y="6931"/>
                  </a:cubicBezTo>
                  <a:cubicBezTo>
                    <a:pt x="2381" y="6859"/>
                    <a:pt x="2377" y="6785"/>
                    <a:pt x="2377" y="6711"/>
                  </a:cubicBezTo>
                  <a:cubicBezTo>
                    <a:pt x="2377" y="6399"/>
                    <a:pt x="2442" y="6098"/>
                    <a:pt x="2569" y="5816"/>
                  </a:cubicBezTo>
                  <a:lnTo>
                    <a:pt x="2941" y="5984"/>
                  </a:lnTo>
                  <a:cubicBezTo>
                    <a:pt x="2837" y="6212"/>
                    <a:pt x="2784" y="6458"/>
                    <a:pt x="2784" y="6711"/>
                  </a:cubicBezTo>
                  <a:cubicBezTo>
                    <a:pt x="2784" y="6818"/>
                    <a:pt x="2794" y="6922"/>
                    <a:pt x="2812" y="7024"/>
                  </a:cubicBezTo>
                  <a:cubicBezTo>
                    <a:pt x="2822" y="7074"/>
                    <a:pt x="2832" y="7124"/>
                    <a:pt x="2845" y="7172"/>
                  </a:cubicBezTo>
                  <a:cubicBezTo>
                    <a:pt x="2847" y="7176"/>
                    <a:pt x="2848" y="7181"/>
                    <a:pt x="2849" y="7184"/>
                  </a:cubicBezTo>
                  <a:cubicBezTo>
                    <a:pt x="2862" y="7231"/>
                    <a:pt x="2876" y="7275"/>
                    <a:pt x="2892" y="7320"/>
                  </a:cubicBezTo>
                  <a:cubicBezTo>
                    <a:pt x="2895" y="7328"/>
                    <a:pt x="2899" y="7336"/>
                    <a:pt x="2902" y="7345"/>
                  </a:cubicBezTo>
                  <a:cubicBezTo>
                    <a:pt x="2914" y="7376"/>
                    <a:pt x="2927" y="7408"/>
                    <a:pt x="2941" y="7438"/>
                  </a:cubicBezTo>
                  <a:cubicBezTo>
                    <a:pt x="2952" y="7461"/>
                    <a:pt x="2963" y="7484"/>
                    <a:pt x="2975" y="7506"/>
                  </a:cubicBezTo>
                  <a:cubicBezTo>
                    <a:pt x="2984" y="7527"/>
                    <a:pt x="2995" y="7546"/>
                    <a:pt x="3005" y="7565"/>
                  </a:cubicBezTo>
                  <a:cubicBezTo>
                    <a:pt x="3167" y="7856"/>
                    <a:pt x="3408" y="8096"/>
                    <a:pt x="3699" y="8256"/>
                  </a:cubicBezTo>
                  <a:cubicBezTo>
                    <a:pt x="3715" y="8265"/>
                    <a:pt x="3731" y="8274"/>
                    <a:pt x="3747" y="8282"/>
                  </a:cubicBezTo>
                  <a:cubicBezTo>
                    <a:pt x="3775" y="8296"/>
                    <a:pt x="3804" y="8310"/>
                    <a:pt x="3833" y="8323"/>
                  </a:cubicBezTo>
                  <a:cubicBezTo>
                    <a:pt x="3856" y="8333"/>
                    <a:pt x="3880" y="8343"/>
                    <a:pt x="3904" y="8353"/>
                  </a:cubicBezTo>
                  <a:cubicBezTo>
                    <a:pt x="3922" y="8359"/>
                    <a:pt x="3941" y="8366"/>
                    <a:pt x="3959" y="8373"/>
                  </a:cubicBezTo>
                  <a:cubicBezTo>
                    <a:pt x="3993" y="8385"/>
                    <a:pt x="4026" y="8395"/>
                    <a:pt x="4059" y="8405"/>
                  </a:cubicBezTo>
                  <a:cubicBezTo>
                    <a:pt x="4071" y="8408"/>
                    <a:pt x="4083" y="8413"/>
                    <a:pt x="4096" y="8415"/>
                  </a:cubicBezTo>
                  <a:cubicBezTo>
                    <a:pt x="4136" y="8427"/>
                    <a:pt x="4177" y="8435"/>
                    <a:pt x="4218" y="8443"/>
                  </a:cubicBezTo>
                  <a:cubicBezTo>
                    <a:pt x="4228" y="8445"/>
                    <a:pt x="4239" y="8447"/>
                    <a:pt x="4248" y="8449"/>
                  </a:cubicBezTo>
                  <a:cubicBezTo>
                    <a:pt x="4292" y="8456"/>
                    <a:pt x="4337" y="8463"/>
                    <a:pt x="4381" y="8467"/>
                  </a:cubicBezTo>
                  <a:cubicBezTo>
                    <a:pt x="4388" y="8467"/>
                    <a:pt x="4395" y="8468"/>
                    <a:pt x="4402" y="8468"/>
                  </a:cubicBezTo>
                  <a:cubicBezTo>
                    <a:pt x="4450" y="8472"/>
                    <a:pt x="4499" y="8475"/>
                    <a:pt x="4548" y="8475"/>
                  </a:cubicBezTo>
                  <a:cubicBezTo>
                    <a:pt x="4605" y="8475"/>
                    <a:pt x="4661" y="8470"/>
                    <a:pt x="4718" y="8465"/>
                  </a:cubicBezTo>
                  <a:cubicBezTo>
                    <a:pt x="4482" y="8118"/>
                    <a:pt x="4345" y="7699"/>
                    <a:pt x="4345" y="7249"/>
                  </a:cubicBezTo>
                  <a:lnTo>
                    <a:pt x="4751" y="7249"/>
                  </a:lnTo>
                  <a:cubicBezTo>
                    <a:pt x="4751" y="7731"/>
                    <a:pt x="4945" y="8168"/>
                    <a:pt x="5260" y="8487"/>
                  </a:cubicBezTo>
                  <a:cubicBezTo>
                    <a:pt x="5266" y="8492"/>
                    <a:pt x="5271" y="8497"/>
                    <a:pt x="5276" y="8503"/>
                  </a:cubicBezTo>
                  <a:cubicBezTo>
                    <a:pt x="5292" y="8518"/>
                    <a:pt x="5308" y="8534"/>
                    <a:pt x="5325" y="8550"/>
                  </a:cubicBezTo>
                  <a:cubicBezTo>
                    <a:pt x="5329" y="8552"/>
                    <a:pt x="5331" y="8555"/>
                    <a:pt x="5335" y="8558"/>
                  </a:cubicBezTo>
                  <a:cubicBezTo>
                    <a:pt x="5647" y="8841"/>
                    <a:pt x="6061" y="9013"/>
                    <a:pt x="6515" y="9013"/>
                  </a:cubicBezTo>
                  <a:cubicBezTo>
                    <a:pt x="6553" y="9013"/>
                    <a:pt x="6590" y="9011"/>
                    <a:pt x="6628" y="9008"/>
                  </a:cubicBezTo>
                  <a:cubicBezTo>
                    <a:pt x="6635" y="9008"/>
                    <a:pt x="6642" y="9007"/>
                    <a:pt x="6649" y="9006"/>
                  </a:cubicBezTo>
                  <a:cubicBezTo>
                    <a:pt x="6681" y="9005"/>
                    <a:pt x="6713" y="9001"/>
                    <a:pt x="6745" y="8997"/>
                  </a:cubicBezTo>
                  <a:cubicBezTo>
                    <a:pt x="6749" y="8997"/>
                    <a:pt x="6754" y="8996"/>
                    <a:pt x="6759" y="8995"/>
                  </a:cubicBezTo>
                  <a:cubicBezTo>
                    <a:pt x="7229" y="8930"/>
                    <a:pt x="7655" y="8675"/>
                    <a:pt x="7937" y="8291"/>
                  </a:cubicBezTo>
                  <a:cubicBezTo>
                    <a:pt x="7465" y="7892"/>
                    <a:pt x="7164" y="7297"/>
                    <a:pt x="7164" y="6632"/>
                  </a:cubicBezTo>
                  <a:lnTo>
                    <a:pt x="7572" y="6632"/>
                  </a:lnTo>
                  <a:cubicBezTo>
                    <a:pt x="7572" y="7604"/>
                    <a:pt x="8363" y="8396"/>
                    <a:pt x="9334" y="8396"/>
                  </a:cubicBezTo>
                  <a:lnTo>
                    <a:pt x="9334" y="8803"/>
                  </a:lnTo>
                  <a:cubicBezTo>
                    <a:pt x="8949" y="8803"/>
                    <a:pt x="8585" y="8701"/>
                    <a:pt x="8271" y="8523"/>
                  </a:cubicBezTo>
                  <a:cubicBezTo>
                    <a:pt x="8123" y="8728"/>
                    <a:pt x="7941" y="8903"/>
                    <a:pt x="7735" y="9043"/>
                  </a:cubicBezTo>
                  <a:cubicBezTo>
                    <a:pt x="8213" y="9666"/>
                    <a:pt x="8940" y="9998"/>
                    <a:pt x="9677" y="9998"/>
                  </a:cubicBezTo>
                  <a:cubicBezTo>
                    <a:pt x="10037" y="9998"/>
                    <a:pt x="10399" y="9919"/>
                    <a:pt x="10735" y="9757"/>
                  </a:cubicBezTo>
                  <a:cubicBezTo>
                    <a:pt x="10330" y="9601"/>
                    <a:pt x="9981" y="9328"/>
                    <a:pt x="9729" y="8963"/>
                  </a:cubicBezTo>
                  <a:lnTo>
                    <a:pt x="10064" y="8732"/>
                  </a:lnTo>
                  <a:cubicBezTo>
                    <a:pt x="10332" y="9120"/>
                    <a:pt x="10734" y="9381"/>
                    <a:pt x="11198" y="9467"/>
                  </a:cubicBezTo>
                  <a:cubicBezTo>
                    <a:pt x="11305" y="9486"/>
                    <a:pt x="11413" y="9496"/>
                    <a:pt x="11519" y="9496"/>
                  </a:cubicBezTo>
                  <a:cubicBezTo>
                    <a:pt x="11832" y="9496"/>
                    <a:pt x="12138" y="9413"/>
                    <a:pt x="12411" y="9253"/>
                  </a:cubicBezTo>
                  <a:cubicBezTo>
                    <a:pt x="12906" y="8940"/>
                    <a:pt x="13235" y="8388"/>
                    <a:pt x="13235" y="7761"/>
                  </a:cubicBezTo>
                  <a:cubicBezTo>
                    <a:pt x="13235" y="7746"/>
                    <a:pt x="13234" y="7732"/>
                    <a:pt x="13233" y="7717"/>
                  </a:cubicBezTo>
                  <a:cubicBezTo>
                    <a:pt x="12986" y="7815"/>
                    <a:pt x="12716" y="7870"/>
                    <a:pt x="12434" y="7870"/>
                  </a:cubicBezTo>
                  <a:lnTo>
                    <a:pt x="12434" y="7463"/>
                  </a:lnTo>
                  <a:cubicBezTo>
                    <a:pt x="12759" y="7463"/>
                    <a:pt x="13062" y="7375"/>
                    <a:pt x="13324" y="7221"/>
                  </a:cubicBezTo>
                  <a:cubicBezTo>
                    <a:pt x="13345" y="7209"/>
                    <a:pt x="13365" y="7196"/>
                    <a:pt x="13385" y="7183"/>
                  </a:cubicBezTo>
                  <a:cubicBezTo>
                    <a:pt x="13395" y="7177"/>
                    <a:pt x="13405" y="7171"/>
                    <a:pt x="13415" y="7164"/>
                  </a:cubicBezTo>
                  <a:cubicBezTo>
                    <a:pt x="13442" y="7147"/>
                    <a:pt x="13468" y="7128"/>
                    <a:pt x="13493" y="7108"/>
                  </a:cubicBezTo>
                  <a:cubicBezTo>
                    <a:pt x="13504" y="7100"/>
                    <a:pt x="13513" y="7093"/>
                    <a:pt x="13524" y="7085"/>
                  </a:cubicBezTo>
                  <a:cubicBezTo>
                    <a:pt x="13541" y="7071"/>
                    <a:pt x="13558" y="7057"/>
                    <a:pt x="13575" y="7043"/>
                  </a:cubicBezTo>
                  <a:cubicBezTo>
                    <a:pt x="13585" y="7034"/>
                    <a:pt x="13595" y="7025"/>
                    <a:pt x="13606" y="7016"/>
                  </a:cubicBezTo>
                  <a:cubicBezTo>
                    <a:pt x="13626" y="6998"/>
                    <a:pt x="13646" y="6980"/>
                    <a:pt x="13665" y="6961"/>
                  </a:cubicBezTo>
                  <a:cubicBezTo>
                    <a:pt x="13670" y="6956"/>
                    <a:pt x="13675" y="6951"/>
                    <a:pt x="13680" y="6947"/>
                  </a:cubicBezTo>
                  <a:cubicBezTo>
                    <a:pt x="13704" y="6922"/>
                    <a:pt x="13727" y="6897"/>
                    <a:pt x="13751" y="6872"/>
                  </a:cubicBezTo>
                  <a:cubicBezTo>
                    <a:pt x="13756" y="6866"/>
                    <a:pt x="13760" y="6859"/>
                    <a:pt x="13766" y="6853"/>
                  </a:cubicBezTo>
                  <a:cubicBezTo>
                    <a:pt x="13786" y="6831"/>
                    <a:pt x="13806" y="6807"/>
                    <a:pt x="13824" y="6783"/>
                  </a:cubicBezTo>
                  <a:cubicBezTo>
                    <a:pt x="13827" y="6779"/>
                    <a:pt x="13830" y="6776"/>
                    <a:pt x="13833" y="6772"/>
                  </a:cubicBezTo>
                  <a:cubicBezTo>
                    <a:pt x="14017" y="6531"/>
                    <a:pt x="14138" y="6245"/>
                    <a:pt x="14181" y="5941"/>
                  </a:cubicBezTo>
                  <a:cubicBezTo>
                    <a:pt x="14182" y="5935"/>
                    <a:pt x="14182" y="5929"/>
                    <a:pt x="14183" y="5923"/>
                  </a:cubicBezTo>
                  <a:cubicBezTo>
                    <a:pt x="14187" y="5893"/>
                    <a:pt x="14190" y="5863"/>
                    <a:pt x="14193" y="5834"/>
                  </a:cubicBezTo>
                  <a:cubicBezTo>
                    <a:pt x="14193" y="5825"/>
                    <a:pt x="14193" y="5816"/>
                    <a:pt x="14194" y="5807"/>
                  </a:cubicBezTo>
                  <a:cubicBezTo>
                    <a:pt x="14197" y="5772"/>
                    <a:pt x="14198" y="5736"/>
                    <a:pt x="14198" y="5699"/>
                  </a:cubicBezTo>
                  <a:cubicBezTo>
                    <a:pt x="14198" y="5194"/>
                    <a:pt x="13985" y="4723"/>
                    <a:pt x="13616" y="4391"/>
                  </a:cubicBezTo>
                  <a:cubicBezTo>
                    <a:pt x="13393" y="5095"/>
                    <a:pt x="12821" y="5649"/>
                    <a:pt x="12083" y="5835"/>
                  </a:cubicBezTo>
                  <a:cubicBezTo>
                    <a:pt x="12046" y="6248"/>
                    <a:pt x="11892" y="6642"/>
                    <a:pt x="11630" y="6976"/>
                  </a:cubicBezTo>
                  <a:lnTo>
                    <a:pt x="11309" y="6726"/>
                  </a:lnTo>
                  <a:cubicBezTo>
                    <a:pt x="11600" y="6355"/>
                    <a:pt x="11729" y="5893"/>
                    <a:pt x="11672" y="5425"/>
                  </a:cubicBezTo>
                  <a:cubicBezTo>
                    <a:pt x="11615" y="4958"/>
                    <a:pt x="11379" y="4540"/>
                    <a:pt x="11008" y="4250"/>
                  </a:cubicBezTo>
                  <a:lnTo>
                    <a:pt x="11260" y="3929"/>
                  </a:lnTo>
                  <a:cubicBezTo>
                    <a:pt x="11716" y="4286"/>
                    <a:pt x="12006" y="4801"/>
                    <a:pt x="12076" y="5376"/>
                  </a:cubicBezTo>
                  <a:cubicBezTo>
                    <a:pt x="12077" y="5388"/>
                    <a:pt x="12078" y="5400"/>
                    <a:pt x="12080" y="5413"/>
                  </a:cubicBezTo>
                  <a:cubicBezTo>
                    <a:pt x="12739" y="5205"/>
                    <a:pt x="13216" y="4630"/>
                    <a:pt x="13297" y="3942"/>
                  </a:cubicBezTo>
                  <a:cubicBezTo>
                    <a:pt x="13299" y="3921"/>
                    <a:pt x="13302" y="3900"/>
                    <a:pt x="13305" y="3880"/>
                  </a:cubicBezTo>
                  <a:cubicBezTo>
                    <a:pt x="13308" y="3831"/>
                    <a:pt x="13311" y="3782"/>
                    <a:pt x="13311" y="3732"/>
                  </a:cubicBezTo>
                  <a:cubicBezTo>
                    <a:pt x="13311" y="2820"/>
                    <a:pt x="12616" y="2069"/>
                    <a:pt x="11728" y="1978"/>
                  </a:cubicBezTo>
                  <a:lnTo>
                    <a:pt x="11728" y="1978"/>
                  </a:lnTo>
                  <a:cubicBezTo>
                    <a:pt x="11743" y="2080"/>
                    <a:pt x="11750" y="2184"/>
                    <a:pt x="11750" y="2290"/>
                  </a:cubicBezTo>
                  <a:cubicBezTo>
                    <a:pt x="11750" y="2510"/>
                    <a:pt x="11718" y="2728"/>
                    <a:pt x="11653" y="2936"/>
                  </a:cubicBezTo>
                  <a:lnTo>
                    <a:pt x="11264" y="2815"/>
                  </a:lnTo>
                  <a:cubicBezTo>
                    <a:pt x="11317" y="2646"/>
                    <a:pt x="11344" y="2469"/>
                    <a:pt x="11344" y="2290"/>
                  </a:cubicBezTo>
                  <a:cubicBezTo>
                    <a:pt x="11344" y="2125"/>
                    <a:pt x="11320" y="1966"/>
                    <a:pt x="11278" y="1814"/>
                  </a:cubicBezTo>
                  <a:cubicBezTo>
                    <a:pt x="11265" y="1768"/>
                    <a:pt x="11251" y="1725"/>
                    <a:pt x="11235" y="1681"/>
                  </a:cubicBezTo>
                  <a:cubicBezTo>
                    <a:pt x="11235" y="1681"/>
                    <a:pt x="11234" y="1680"/>
                    <a:pt x="11234" y="1680"/>
                  </a:cubicBezTo>
                  <a:cubicBezTo>
                    <a:pt x="11220" y="1639"/>
                    <a:pt x="11203" y="1600"/>
                    <a:pt x="11186" y="1561"/>
                  </a:cubicBezTo>
                  <a:cubicBezTo>
                    <a:pt x="11182" y="1553"/>
                    <a:pt x="11179" y="1546"/>
                    <a:pt x="11175" y="1538"/>
                  </a:cubicBezTo>
                  <a:cubicBezTo>
                    <a:pt x="11158" y="1502"/>
                    <a:pt x="11139" y="1467"/>
                    <a:pt x="11120" y="1432"/>
                  </a:cubicBezTo>
                  <a:cubicBezTo>
                    <a:pt x="11115" y="1422"/>
                    <a:pt x="11109" y="1412"/>
                    <a:pt x="11103" y="1402"/>
                  </a:cubicBezTo>
                  <a:cubicBezTo>
                    <a:pt x="11083" y="1368"/>
                    <a:pt x="11062" y="1335"/>
                    <a:pt x="11041" y="1303"/>
                  </a:cubicBezTo>
                  <a:cubicBezTo>
                    <a:pt x="11036" y="1296"/>
                    <a:pt x="11031" y="1289"/>
                    <a:pt x="11026" y="1282"/>
                  </a:cubicBezTo>
                  <a:cubicBezTo>
                    <a:pt x="11006" y="1253"/>
                    <a:pt x="10985" y="1225"/>
                    <a:pt x="10964" y="1198"/>
                  </a:cubicBezTo>
                  <a:cubicBezTo>
                    <a:pt x="10958" y="1191"/>
                    <a:pt x="10952" y="1183"/>
                    <a:pt x="10946" y="1176"/>
                  </a:cubicBezTo>
                  <a:cubicBezTo>
                    <a:pt x="10921" y="1145"/>
                    <a:pt x="10894" y="1115"/>
                    <a:pt x="10867" y="1086"/>
                  </a:cubicBezTo>
                  <a:cubicBezTo>
                    <a:pt x="10861" y="1079"/>
                    <a:pt x="10855" y="1073"/>
                    <a:pt x="10848" y="1067"/>
                  </a:cubicBezTo>
                  <a:cubicBezTo>
                    <a:pt x="10820" y="1037"/>
                    <a:pt x="10789" y="1007"/>
                    <a:pt x="10758" y="979"/>
                  </a:cubicBezTo>
                  <a:cubicBezTo>
                    <a:pt x="10757" y="978"/>
                    <a:pt x="10756" y="977"/>
                    <a:pt x="10754" y="976"/>
                  </a:cubicBezTo>
                  <a:cubicBezTo>
                    <a:pt x="10511" y="758"/>
                    <a:pt x="10208" y="609"/>
                    <a:pt x="9877" y="552"/>
                  </a:cubicBezTo>
                  <a:cubicBezTo>
                    <a:pt x="9874" y="552"/>
                    <a:pt x="9871" y="551"/>
                    <a:pt x="9868" y="550"/>
                  </a:cubicBezTo>
                  <a:cubicBezTo>
                    <a:pt x="9824" y="543"/>
                    <a:pt x="9781" y="538"/>
                    <a:pt x="9736" y="534"/>
                  </a:cubicBezTo>
                  <a:cubicBezTo>
                    <a:pt x="9729" y="534"/>
                    <a:pt x="9721" y="533"/>
                    <a:pt x="9714" y="532"/>
                  </a:cubicBezTo>
                  <a:cubicBezTo>
                    <a:pt x="9670" y="528"/>
                    <a:pt x="9625" y="527"/>
                    <a:pt x="9580" y="527"/>
                  </a:cubicBezTo>
                  <a:cubicBezTo>
                    <a:pt x="9337" y="527"/>
                    <a:pt x="9098" y="577"/>
                    <a:pt x="8877" y="673"/>
                  </a:cubicBezTo>
                  <a:cubicBezTo>
                    <a:pt x="9065" y="995"/>
                    <a:pt x="9172" y="1367"/>
                    <a:pt x="9172" y="1765"/>
                  </a:cubicBezTo>
                  <a:cubicBezTo>
                    <a:pt x="9172" y="2962"/>
                    <a:pt x="8199" y="3935"/>
                    <a:pt x="7001" y="3935"/>
                  </a:cubicBezTo>
                  <a:lnTo>
                    <a:pt x="7001" y="3528"/>
                  </a:lnTo>
                  <a:cubicBezTo>
                    <a:pt x="7974" y="3528"/>
                    <a:pt x="8765" y="2737"/>
                    <a:pt x="8765" y="1765"/>
                  </a:cubicBezTo>
                  <a:cubicBezTo>
                    <a:pt x="8765" y="915"/>
                    <a:pt x="8162" y="204"/>
                    <a:pt x="7360" y="38"/>
                  </a:cubicBezTo>
                  <a:cubicBezTo>
                    <a:pt x="7359" y="38"/>
                    <a:pt x="7356" y="37"/>
                    <a:pt x="7353" y="37"/>
                  </a:cubicBezTo>
                  <a:cubicBezTo>
                    <a:pt x="7329" y="32"/>
                    <a:pt x="7305" y="27"/>
                    <a:pt x="7281" y="24"/>
                  </a:cubicBezTo>
                  <a:cubicBezTo>
                    <a:pt x="7270" y="22"/>
                    <a:pt x="7261" y="20"/>
                    <a:pt x="7251" y="19"/>
                  </a:cubicBezTo>
                  <a:cubicBezTo>
                    <a:pt x="7232" y="17"/>
                    <a:pt x="7212" y="14"/>
                    <a:pt x="7193" y="11"/>
                  </a:cubicBezTo>
                  <a:cubicBezTo>
                    <a:pt x="7175" y="10"/>
                    <a:pt x="7159" y="9"/>
                    <a:pt x="7142" y="7"/>
                  </a:cubicBezTo>
                  <a:cubicBezTo>
                    <a:pt x="7128" y="6"/>
                    <a:pt x="7113" y="4"/>
                    <a:pt x="7099" y="4"/>
                  </a:cubicBezTo>
                  <a:cubicBezTo>
                    <a:pt x="7067" y="3"/>
                    <a:pt x="7035" y="1"/>
                    <a:pt x="700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g15a85e89e09_1_51"/>
            <p:cNvSpPr/>
            <p:nvPr/>
          </p:nvSpPr>
          <p:spPr>
            <a:xfrm>
              <a:off x="1009994" y="1526969"/>
              <a:ext cx="1579788" cy="1137774"/>
            </a:xfrm>
            <a:custGeom>
              <a:avLst/>
              <a:gdLst/>
              <a:ahLst/>
              <a:cxnLst/>
              <a:rect l="l" t="t" r="r" b="b"/>
              <a:pathLst>
                <a:path w="15012" h="10812" extrusionOk="0">
                  <a:moveTo>
                    <a:pt x="7408" y="407"/>
                  </a:moveTo>
                  <a:cubicBezTo>
                    <a:pt x="7442" y="407"/>
                    <a:pt x="7474" y="409"/>
                    <a:pt x="7506" y="410"/>
                  </a:cubicBezTo>
                  <a:cubicBezTo>
                    <a:pt x="7520" y="410"/>
                    <a:pt x="7535" y="412"/>
                    <a:pt x="7549" y="413"/>
                  </a:cubicBezTo>
                  <a:cubicBezTo>
                    <a:pt x="7566" y="415"/>
                    <a:pt x="7582" y="416"/>
                    <a:pt x="7600" y="417"/>
                  </a:cubicBezTo>
                  <a:cubicBezTo>
                    <a:pt x="7619" y="420"/>
                    <a:pt x="7639" y="423"/>
                    <a:pt x="7658" y="425"/>
                  </a:cubicBezTo>
                  <a:cubicBezTo>
                    <a:pt x="7668" y="426"/>
                    <a:pt x="7677" y="428"/>
                    <a:pt x="7688" y="430"/>
                  </a:cubicBezTo>
                  <a:cubicBezTo>
                    <a:pt x="7712" y="433"/>
                    <a:pt x="7736" y="438"/>
                    <a:pt x="7760" y="443"/>
                  </a:cubicBezTo>
                  <a:cubicBezTo>
                    <a:pt x="7763" y="443"/>
                    <a:pt x="7766" y="444"/>
                    <a:pt x="7767" y="444"/>
                  </a:cubicBezTo>
                  <a:cubicBezTo>
                    <a:pt x="8569" y="610"/>
                    <a:pt x="9172" y="1321"/>
                    <a:pt x="9172" y="2171"/>
                  </a:cubicBezTo>
                  <a:cubicBezTo>
                    <a:pt x="9172" y="3143"/>
                    <a:pt x="8381" y="3934"/>
                    <a:pt x="7408" y="3934"/>
                  </a:cubicBezTo>
                  <a:lnTo>
                    <a:pt x="7408" y="4341"/>
                  </a:lnTo>
                  <a:cubicBezTo>
                    <a:pt x="8606" y="4341"/>
                    <a:pt x="9579" y="3368"/>
                    <a:pt x="9579" y="2171"/>
                  </a:cubicBezTo>
                  <a:cubicBezTo>
                    <a:pt x="9579" y="1773"/>
                    <a:pt x="9472" y="1401"/>
                    <a:pt x="9284" y="1079"/>
                  </a:cubicBezTo>
                  <a:cubicBezTo>
                    <a:pt x="9505" y="983"/>
                    <a:pt x="9744" y="933"/>
                    <a:pt x="9987" y="933"/>
                  </a:cubicBezTo>
                  <a:cubicBezTo>
                    <a:pt x="10032" y="933"/>
                    <a:pt x="10077" y="934"/>
                    <a:pt x="10121" y="938"/>
                  </a:cubicBezTo>
                  <a:cubicBezTo>
                    <a:pt x="10128" y="939"/>
                    <a:pt x="10136" y="940"/>
                    <a:pt x="10143" y="940"/>
                  </a:cubicBezTo>
                  <a:cubicBezTo>
                    <a:pt x="10188" y="944"/>
                    <a:pt x="10231" y="949"/>
                    <a:pt x="10275" y="956"/>
                  </a:cubicBezTo>
                  <a:cubicBezTo>
                    <a:pt x="10278" y="957"/>
                    <a:pt x="10281" y="958"/>
                    <a:pt x="10284" y="958"/>
                  </a:cubicBezTo>
                  <a:cubicBezTo>
                    <a:pt x="10615" y="1015"/>
                    <a:pt x="10918" y="1164"/>
                    <a:pt x="11161" y="1382"/>
                  </a:cubicBezTo>
                  <a:cubicBezTo>
                    <a:pt x="11163" y="1383"/>
                    <a:pt x="11164" y="1384"/>
                    <a:pt x="11165" y="1385"/>
                  </a:cubicBezTo>
                  <a:cubicBezTo>
                    <a:pt x="11196" y="1413"/>
                    <a:pt x="11227" y="1443"/>
                    <a:pt x="11255" y="1473"/>
                  </a:cubicBezTo>
                  <a:cubicBezTo>
                    <a:pt x="11262" y="1479"/>
                    <a:pt x="11268" y="1485"/>
                    <a:pt x="11274" y="1492"/>
                  </a:cubicBezTo>
                  <a:cubicBezTo>
                    <a:pt x="11301" y="1521"/>
                    <a:pt x="11328" y="1551"/>
                    <a:pt x="11353" y="1582"/>
                  </a:cubicBezTo>
                  <a:cubicBezTo>
                    <a:pt x="11359" y="1589"/>
                    <a:pt x="11365" y="1597"/>
                    <a:pt x="11371" y="1604"/>
                  </a:cubicBezTo>
                  <a:cubicBezTo>
                    <a:pt x="11392" y="1631"/>
                    <a:pt x="11413" y="1659"/>
                    <a:pt x="11433" y="1688"/>
                  </a:cubicBezTo>
                  <a:cubicBezTo>
                    <a:pt x="11438" y="1695"/>
                    <a:pt x="11443" y="1702"/>
                    <a:pt x="11448" y="1709"/>
                  </a:cubicBezTo>
                  <a:cubicBezTo>
                    <a:pt x="11469" y="1741"/>
                    <a:pt x="11490" y="1774"/>
                    <a:pt x="11510" y="1808"/>
                  </a:cubicBezTo>
                  <a:cubicBezTo>
                    <a:pt x="11516" y="1818"/>
                    <a:pt x="11522" y="1828"/>
                    <a:pt x="11527" y="1838"/>
                  </a:cubicBezTo>
                  <a:cubicBezTo>
                    <a:pt x="11546" y="1873"/>
                    <a:pt x="11565" y="1908"/>
                    <a:pt x="11582" y="1944"/>
                  </a:cubicBezTo>
                  <a:cubicBezTo>
                    <a:pt x="11586" y="1952"/>
                    <a:pt x="11589" y="1959"/>
                    <a:pt x="11593" y="1967"/>
                  </a:cubicBezTo>
                  <a:cubicBezTo>
                    <a:pt x="11610" y="2006"/>
                    <a:pt x="11627" y="2045"/>
                    <a:pt x="11641" y="2086"/>
                  </a:cubicBezTo>
                  <a:cubicBezTo>
                    <a:pt x="11641" y="2086"/>
                    <a:pt x="11642" y="2087"/>
                    <a:pt x="11642" y="2087"/>
                  </a:cubicBezTo>
                  <a:cubicBezTo>
                    <a:pt x="11658" y="2131"/>
                    <a:pt x="11672" y="2174"/>
                    <a:pt x="11685" y="2220"/>
                  </a:cubicBezTo>
                  <a:cubicBezTo>
                    <a:pt x="11727" y="2372"/>
                    <a:pt x="11751" y="2531"/>
                    <a:pt x="11751" y="2696"/>
                  </a:cubicBezTo>
                  <a:cubicBezTo>
                    <a:pt x="11751" y="2875"/>
                    <a:pt x="11724" y="3052"/>
                    <a:pt x="11671" y="3221"/>
                  </a:cubicBezTo>
                  <a:lnTo>
                    <a:pt x="12060" y="3342"/>
                  </a:lnTo>
                  <a:cubicBezTo>
                    <a:pt x="12125" y="3134"/>
                    <a:pt x="12157" y="2916"/>
                    <a:pt x="12157" y="2696"/>
                  </a:cubicBezTo>
                  <a:cubicBezTo>
                    <a:pt x="12157" y="2590"/>
                    <a:pt x="12150" y="2486"/>
                    <a:pt x="12135" y="2384"/>
                  </a:cubicBezTo>
                  <a:lnTo>
                    <a:pt x="12135" y="2384"/>
                  </a:lnTo>
                  <a:cubicBezTo>
                    <a:pt x="13023" y="2475"/>
                    <a:pt x="13718" y="3226"/>
                    <a:pt x="13718" y="4138"/>
                  </a:cubicBezTo>
                  <a:cubicBezTo>
                    <a:pt x="13718" y="4188"/>
                    <a:pt x="13715" y="4237"/>
                    <a:pt x="13712" y="4286"/>
                  </a:cubicBezTo>
                  <a:cubicBezTo>
                    <a:pt x="13709" y="4306"/>
                    <a:pt x="13706" y="4327"/>
                    <a:pt x="13704" y="4348"/>
                  </a:cubicBezTo>
                  <a:cubicBezTo>
                    <a:pt x="13623" y="5036"/>
                    <a:pt x="13146" y="5611"/>
                    <a:pt x="12487" y="5819"/>
                  </a:cubicBezTo>
                  <a:cubicBezTo>
                    <a:pt x="12485" y="5806"/>
                    <a:pt x="12484" y="5794"/>
                    <a:pt x="12483" y="5782"/>
                  </a:cubicBezTo>
                  <a:cubicBezTo>
                    <a:pt x="12413" y="5207"/>
                    <a:pt x="12123" y="4692"/>
                    <a:pt x="11667" y="4335"/>
                  </a:cubicBezTo>
                  <a:lnTo>
                    <a:pt x="11415" y="4656"/>
                  </a:lnTo>
                  <a:cubicBezTo>
                    <a:pt x="11786" y="4946"/>
                    <a:pt x="12022" y="5364"/>
                    <a:pt x="12079" y="5831"/>
                  </a:cubicBezTo>
                  <a:cubicBezTo>
                    <a:pt x="12136" y="6299"/>
                    <a:pt x="12007" y="6761"/>
                    <a:pt x="11716" y="7132"/>
                  </a:cubicBezTo>
                  <a:lnTo>
                    <a:pt x="12037" y="7382"/>
                  </a:lnTo>
                  <a:cubicBezTo>
                    <a:pt x="12299" y="7048"/>
                    <a:pt x="12453" y="6654"/>
                    <a:pt x="12490" y="6241"/>
                  </a:cubicBezTo>
                  <a:cubicBezTo>
                    <a:pt x="13228" y="6055"/>
                    <a:pt x="13800" y="5501"/>
                    <a:pt x="14023" y="4797"/>
                  </a:cubicBezTo>
                  <a:cubicBezTo>
                    <a:pt x="14392" y="5129"/>
                    <a:pt x="14605" y="5600"/>
                    <a:pt x="14605" y="6105"/>
                  </a:cubicBezTo>
                  <a:cubicBezTo>
                    <a:pt x="14605" y="6142"/>
                    <a:pt x="14604" y="6178"/>
                    <a:pt x="14601" y="6213"/>
                  </a:cubicBezTo>
                  <a:cubicBezTo>
                    <a:pt x="14600" y="6222"/>
                    <a:pt x="14600" y="6231"/>
                    <a:pt x="14600" y="6240"/>
                  </a:cubicBezTo>
                  <a:cubicBezTo>
                    <a:pt x="14597" y="6269"/>
                    <a:pt x="14594" y="6299"/>
                    <a:pt x="14590" y="6329"/>
                  </a:cubicBezTo>
                  <a:cubicBezTo>
                    <a:pt x="14589" y="6335"/>
                    <a:pt x="14589" y="6341"/>
                    <a:pt x="14588" y="6347"/>
                  </a:cubicBezTo>
                  <a:cubicBezTo>
                    <a:pt x="14545" y="6651"/>
                    <a:pt x="14424" y="6937"/>
                    <a:pt x="14240" y="7178"/>
                  </a:cubicBezTo>
                  <a:cubicBezTo>
                    <a:pt x="14237" y="7182"/>
                    <a:pt x="14234" y="7185"/>
                    <a:pt x="14231" y="7189"/>
                  </a:cubicBezTo>
                  <a:cubicBezTo>
                    <a:pt x="14213" y="7213"/>
                    <a:pt x="14193" y="7237"/>
                    <a:pt x="14173" y="7259"/>
                  </a:cubicBezTo>
                  <a:cubicBezTo>
                    <a:pt x="14167" y="7265"/>
                    <a:pt x="14163" y="7272"/>
                    <a:pt x="14158" y="7278"/>
                  </a:cubicBezTo>
                  <a:cubicBezTo>
                    <a:pt x="14134" y="7303"/>
                    <a:pt x="14111" y="7328"/>
                    <a:pt x="14087" y="7353"/>
                  </a:cubicBezTo>
                  <a:cubicBezTo>
                    <a:pt x="14082" y="7357"/>
                    <a:pt x="14077" y="7362"/>
                    <a:pt x="14072" y="7367"/>
                  </a:cubicBezTo>
                  <a:cubicBezTo>
                    <a:pt x="14053" y="7386"/>
                    <a:pt x="14033" y="7404"/>
                    <a:pt x="14013" y="7422"/>
                  </a:cubicBezTo>
                  <a:cubicBezTo>
                    <a:pt x="14002" y="7431"/>
                    <a:pt x="13992" y="7440"/>
                    <a:pt x="13982" y="7449"/>
                  </a:cubicBezTo>
                  <a:cubicBezTo>
                    <a:pt x="13965" y="7463"/>
                    <a:pt x="13948" y="7477"/>
                    <a:pt x="13931" y="7491"/>
                  </a:cubicBezTo>
                  <a:cubicBezTo>
                    <a:pt x="13920" y="7499"/>
                    <a:pt x="13911" y="7506"/>
                    <a:pt x="13900" y="7514"/>
                  </a:cubicBezTo>
                  <a:cubicBezTo>
                    <a:pt x="13875" y="7534"/>
                    <a:pt x="13849" y="7553"/>
                    <a:pt x="13822" y="7570"/>
                  </a:cubicBezTo>
                  <a:cubicBezTo>
                    <a:pt x="13812" y="7577"/>
                    <a:pt x="13802" y="7583"/>
                    <a:pt x="13792" y="7589"/>
                  </a:cubicBezTo>
                  <a:cubicBezTo>
                    <a:pt x="13772" y="7602"/>
                    <a:pt x="13752" y="7615"/>
                    <a:pt x="13731" y="7627"/>
                  </a:cubicBezTo>
                  <a:cubicBezTo>
                    <a:pt x="13469" y="7781"/>
                    <a:pt x="13166" y="7869"/>
                    <a:pt x="12841" y="7869"/>
                  </a:cubicBezTo>
                  <a:lnTo>
                    <a:pt x="12841" y="8276"/>
                  </a:lnTo>
                  <a:cubicBezTo>
                    <a:pt x="13123" y="8276"/>
                    <a:pt x="13393" y="8221"/>
                    <a:pt x="13640" y="8123"/>
                  </a:cubicBezTo>
                  <a:cubicBezTo>
                    <a:pt x="13641" y="8138"/>
                    <a:pt x="13642" y="8152"/>
                    <a:pt x="13642" y="8167"/>
                  </a:cubicBezTo>
                  <a:cubicBezTo>
                    <a:pt x="13642" y="8794"/>
                    <a:pt x="13313" y="9346"/>
                    <a:pt x="12818" y="9659"/>
                  </a:cubicBezTo>
                  <a:cubicBezTo>
                    <a:pt x="12545" y="9819"/>
                    <a:pt x="12239" y="9902"/>
                    <a:pt x="11926" y="9902"/>
                  </a:cubicBezTo>
                  <a:cubicBezTo>
                    <a:pt x="11820" y="9902"/>
                    <a:pt x="11712" y="9892"/>
                    <a:pt x="11605" y="9873"/>
                  </a:cubicBezTo>
                  <a:cubicBezTo>
                    <a:pt x="11141" y="9787"/>
                    <a:pt x="10739" y="9526"/>
                    <a:pt x="10471" y="9138"/>
                  </a:cubicBezTo>
                  <a:lnTo>
                    <a:pt x="10136" y="9369"/>
                  </a:lnTo>
                  <a:cubicBezTo>
                    <a:pt x="10388" y="9734"/>
                    <a:pt x="10737" y="10007"/>
                    <a:pt x="11142" y="10163"/>
                  </a:cubicBezTo>
                  <a:cubicBezTo>
                    <a:pt x="10806" y="10325"/>
                    <a:pt x="10444" y="10404"/>
                    <a:pt x="10084" y="10404"/>
                  </a:cubicBezTo>
                  <a:cubicBezTo>
                    <a:pt x="9347" y="10404"/>
                    <a:pt x="8620" y="10072"/>
                    <a:pt x="8142" y="9449"/>
                  </a:cubicBezTo>
                  <a:cubicBezTo>
                    <a:pt x="8348" y="9309"/>
                    <a:pt x="8530" y="9134"/>
                    <a:pt x="8678" y="8929"/>
                  </a:cubicBezTo>
                  <a:cubicBezTo>
                    <a:pt x="8992" y="9107"/>
                    <a:pt x="9356" y="9209"/>
                    <a:pt x="9741" y="9209"/>
                  </a:cubicBezTo>
                  <a:lnTo>
                    <a:pt x="9741" y="8802"/>
                  </a:lnTo>
                  <a:cubicBezTo>
                    <a:pt x="8770" y="8802"/>
                    <a:pt x="7979" y="8010"/>
                    <a:pt x="7979" y="7038"/>
                  </a:cubicBezTo>
                  <a:lnTo>
                    <a:pt x="7571" y="7038"/>
                  </a:lnTo>
                  <a:cubicBezTo>
                    <a:pt x="7571" y="7703"/>
                    <a:pt x="7872" y="8298"/>
                    <a:pt x="8344" y="8697"/>
                  </a:cubicBezTo>
                  <a:cubicBezTo>
                    <a:pt x="8062" y="9081"/>
                    <a:pt x="7636" y="9336"/>
                    <a:pt x="7166" y="9401"/>
                  </a:cubicBezTo>
                  <a:cubicBezTo>
                    <a:pt x="7161" y="9402"/>
                    <a:pt x="7156" y="9403"/>
                    <a:pt x="7152" y="9403"/>
                  </a:cubicBezTo>
                  <a:cubicBezTo>
                    <a:pt x="7120" y="9407"/>
                    <a:pt x="7088" y="9411"/>
                    <a:pt x="7056" y="9412"/>
                  </a:cubicBezTo>
                  <a:cubicBezTo>
                    <a:pt x="7049" y="9413"/>
                    <a:pt x="7042" y="9414"/>
                    <a:pt x="7035" y="9414"/>
                  </a:cubicBezTo>
                  <a:cubicBezTo>
                    <a:pt x="6997" y="9417"/>
                    <a:pt x="6960" y="9419"/>
                    <a:pt x="6922" y="9419"/>
                  </a:cubicBezTo>
                  <a:cubicBezTo>
                    <a:pt x="6468" y="9419"/>
                    <a:pt x="6054" y="9247"/>
                    <a:pt x="5742" y="8964"/>
                  </a:cubicBezTo>
                  <a:cubicBezTo>
                    <a:pt x="5738" y="8961"/>
                    <a:pt x="5736" y="8958"/>
                    <a:pt x="5732" y="8956"/>
                  </a:cubicBezTo>
                  <a:cubicBezTo>
                    <a:pt x="5715" y="8940"/>
                    <a:pt x="5699" y="8924"/>
                    <a:pt x="5683" y="8909"/>
                  </a:cubicBezTo>
                  <a:cubicBezTo>
                    <a:pt x="5678" y="8903"/>
                    <a:pt x="5673" y="8898"/>
                    <a:pt x="5667" y="8893"/>
                  </a:cubicBezTo>
                  <a:cubicBezTo>
                    <a:pt x="5352" y="8574"/>
                    <a:pt x="5158" y="8137"/>
                    <a:pt x="5158" y="7655"/>
                  </a:cubicBezTo>
                  <a:lnTo>
                    <a:pt x="4752" y="7655"/>
                  </a:lnTo>
                  <a:cubicBezTo>
                    <a:pt x="4752" y="8105"/>
                    <a:pt x="4889" y="8524"/>
                    <a:pt x="5125" y="8871"/>
                  </a:cubicBezTo>
                  <a:cubicBezTo>
                    <a:pt x="5068" y="8876"/>
                    <a:pt x="5012" y="8881"/>
                    <a:pt x="4955" y="8881"/>
                  </a:cubicBezTo>
                  <a:cubicBezTo>
                    <a:pt x="4906" y="8881"/>
                    <a:pt x="4857" y="8878"/>
                    <a:pt x="4809" y="8874"/>
                  </a:cubicBezTo>
                  <a:cubicBezTo>
                    <a:pt x="4802" y="8874"/>
                    <a:pt x="4795" y="8873"/>
                    <a:pt x="4788" y="8873"/>
                  </a:cubicBezTo>
                  <a:cubicBezTo>
                    <a:pt x="4744" y="8869"/>
                    <a:pt x="4699" y="8862"/>
                    <a:pt x="4655" y="8855"/>
                  </a:cubicBezTo>
                  <a:cubicBezTo>
                    <a:pt x="4646" y="8853"/>
                    <a:pt x="4635" y="8851"/>
                    <a:pt x="4625" y="8849"/>
                  </a:cubicBezTo>
                  <a:cubicBezTo>
                    <a:pt x="4584" y="8841"/>
                    <a:pt x="4543" y="8833"/>
                    <a:pt x="4503" y="8821"/>
                  </a:cubicBezTo>
                  <a:cubicBezTo>
                    <a:pt x="4490" y="8819"/>
                    <a:pt x="4478" y="8814"/>
                    <a:pt x="4466" y="8811"/>
                  </a:cubicBezTo>
                  <a:cubicBezTo>
                    <a:pt x="4433" y="8801"/>
                    <a:pt x="4400" y="8791"/>
                    <a:pt x="4366" y="8779"/>
                  </a:cubicBezTo>
                  <a:cubicBezTo>
                    <a:pt x="4348" y="8772"/>
                    <a:pt x="4329" y="8765"/>
                    <a:pt x="4311" y="8759"/>
                  </a:cubicBezTo>
                  <a:cubicBezTo>
                    <a:pt x="4287" y="8749"/>
                    <a:pt x="4263" y="8739"/>
                    <a:pt x="4240" y="8729"/>
                  </a:cubicBezTo>
                  <a:cubicBezTo>
                    <a:pt x="4211" y="8716"/>
                    <a:pt x="4182" y="8702"/>
                    <a:pt x="4154" y="8688"/>
                  </a:cubicBezTo>
                  <a:cubicBezTo>
                    <a:pt x="4138" y="8680"/>
                    <a:pt x="4122" y="8671"/>
                    <a:pt x="4106" y="8662"/>
                  </a:cubicBezTo>
                  <a:cubicBezTo>
                    <a:pt x="3815" y="8502"/>
                    <a:pt x="3574" y="8262"/>
                    <a:pt x="3412" y="7971"/>
                  </a:cubicBezTo>
                  <a:cubicBezTo>
                    <a:pt x="3402" y="7952"/>
                    <a:pt x="3391" y="7933"/>
                    <a:pt x="3382" y="7912"/>
                  </a:cubicBezTo>
                  <a:cubicBezTo>
                    <a:pt x="3370" y="7890"/>
                    <a:pt x="3359" y="7867"/>
                    <a:pt x="3348" y="7844"/>
                  </a:cubicBezTo>
                  <a:cubicBezTo>
                    <a:pt x="3334" y="7814"/>
                    <a:pt x="3321" y="7782"/>
                    <a:pt x="3309" y="7751"/>
                  </a:cubicBezTo>
                  <a:cubicBezTo>
                    <a:pt x="3306" y="7742"/>
                    <a:pt x="3302" y="7734"/>
                    <a:pt x="3299" y="7726"/>
                  </a:cubicBezTo>
                  <a:cubicBezTo>
                    <a:pt x="3283" y="7681"/>
                    <a:pt x="3269" y="7637"/>
                    <a:pt x="3256" y="7590"/>
                  </a:cubicBezTo>
                  <a:cubicBezTo>
                    <a:pt x="3255" y="7587"/>
                    <a:pt x="3254" y="7582"/>
                    <a:pt x="3252" y="7578"/>
                  </a:cubicBezTo>
                  <a:cubicBezTo>
                    <a:pt x="3239" y="7530"/>
                    <a:pt x="3229" y="7480"/>
                    <a:pt x="3219" y="7430"/>
                  </a:cubicBezTo>
                  <a:cubicBezTo>
                    <a:pt x="3201" y="7328"/>
                    <a:pt x="3191" y="7224"/>
                    <a:pt x="3191" y="7117"/>
                  </a:cubicBezTo>
                  <a:cubicBezTo>
                    <a:pt x="3191" y="6864"/>
                    <a:pt x="3244" y="6618"/>
                    <a:pt x="3348" y="6390"/>
                  </a:cubicBezTo>
                  <a:lnTo>
                    <a:pt x="2976" y="6222"/>
                  </a:lnTo>
                  <a:cubicBezTo>
                    <a:pt x="2849" y="6504"/>
                    <a:pt x="2784" y="6805"/>
                    <a:pt x="2784" y="7117"/>
                  </a:cubicBezTo>
                  <a:cubicBezTo>
                    <a:pt x="2784" y="7191"/>
                    <a:pt x="2788" y="7265"/>
                    <a:pt x="2795" y="7337"/>
                  </a:cubicBezTo>
                  <a:cubicBezTo>
                    <a:pt x="2597" y="7412"/>
                    <a:pt x="2387" y="7451"/>
                    <a:pt x="2171" y="7451"/>
                  </a:cubicBezTo>
                  <a:cubicBezTo>
                    <a:pt x="1199" y="7451"/>
                    <a:pt x="408" y="6660"/>
                    <a:pt x="408" y="5688"/>
                  </a:cubicBezTo>
                  <a:cubicBezTo>
                    <a:pt x="408" y="5657"/>
                    <a:pt x="409" y="5627"/>
                    <a:pt x="410" y="5598"/>
                  </a:cubicBezTo>
                  <a:cubicBezTo>
                    <a:pt x="410" y="5594"/>
                    <a:pt x="410" y="5591"/>
                    <a:pt x="410" y="5586"/>
                  </a:cubicBezTo>
                  <a:cubicBezTo>
                    <a:pt x="456" y="4795"/>
                    <a:pt x="1025" y="4142"/>
                    <a:pt x="1776" y="3969"/>
                  </a:cubicBezTo>
                  <a:lnTo>
                    <a:pt x="1776" y="3969"/>
                  </a:lnTo>
                  <a:cubicBezTo>
                    <a:pt x="1640" y="4388"/>
                    <a:pt x="1628" y="4850"/>
                    <a:pt x="1772" y="5300"/>
                  </a:cubicBezTo>
                  <a:lnTo>
                    <a:pt x="2160" y="5176"/>
                  </a:lnTo>
                  <a:cubicBezTo>
                    <a:pt x="1863" y="4251"/>
                    <a:pt x="2375" y="3255"/>
                    <a:pt x="3301" y="2958"/>
                  </a:cubicBezTo>
                  <a:lnTo>
                    <a:pt x="3177" y="2571"/>
                  </a:lnTo>
                  <a:cubicBezTo>
                    <a:pt x="2653" y="2738"/>
                    <a:pt x="2239" y="3087"/>
                    <a:pt x="1977" y="3527"/>
                  </a:cubicBezTo>
                  <a:cubicBezTo>
                    <a:pt x="1592" y="3561"/>
                    <a:pt x="1236" y="3696"/>
                    <a:pt x="935" y="3905"/>
                  </a:cubicBezTo>
                  <a:cubicBezTo>
                    <a:pt x="934" y="3881"/>
                    <a:pt x="933" y="3858"/>
                    <a:pt x="933" y="3834"/>
                  </a:cubicBezTo>
                  <a:cubicBezTo>
                    <a:pt x="933" y="2861"/>
                    <a:pt x="1724" y="2070"/>
                    <a:pt x="2696" y="2070"/>
                  </a:cubicBezTo>
                  <a:cubicBezTo>
                    <a:pt x="2772" y="2070"/>
                    <a:pt x="2851" y="2076"/>
                    <a:pt x="2931" y="2086"/>
                  </a:cubicBezTo>
                  <a:lnTo>
                    <a:pt x="3092" y="2108"/>
                  </a:lnTo>
                  <a:lnTo>
                    <a:pt x="3148" y="1956"/>
                  </a:lnTo>
                  <a:cubicBezTo>
                    <a:pt x="3404" y="1270"/>
                    <a:pt x="4069" y="809"/>
                    <a:pt x="4800" y="809"/>
                  </a:cubicBezTo>
                  <a:cubicBezTo>
                    <a:pt x="4839" y="809"/>
                    <a:pt x="4877" y="811"/>
                    <a:pt x="4916" y="814"/>
                  </a:cubicBezTo>
                  <a:cubicBezTo>
                    <a:pt x="4926" y="815"/>
                    <a:pt x="4936" y="816"/>
                    <a:pt x="4946" y="816"/>
                  </a:cubicBezTo>
                  <a:cubicBezTo>
                    <a:pt x="4979" y="819"/>
                    <a:pt x="5011" y="823"/>
                    <a:pt x="5043" y="827"/>
                  </a:cubicBezTo>
                  <a:cubicBezTo>
                    <a:pt x="5049" y="828"/>
                    <a:pt x="5055" y="829"/>
                    <a:pt x="5061" y="830"/>
                  </a:cubicBezTo>
                  <a:cubicBezTo>
                    <a:pt x="5099" y="835"/>
                    <a:pt x="5136" y="842"/>
                    <a:pt x="5172" y="850"/>
                  </a:cubicBezTo>
                  <a:cubicBezTo>
                    <a:pt x="5182" y="851"/>
                    <a:pt x="5192" y="854"/>
                    <a:pt x="5201" y="857"/>
                  </a:cubicBezTo>
                  <a:cubicBezTo>
                    <a:pt x="5230" y="863"/>
                    <a:pt x="5260" y="871"/>
                    <a:pt x="5288" y="879"/>
                  </a:cubicBezTo>
                  <a:cubicBezTo>
                    <a:pt x="5297" y="882"/>
                    <a:pt x="5306" y="884"/>
                    <a:pt x="5315" y="886"/>
                  </a:cubicBezTo>
                  <a:cubicBezTo>
                    <a:pt x="5350" y="897"/>
                    <a:pt x="5383" y="909"/>
                    <a:pt x="5417" y="921"/>
                  </a:cubicBezTo>
                  <a:cubicBezTo>
                    <a:pt x="5427" y="926"/>
                    <a:pt x="5438" y="930"/>
                    <a:pt x="5449" y="934"/>
                  </a:cubicBezTo>
                  <a:cubicBezTo>
                    <a:pt x="5474" y="944"/>
                    <a:pt x="5498" y="954"/>
                    <a:pt x="5523" y="966"/>
                  </a:cubicBezTo>
                  <a:cubicBezTo>
                    <a:pt x="5534" y="970"/>
                    <a:pt x="5545" y="975"/>
                    <a:pt x="5557" y="981"/>
                  </a:cubicBezTo>
                  <a:cubicBezTo>
                    <a:pt x="5587" y="995"/>
                    <a:pt x="5618" y="1011"/>
                    <a:pt x="5647" y="1027"/>
                  </a:cubicBezTo>
                  <a:cubicBezTo>
                    <a:pt x="5660" y="1034"/>
                    <a:pt x="5671" y="1041"/>
                    <a:pt x="5683" y="1048"/>
                  </a:cubicBezTo>
                  <a:cubicBezTo>
                    <a:pt x="5704" y="1060"/>
                    <a:pt x="5725" y="1072"/>
                    <a:pt x="5745" y="1085"/>
                  </a:cubicBezTo>
                  <a:cubicBezTo>
                    <a:pt x="6161" y="1351"/>
                    <a:pt x="6458" y="1784"/>
                    <a:pt x="6541" y="2289"/>
                  </a:cubicBezTo>
                  <a:cubicBezTo>
                    <a:pt x="6431" y="2290"/>
                    <a:pt x="6319" y="2299"/>
                    <a:pt x="6207" y="2317"/>
                  </a:cubicBezTo>
                  <a:cubicBezTo>
                    <a:pt x="5634" y="2406"/>
                    <a:pt x="5131" y="2714"/>
                    <a:pt x="4790" y="3183"/>
                  </a:cubicBezTo>
                  <a:lnTo>
                    <a:pt x="5119" y="3423"/>
                  </a:lnTo>
                  <a:cubicBezTo>
                    <a:pt x="5397" y="3041"/>
                    <a:pt x="5805" y="2792"/>
                    <a:pt x="6271" y="2718"/>
                  </a:cubicBezTo>
                  <a:cubicBezTo>
                    <a:pt x="6364" y="2704"/>
                    <a:pt x="6457" y="2696"/>
                    <a:pt x="6549" y="2696"/>
                  </a:cubicBezTo>
                  <a:cubicBezTo>
                    <a:pt x="6919" y="2696"/>
                    <a:pt x="7278" y="2813"/>
                    <a:pt x="7583" y="3034"/>
                  </a:cubicBezTo>
                  <a:lnTo>
                    <a:pt x="7822" y="2706"/>
                  </a:lnTo>
                  <a:cubicBezTo>
                    <a:pt x="7560" y="2515"/>
                    <a:pt x="7266" y="2387"/>
                    <a:pt x="6957" y="2328"/>
                  </a:cubicBezTo>
                  <a:cubicBezTo>
                    <a:pt x="6892" y="1757"/>
                    <a:pt x="6605" y="1251"/>
                    <a:pt x="6184" y="903"/>
                  </a:cubicBezTo>
                  <a:cubicBezTo>
                    <a:pt x="6512" y="586"/>
                    <a:pt x="6947" y="407"/>
                    <a:pt x="7408" y="407"/>
                  </a:cubicBezTo>
                  <a:close/>
                  <a:moveTo>
                    <a:pt x="7408" y="0"/>
                  </a:moveTo>
                  <a:cubicBezTo>
                    <a:pt x="6812" y="0"/>
                    <a:pt x="6251" y="242"/>
                    <a:pt x="5842" y="669"/>
                  </a:cubicBezTo>
                  <a:cubicBezTo>
                    <a:pt x="5832" y="664"/>
                    <a:pt x="5822" y="659"/>
                    <a:pt x="5812" y="654"/>
                  </a:cubicBezTo>
                  <a:cubicBezTo>
                    <a:pt x="5786" y="640"/>
                    <a:pt x="5761" y="627"/>
                    <a:pt x="5735" y="615"/>
                  </a:cubicBezTo>
                  <a:cubicBezTo>
                    <a:pt x="5718" y="607"/>
                    <a:pt x="5701" y="599"/>
                    <a:pt x="5684" y="592"/>
                  </a:cubicBezTo>
                  <a:cubicBezTo>
                    <a:pt x="5663" y="582"/>
                    <a:pt x="5642" y="574"/>
                    <a:pt x="5621" y="565"/>
                  </a:cubicBezTo>
                  <a:cubicBezTo>
                    <a:pt x="5605" y="558"/>
                    <a:pt x="5588" y="551"/>
                    <a:pt x="5571" y="545"/>
                  </a:cubicBezTo>
                  <a:cubicBezTo>
                    <a:pt x="5548" y="536"/>
                    <a:pt x="5524" y="527"/>
                    <a:pt x="5501" y="520"/>
                  </a:cubicBezTo>
                  <a:cubicBezTo>
                    <a:pt x="5486" y="514"/>
                    <a:pt x="5471" y="509"/>
                    <a:pt x="5456" y="505"/>
                  </a:cubicBezTo>
                  <a:cubicBezTo>
                    <a:pt x="5419" y="493"/>
                    <a:pt x="5380" y="481"/>
                    <a:pt x="5342" y="472"/>
                  </a:cubicBezTo>
                  <a:cubicBezTo>
                    <a:pt x="5336" y="470"/>
                    <a:pt x="5329" y="468"/>
                    <a:pt x="5323" y="467"/>
                  </a:cubicBezTo>
                  <a:cubicBezTo>
                    <a:pt x="5289" y="458"/>
                    <a:pt x="5254" y="451"/>
                    <a:pt x="5220" y="444"/>
                  </a:cubicBezTo>
                  <a:cubicBezTo>
                    <a:pt x="5206" y="441"/>
                    <a:pt x="5193" y="439"/>
                    <a:pt x="5179" y="437"/>
                  </a:cubicBezTo>
                  <a:cubicBezTo>
                    <a:pt x="5152" y="431"/>
                    <a:pt x="5123" y="427"/>
                    <a:pt x="5096" y="424"/>
                  </a:cubicBezTo>
                  <a:cubicBezTo>
                    <a:pt x="5082" y="422"/>
                    <a:pt x="5067" y="420"/>
                    <a:pt x="5052" y="418"/>
                  </a:cubicBezTo>
                  <a:cubicBezTo>
                    <a:pt x="5023" y="415"/>
                    <a:pt x="4994" y="412"/>
                    <a:pt x="4965" y="410"/>
                  </a:cubicBezTo>
                  <a:cubicBezTo>
                    <a:pt x="4952" y="409"/>
                    <a:pt x="4939" y="408"/>
                    <a:pt x="4926" y="407"/>
                  </a:cubicBezTo>
                  <a:cubicBezTo>
                    <a:pt x="4884" y="404"/>
                    <a:pt x="4842" y="403"/>
                    <a:pt x="4800" y="403"/>
                  </a:cubicBezTo>
                  <a:cubicBezTo>
                    <a:pt x="3953" y="403"/>
                    <a:pt x="3179" y="905"/>
                    <a:pt x="2828" y="1668"/>
                  </a:cubicBezTo>
                  <a:cubicBezTo>
                    <a:pt x="2783" y="1664"/>
                    <a:pt x="2740" y="1663"/>
                    <a:pt x="2696" y="1663"/>
                  </a:cubicBezTo>
                  <a:cubicBezTo>
                    <a:pt x="1500" y="1663"/>
                    <a:pt x="526" y="2637"/>
                    <a:pt x="526" y="3834"/>
                  </a:cubicBezTo>
                  <a:cubicBezTo>
                    <a:pt x="526" y="3967"/>
                    <a:pt x="538" y="4099"/>
                    <a:pt x="562" y="4230"/>
                  </a:cubicBezTo>
                  <a:cubicBezTo>
                    <a:pt x="299" y="4520"/>
                    <a:pt x="123" y="4870"/>
                    <a:pt x="45" y="5247"/>
                  </a:cubicBezTo>
                  <a:cubicBezTo>
                    <a:pt x="45" y="5249"/>
                    <a:pt x="44" y="5251"/>
                    <a:pt x="44" y="5254"/>
                  </a:cubicBezTo>
                  <a:cubicBezTo>
                    <a:pt x="38" y="5284"/>
                    <a:pt x="32" y="5315"/>
                    <a:pt x="28" y="5346"/>
                  </a:cubicBezTo>
                  <a:cubicBezTo>
                    <a:pt x="27" y="5352"/>
                    <a:pt x="26" y="5358"/>
                    <a:pt x="25" y="5363"/>
                  </a:cubicBezTo>
                  <a:cubicBezTo>
                    <a:pt x="21" y="5391"/>
                    <a:pt x="17" y="5420"/>
                    <a:pt x="14" y="5448"/>
                  </a:cubicBezTo>
                  <a:cubicBezTo>
                    <a:pt x="13" y="5455"/>
                    <a:pt x="12" y="5464"/>
                    <a:pt x="11" y="5472"/>
                  </a:cubicBezTo>
                  <a:cubicBezTo>
                    <a:pt x="9" y="5499"/>
                    <a:pt x="7" y="5526"/>
                    <a:pt x="5" y="5554"/>
                  </a:cubicBezTo>
                  <a:cubicBezTo>
                    <a:pt x="4" y="5563"/>
                    <a:pt x="3" y="5572"/>
                    <a:pt x="3" y="5580"/>
                  </a:cubicBezTo>
                  <a:cubicBezTo>
                    <a:pt x="2" y="5616"/>
                    <a:pt x="1" y="5652"/>
                    <a:pt x="1" y="5688"/>
                  </a:cubicBezTo>
                  <a:cubicBezTo>
                    <a:pt x="1" y="6885"/>
                    <a:pt x="974" y="7858"/>
                    <a:pt x="2171" y="7858"/>
                  </a:cubicBezTo>
                  <a:cubicBezTo>
                    <a:pt x="2414" y="7858"/>
                    <a:pt x="2650" y="7819"/>
                    <a:pt x="2876" y="7741"/>
                  </a:cubicBezTo>
                  <a:cubicBezTo>
                    <a:pt x="2876" y="7743"/>
                    <a:pt x="2877" y="7745"/>
                    <a:pt x="2878" y="7747"/>
                  </a:cubicBezTo>
                  <a:cubicBezTo>
                    <a:pt x="2892" y="7795"/>
                    <a:pt x="2908" y="7842"/>
                    <a:pt x="2926" y="7887"/>
                  </a:cubicBezTo>
                  <a:cubicBezTo>
                    <a:pt x="2932" y="7904"/>
                    <a:pt x="2938" y="7919"/>
                    <a:pt x="2944" y="7935"/>
                  </a:cubicBezTo>
                  <a:cubicBezTo>
                    <a:pt x="2958" y="7967"/>
                    <a:pt x="2972" y="7999"/>
                    <a:pt x="2986" y="8031"/>
                  </a:cubicBezTo>
                  <a:cubicBezTo>
                    <a:pt x="3001" y="8063"/>
                    <a:pt x="3017" y="8093"/>
                    <a:pt x="3032" y="8124"/>
                  </a:cubicBezTo>
                  <a:cubicBezTo>
                    <a:pt x="3040" y="8139"/>
                    <a:pt x="3048" y="8153"/>
                    <a:pt x="3056" y="8167"/>
                  </a:cubicBezTo>
                  <a:cubicBezTo>
                    <a:pt x="3271" y="8557"/>
                    <a:pt x="3600" y="8869"/>
                    <a:pt x="3995" y="9063"/>
                  </a:cubicBezTo>
                  <a:cubicBezTo>
                    <a:pt x="4011" y="9071"/>
                    <a:pt x="4027" y="9079"/>
                    <a:pt x="4043" y="9086"/>
                  </a:cubicBezTo>
                  <a:cubicBezTo>
                    <a:pt x="4076" y="9101"/>
                    <a:pt x="4108" y="9116"/>
                    <a:pt x="4142" y="9129"/>
                  </a:cubicBezTo>
                  <a:cubicBezTo>
                    <a:pt x="4170" y="9141"/>
                    <a:pt x="4200" y="9151"/>
                    <a:pt x="4229" y="9162"/>
                  </a:cubicBezTo>
                  <a:cubicBezTo>
                    <a:pt x="4248" y="9169"/>
                    <a:pt x="4268" y="9176"/>
                    <a:pt x="4287" y="9182"/>
                  </a:cubicBezTo>
                  <a:cubicBezTo>
                    <a:pt x="4330" y="9196"/>
                    <a:pt x="4373" y="9209"/>
                    <a:pt x="4415" y="9220"/>
                  </a:cubicBezTo>
                  <a:cubicBezTo>
                    <a:pt x="4428" y="9223"/>
                    <a:pt x="4440" y="9226"/>
                    <a:pt x="4452" y="9228"/>
                  </a:cubicBezTo>
                  <a:cubicBezTo>
                    <a:pt x="4492" y="9238"/>
                    <a:pt x="4533" y="9247"/>
                    <a:pt x="4574" y="9254"/>
                  </a:cubicBezTo>
                  <a:cubicBezTo>
                    <a:pt x="4586" y="9255"/>
                    <a:pt x="4598" y="9258"/>
                    <a:pt x="4610" y="9260"/>
                  </a:cubicBezTo>
                  <a:cubicBezTo>
                    <a:pt x="4659" y="9268"/>
                    <a:pt x="4710" y="9274"/>
                    <a:pt x="4759" y="9278"/>
                  </a:cubicBezTo>
                  <a:cubicBezTo>
                    <a:pt x="4772" y="9280"/>
                    <a:pt x="4783" y="9280"/>
                    <a:pt x="4794" y="9281"/>
                  </a:cubicBezTo>
                  <a:cubicBezTo>
                    <a:pt x="4847" y="9285"/>
                    <a:pt x="4901" y="9288"/>
                    <a:pt x="4955" y="9288"/>
                  </a:cubicBezTo>
                  <a:cubicBezTo>
                    <a:pt x="5116" y="9288"/>
                    <a:pt x="5276" y="9269"/>
                    <a:pt x="5433" y="9234"/>
                  </a:cubicBezTo>
                  <a:cubicBezTo>
                    <a:pt x="5782" y="9564"/>
                    <a:pt x="6219" y="9764"/>
                    <a:pt x="6692" y="9813"/>
                  </a:cubicBezTo>
                  <a:cubicBezTo>
                    <a:pt x="6696" y="9813"/>
                    <a:pt x="6699" y="9814"/>
                    <a:pt x="6702" y="9814"/>
                  </a:cubicBezTo>
                  <a:cubicBezTo>
                    <a:pt x="6733" y="9818"/>
                    <a:pt x="6763" y="9819"/>
                    <a:pt x="6794" y="9821"/>
                  </a:cubicBezTo>
                  <a:cubicBezTo>
                    <a:pt x="6800" y="9822"/>
                    <a:pt x="6806" y="9822"/>
                    <a:pt x="6812" y="9823"/>
                  </a:cubicBezTo>
                  <a:cubicBezTo>
                    <a:pt x="6849" y="9825"/>
                    <a:pt x="6885" y="9825"/>
                    <a:pt x="6922" y="9825"/>
                  </a:cubicBezTo>
                  <a:cubicBezTo>
                    <a:pt x="6968" y="9825"/>
                    <a:pt x="7012" y="9824"/>
                    <a:pt x="7057" y="9821"/>
                  </a:cubicBezTo>
                  <a:cubicBezTo>
                    <a:pt x="7066" y="9820"/>
                    <a:pt x="7076" y="9819"/>
                    <a:pt x="7085" y="9818"/>
                  </a:cubicBezTo>
                  <a:cubicBezTo>
                    <a:pt x="7126" y="9816"/>
                    <a:pt x="7165" y="9812"/>
                    <a:pt x="7205" y="9806"/>
                  </a:cubicBezTo>
                  <a:cubicBezTo>
                    <a:pt x="7209" y="9806"/>
                    <a:pt x="7213" y="9805"/>
                    <a:pt x="7216" y="9805"/>
                  </a:cubicBezTo>
                  <a:cubicBezTo>
                    <a:pt x="7411" y="9779"/>
                    <a:pt x="7601" y="9727"/>
                    <a:pt x="7782" y="9648"/>
                  </a:cubicBezTo>
                  <a:cubicBezTo>
                    <a:pt x="8339" y="10407"/>
                    <a:pt x="9206" y="10811"/>
                    <a:pt x="10085" y="10811"/>
                  </a:cubicBezTo>
                  <a:cubicBezTo>
                    <a:pt x="10634" y="10811"/>
                    <a:pt x="11187" y="10654"/>
                    <a:pt x="11674" y="10327"/>
                  </a:cubicBezTo>
                  <a:cubicBezTo>
                    <a:pt x="11744" y="10334"/>
                    <a:pt x="11812" y="10337"/>
                    <a:pt x="11878" y="10337"/>
                  </a:cubicBezTo>
                  <a:cubicBezTo>
                    <a:pt x="12295" y="10337"/>
                    <a:pt x="12684" y="10219"/>
                    <a:pt x="13015" y="10015"/>
                  </a:cubicBezTo>
                  <a:cubicBezTo>
                    <a:pt x="13062" y="9987"/>
                    <a:pt x="13109" y="9957"/>
                    <a:pt x="13155" y="9926"/>
                  </a:cubicBezTo>
                  <a:lnTo>
                    <a:pt x="13153" y="9922"/>
                  </a:lnTo>
                  <a:cubicBezTo>
                    <a:pt x="13695" y="9527"/>
                    <a:pt x="14050" y="8888"/>
                    <a:pt x="14050" y="8167"/>
                  </a:cubicBezTo>
                  <a:cubicBezTo>
                    <a:pt x="14050" y="8084"/>
                    <a:pt x="14044" y="8002"/>
                    <a:pt x="14035" y="7918"/>
                  </a:cubicBezTo>
                  <a:cubicBezTo>
                    <a:pt x="14039" y="7915"/>
                    <a:pt x="14043" y="7912"/>
                    <a:pt x="14049" y="7908"/>
                  </a:cubicBezTo>
                  <a:cubicBezTo>
                    <a:pt x="14070" y="7893"/>
                    <a:pt x="14093" y="7878"/>
                    <a:pt x="14115" y="7861"/>
                  </a:cubicBezTo>
                  <a:cubicBezTo>
                    <a:pt x="14139" y="7844"/>
                    <a:pt x="14161" y="7827"/>
                    <a:pt x="14183" y="7809"/>
                  </a:cubicBezTo>
                  <a:cubicBezTo>
                    <a:pt x="14200" y="7796"/>
                    <a:pt x="14215" y="7784"/>
                    <a:pt x="14231" y="7771"/>
                  </a:cubicBezTo>
                  <a:cubicBezTo>
                    <a:pt x="14247" y="7758"/>
                    <a:pt x="14263" y="7744"/>
                    <a:pt x="14277" y="7731"/>
                  </a:cubicBezTo>
                  <a:cubicBezTo>
                    <a:pt x="14293" y="7717"/>
                    <a:pt x="14309" y="7703"/>
                    <a:pt x="14324" y="7689"/>
                  </a:cubicBezTo>
                  <a:cubicBezTo>
                    <a:pt x="14338" y="7676"/>
                    <a:pt x="14351" y="7663"/>
                    <a:pt x="14364" y="7650"/>
                  </a:cubicBezTo>
                  <a:cubicBezTo>
                    <a:pt x="14385" y="7630"/>
                    <a:pt x="14404" y="7609"/>
                    <a:pt x="14423" y="7589"/>
                  </a:cubicBezTo>
                  <a:cubicBezTo>
                    <a:pt x="14431" y="7581"/>
                    <a:pt x="14439" y="7574"/>
                    <a:pt x="14446" y="7565"/>
                  </a:cubicBezTo>
                  <a:cubicBezTo>
                    <a:pt x="14473" y="7535"/>
                    <a:pt x="14499" y="7505"/>
                    <a:pt x="14524" y="7473"/>
                  </a:cubicBezTo>
                  <a:cubicBezTo>
                    <a:pt x="14531" y="7467"/>
                    <a:pt x="14535" y="7460"/>
                    <a:pt x="14540" y="7454"/>
                  </a:cubicBezTo>
                  <a:cubicBezTo>
                    <a:pt x="14562" y="7426"/>
                    <a:pt x="14583" y="7398"/>
                    <a:pt x="14604" y="7370"/>
                  </a:cubicBezTo>
                  <a:cubicBezTo>
                    <a:pt x="14607" y="7364"/>
                    <a:pt x="14612" y="7359"/>
                    <a:pt x="14615" y="7353"/>
                  </a:cubicBezTo>
                  <a:cubicBezTo>
                    <a:pt x="14790" y="7106"/>
                    <a:pt x="14915" y="6820"/>
                    <a:pt x="14973" y="6512"/>
                  </a:cubicBezTo>
                  <a:cubicBezTo>
                    <a:pt x="14973" y="6509"/>
                    <a:pt x="14974" y="6507"/>
                    <a:pt x="14974" y="6504"/>
                  </a:cubicBezTo>
                  <a:cubicBezTo>
                    <a:pt x="14981" y="6467"/>
                    <a:pt x="14987" y="6428"/>
                    <a:pt x="14992" y="6390"/>
                  </a:cubicBezTo>
                  <a:cubicBezTo>
                    <a:pt x="14993" y="6381"/>
                    <a:pt x="14995" y="6372"/>
                    <a:pt x="14996" y="6364"/>
                  </a:cubicBezTo>
                  <a:cubicBezTo>
                    <a:pt x="15000" y="6330"/>
                    <a:pt x="15003" y="6297"/>
                    <a:pt x="15006" y="6263"/>
                  </a:cubicBezTo>
                  <a:cubicBezTo>
                    <a:pt x="15006" y="6253"/>
                    <a:pt x="15007" y="6243"/>
                    <a:pt x="15008" y="6233"/>
                  </a:cubicBezTo>
                  <a:cubicBezTo>
                    <a:pt x="15010" y="6191"/>
                    <a:pt x="15012" y="6148"/>
                    <a:pt x="15012" y="6105"/>
                  </a:cubicBezTo>
                  <a:cubicBezTo>
                    <a:pt x="15012" y="5404"/>
                    <a:pt x="14679" y="4756"/>
                    <a:pt x="14115" y="4347"/>
                  </a:cubicBezTo>
                  <a:cubicBezTo>
                    <a:pt x="14115" y="4347"/>
                    <a:pt x="14115" y="4346"/>
                    <a:pt x="14115" y="4345"/>
                  </a:cubicBezTo>
                  <a:cubicBezTo>
                    <a:pt x="14118" y="4316"/>
                    <a:pt x="14119" y="4286"/>
                    <a:pt x="14121" y="4256"/>
                  </a:cubicBezTo>
                  <a:cubicBezTo>
                    <a:pt x="14122" y="4251"/>
                    <a:pt x="14122" y="4246"/>
                    <a:pt x="14122" y="4241"/>
                  </a:cubicBezTo>
                  <a:cubicBezTo>
                    <a:pt x="14124" y="4207"/>
                    <a:pt x="14125" y="4173"/>
                    <a:pt x="14125" y="4138"/>
                  </a:cubicBezTo>
                  <a:cubicBezTo>
                    <a:pt x="14125" y="4101"/>
                    <a:pt x="14124" y="4065"/>
                    <a:pt x="14122" y="4028"/>
                  </a:cubicBezTo>
                  <a:cubicBezTo>
                    <a:pt x="14121" y="4016"/>
                    <a:pt x="14120" y="4003"/>
                    <a:pt x="14119" y="3992"/>
                  </a:cubicBezTo>
                  <a:cubicBezTo>
                    <a:pt x="14118" y="3968"/>
                    <a:pt x="14116" y="3943"/>
                    <a:pt x="14114" y="3919"/>
                  </a:cubicBezTo>
                  <a:cubicBezTo>
                    <a:pt x="14112" y="3904"/>
                    <a:pt x="14110" y="3890"/>
                    <a:pt x="14108" y="3875"/>
                  </a:cubicBezTo>
                  <a:cubicBezTo>
                    <a:pt x="14105" y="3854"/>
                    <a:pt x="14104" y="3832"/>
                    <a:pt x="14100" y="3811"/>
                  </a:cubicBezTo>
                  <a:cubicBezTo>
                    <a:pt x="14098" y="3796"/>
                    <a:pt x="14095" y="3781"/>
                    <a:pt x="14092" y="3765"/>
                  </a:cubicBezTo>
                  <a:cubicBezTo>
                    <a:pt x="14089" y="3745"/>
                    <a:pt x="14085" y="3726"/>
                    <a:pt x="14082" y="3706"/>
                  </a:cubicBezTo>
                  <a:cubicBezTo>
                    <a:pt x="14078" y="3690"/>
                    <a:pt x="14074" y="3674"/>
                    <a:pt x="14070" y="3659"/>
                  </a:cubicBezTo>
                  <a:cubicBezTo>
                    <a:pt x="14066" y="3639"/>
                    <a:pt x="14063" y="3621"/>
                    <a:pt x="14057" y="3602"/>
                  </a:cubicBezTo>
                  <a:cubicBezTo>
                    <a:pt x="14054" y="3586"/>
                    <a:pt x="14049" y="3570"/>
                    <a:pt x="14044" y="3554"/>
                  </a:cubicBezTo>
                  <a:cubicBezTo>
                    <a:pt x="14039" y="3536"/>
                    <a:pt x="14035" y="3518"/>
                    <a:pt x="14029" y="3500"/>
                  </a:cubicBezTo>
                  <a:cubicBezTo>
                    <a:pt x="14024" y="3484"/>
                    <a:pt x="14018" y="3468"/>
                    <a:pt x="14013" y="3452"/>
                  </a:cubicBezTo>
                  <a:cubicBezTo>
                    <a:pt x="14008" y="3435"/>
                    <a:pt x="14001" y="3418"/>
                    <a:pt x="13995" y="3400"/>
                  </a:cubicBezTo>
                  <a:cubicBezTo>
                    <a:pt x="13990" y="3384"/>
                    <a:pt x="13983" y="3369"/>
                    <a:pt x="13977" y="3353"/>
                  </a:cubicBezTo>
                  <a:cubicBezTo>
                    <a:pt x="13971" y="3336"/>
                    <a:pt x="13965" y="3319"/>
                    <a:pt x="13958" y="3302"/>
                  </a:cubicBezTo>
                  <a:cubicBezTo>
                    <a:pt x="13951" y="3287"/>
                    <a:pt x="13944" y="3272"/>
                    <a:pt x="13937" y="3256"/>
                  </a:cubicBezTo>
                  <a:cubicBezTo>
                    <a:pt x="13929" y="3239"/>
                    <a:pt x="13922" y="3224"/>
                    <a:pt x="13915" y="3208"/>
                  </a:cubicBezTo>
                  <a:cubicBezTo>
                    <a:pt x="13907" y="3192"/>
                    <a:pt x="13899" y="3177"/>
                    <a:pt x="13891" y="3161"/>
                  </a:cubicBezTo>
                  <a:cubicBezTo>
                    <a:pt x="13884" y="3146"/>
                    <a:pt x="13876" y="3130"/>
                    <a:pt x="13868" y="3115"/>
                  </a:cubicBezTo>
                  <a:cubicBezTo>
                    <a:pt x="13860" y="3100"/>
                    <a:pt x="13851" y="3085"/>
                    <a:pt x="13843" y="3069"/>
                  </a:cubicBezTo>
                  <a:cubicBezTo>
                    <a:pt x="13834" y="3054"/>
                    <a:pt x="13825" y="3039"/>
                    <a:pt x="13816" y="3025"/>
                  </a:cubicBezTo>
                  <a:cubicBezTo>
                    <a:pt x="13808" y="3010"/>
                    <a:pt x="13798" y="2995"/>
                    <a:pt x="13789" y="2980"/>
                  </a:cubicBezTo>
                  <a:cubicBezTo>
                    <a:pt x="13780" y="2966"/>
                    <a:pt x="13771" y="2951"/>
                    <a:pt x="13761" y="2937"/>
                  </a:cubicBezTo>
                  <a:cubicBezTo>
                    <a:pt x="13752" y="2922"/>
                    <a:pt x="13741" y="2909"/>
                    <a:pt x="13732" y="2895"/>
                  </a:cubicBezTo>
                  <a:cubicBezTo>
                    <a:pt x="13722" y="2881"/>
                    <a:pt x="13712" y="2867"/>
                    <a:pt x="13702" y="2853"/>
                  </a:cubicBezTo>
                  <a:cubicBezTo>
                    <a:pt x="13692" y="2839"/>
                    <a:pt x="13681" y="2825"/>
                    <a:pt x="13670" y="2811"/>
                  </a:cubicBezTo>
                  <a:cubicBezTo>
                    <a:pt x="13660" y="2798"/>
                    <a:pt x="13650" y="2785"/>
                    <a:pt x="13639" y="2771"/>
                  </a:cubicBezTo>
                  <a:cubicBezTo>
                    <a:pt x="13628" y="2757"/>
                    <a:pt x="13616" y="2744"/>
                    <a:pt x="13605" y="2730"/>
                  </a:cubicBezTo>
                  <a:cubicBezTo>
                    <a:pt x="13594" y="2718"/>
                    <a:pt x="13583" y="2705"/>
                    <a:pt x="13572" y="2693"/>
                  </a:cubicBezTo>
                  <a:cubicBezTo>
                    <a:pt x="13561" y="2680"/>
                    <a:pt x="13548" y="2667"/>
                    <a:pt x="13536" y="2654"/>
                  </a:cubicBezTo>
                  <a:cubicBezTo>
                    <a:pt x="13525" y="2641"/>
                    <a:pt x="13513" y="2630"/>
                    <a:pt x="13501" y="2618"/>
                  </a:cubicBezTo>
                  <a:cubicBezTo>
                    <a:pt x="13489" y="2605"/>
                    <a:pt x="13477" y="2592"/>
                    <a:pt x="13464" y="2580"/>
                  </a:cubicBezTo>
                  <a:cubicBezTo>
                    <a:pt x="13451" y="2569"/>
                    <a:pt x="13440" y="2558"/>
                    <a:pt x="13428" y="2546"/>
                  </a:cubicBezTo>
                  <a:cubicBezTo>
                    <a:pt x="13415" y="2534"/>
                    <a:pt x="13402" y="2522"/>
                    <a:pt x="13388" y="2510"/>
                  </a:cubicBezTo>
                  <a:cubicBezTo>
                    <a:pt x="13375" y="2499"/>
                    <a:pt x="13363" y="2489"/>
                    <a:pt x="13350" y="2478"/>
                  </a:cubicBezTo>
                  <a:cubicBezTo>
                    <a:pt x="13337" y="2467"/>
                    <a:pt x="13323" y="2455"/>
                    <a:pt x="13309" y="2444"/>
                  </a:cubicBezTo>
                  <a:cubicBezTo>
                    <a:pt x="13296" y="2434"/>
                    <a:pt x="13283" y="2423"/>
                    <a:pt x="13270" y="2413"/>
                  </a:cubicBezTo>
                  <a:cubicBezTo>
                    <a:pt x="13256" y="2402"/>
                    <a:pt x="13242" y="2392"/>
                    <a:pt x="13227" y="2381"/>
                  </a:cubicBezTo>
                  <a:cubicBezTo>
                    <a:pt x="13214" y="2372"/>
                    <a:pt x="13200" y="2362"/>
                    <a:pt x="13187" y="2352"/>
                  </a:cubicBezTo>
                  <a:cubicBezTo>
                    <a:pt x="13172" y="2343"/>
                    <a:pt x="13157" y="2332"/>
                    <a:pt x="13142" y="2323"/>
                  </a:cubicBezTo>
                  <a:cubicBezTo>
                    <a:pt x="13128" y="2314"/>
                    <a:pt x="13114" y="2304"/>
                    <a:pt x="13100" y="2296"/>
                  </a:cubicBezTo>
                  <a:cubicBezTo>
                    <a:pt x="13085" y="2286"/>
                    <a:pt x="13070" y="2277"/>
                    <a:pt x="13054" y="2268"/>
                  </a:cubicBezTo>
                  <a:cubicBezTo>
                    <a:pt x="13040" y="2260"/>
                    <a:pt x="13025" y="2251"/>
                    <a:pt x="13010" y="2243"/>
                  </a:cubicBezTo>
                  <a:cubicBezTo>
                    <a:pt x="12995" y="2234"/>
                    <a:pt x="12980" y="2226"/>
                    <a:pt x="12963" y="2217"/>
                  </a:cubicBezTo>
                  <a:cubicBezTo>
                    <a:pt x="12949" y="2209"/>
                    <a:pt x="12934" y="2202"/>
                    <a:pt x="12919" y="2194"/>
                  </a:cubicBezTo>
                  <a:cubicBezTo>
                    <a:pt x="12903" y="2186"/>
                    <a:pt x="12886" y="2179"/>
                    <a:pt x="12871" y="2171"/>
                  </a:cubicBezTo>
                  <a:cubicBezTo>
                    <a:pt x="12855" y="2164"/>
                    <a:pt x="12840" y="2157"/>
                    <a:pt x="12824" y="2150"/>
                  </a:cubicBezTo>
                  <a:cubicBezTo>
                    <a:pt x="12808" y="2143"/>
                    <a:pt x="12791" y="2136"/>
                    <a:pt x="12776" y="2129"/>
                  </a:cubicBezTo>
                  <a:cubicBezTo>
                    <a:pt x="12759" y="2123"/>
                    <a:pt x="12743" y="2117"/>
                    <a:pt x="12728" y="2110"/>
                  </a:cubicBezTo>
                  <a:cubicBezTo>
                    <a:pt x="12711" y="2103"/>
                    <a:pt x="12694" y="2097"/>
                    <a:pt x="12677" y="2092"/>
                  </a:cubicBezTo>
                  <a:cubicBezTo>
                    <a:pt x="12661" y="2086"/>
                    <a:pt x="12645" y="2081"/>
                    <a:pt x="12628" y="2075"/>
                  </a:cubicBezTo>
                  <a:cubicBezTo>
                    <a:pt x="12611" y="2069"/>
                    <a:pt x="12594" y="2064"/>
                    <a:pt x="12577" y="2059"/>
                  </a:cubicBezTo>
                  <a:cubicBezTo>
                    <a:pt x="12561" y="2054"/>
                    <a:pt x="12543" y="2049"/>
                    <a:pt x="12527" y="2045"/>
                  </a:cubicBezTo>
                  <a:cubicBezTo>
                    <a:pt x="12510" y="2040"/>
                    <a:pt x="12493" y="2035"/>
                    <a:pt x="12475" y="2031"/>
                  </a:cubicBezTo>
                  <a:cubicBezTo>
                    <a:pt x="12458" y="2027"/>
                    <a:pt x="12441" y="2023"/>
                    <a:pt x="12424" y="2019"/>
                  </a:cubicBezTo>
                  <a:cubicBezTo>
                    <a:pt x="12406" y="2015"/>
                    <a:pt x="12389" y="2012"/>
                    <a:pt x="12371" y="2008"/>
                  </a:cubicBezTo>
                  <a:cubicBezTo>
                    <a:pt x="12354" y="2005"/>
                    <a:pt x="12336" y="2001"/>
                    <a:pt x="12318" y="1999"/>
                  </a:cubicBezTo>
                  <a:cubicBezTo>
                    <a:pt x="12301" y="1995"/>
                    <a:pt x="12283" y="1993"/>
                    <a:pt x="12266" y="1990"/>
                  </a:cubicBezTo>
                  <a:cubicBezTo>
                    <a:pt x="12247" y="1987"/>
                    <a:pt x="12229" y="1986"/>
                    <a:pt x="12212" y="1983"/>
                  </a:cubicBezTo>
                  <a:cubicBezTo>
                    <a:pt x="12193" y="1981"/>
                    <a:pt x="12176" y="1979"/>
                    <a:pt x="12158" y="1977"/>
                  </a:cubicBezTo>
                  <a:cubicBezTo>
                    <a:pt x="12140" y="1975"/>
                    <a:pt x="12121" y="1974"/>
                    <a:pt x="12102" y="1973"/>
                  </a:cubicBezTo>
                  <a:cubicBezTo>
                    <a:pt x="12085" y="1972"/>
                    <a:pt x="12067" y="1971"/>
                    <a:pt x="12049" y="1970"/>
                  </a:cubicBezTo>
                  <a:cubicBezTo>
                    <a:pt x="12043" y="1970"/>
                    <a:pt x="12038" y="1969"/>
                    <a:pt x="12033" y="1969"/>
                  </a:cubicBezTo>
                  <a:cubicBezTo>
                    <a:pt x="12032" y="1967"/>
                    <a:pt x="12031" y="1966"/>
                    <a:pt x="12030" y="1964"/>
                  </a:cubicBezTo>
                  <a:cubicBezTo>
                    <a:pt x="12013" y="1917"/>
                    <a:pt x="11995" y="1871"/>
                    <a:pt x="11975" y="1826"/>
                  </a:cubicBezTo>
                  <a:cubicBezTo>
                    <a:pt x="11971" y="1815"/>
                    <a:pt x="11965" y="1804"/>
                    <a:pt x="11960" y="1793"/>
                  </a:cubicBezTo>
                  <a:cubicBezTo>
                    <a:pt x="11941" y="1752"/>
                    <a:pt x="11921" y="1711"/>
                    <a:pt x="11900" y="1670"/>
                  </a:cubicBezTo>
                  <a:cubicBezTo>
                    <a:pt x="11895" y="1663"/>
                    <a:pt x="11890" y="1655"/>
                    <a:pt x="11886" y="1646"/>
                  </a:cubicBezTo>
                  <a:cubicBezTo>
                    <a:pt x="11866" y="1610"/>
                    <a:pt x="11845" y="1574"/>
                    <a:pt x="11822" y="1539"/>
                  </a:cubicBezTo>
                  <a:cubicBezTo>
                    <a:pt x="11814" y="1526"/>
                    <a:pt x="11806" y="1514"/>
                    <a:pt x="11798" y="1501"/>
                  </a:cubicBezTo>
                  <a:cubicBezTo>
                    <a:pt x="11773" y="1463"/>
                    <a:pt x="11747" y="1427"/>
                    <a:pt x="11720" y="1391"/>
                  </a:cubicBezTo>
                  <a:cubicBezTo>
                    <a:pt x="11713" y="1381"/>
                    <a:pt x="11705" y="1372"/>
                    <a:pt x="11697" y="1362"/>
                  </a:cubicBezTo>
                  <a:cubicBezTo>
                    <a:pt x="11673" y="1331"/>
                    <a:pt x="11648" y="1301"/>
                    <a:pt x="11622" y="1271"/>
                  </a:cubicBezTo>
                  <a:cubicBezTo>
                    <a:pt x="11615" y="1263"/>
                    <a:pt x="11608" y="1255"/>
                    <a:pt x="11601" y="1247"/>
                  </a:cubicBezTo>
                  <a:cubicBezTo>
                    <a:pt x="11570" y="1211"/>
                    <a:pt x="11536" y="1177"/>
                    <a:pt x="11502" y="1143"/>
                  </a:cubicBezTo>
                  <a:cubicBezTo>
                    <a:pt x="11496" y="1138"/>
                    <a:pt x="11489" y="1132"/>
                    <a:pt x="11483" y="1126"/>
                  </a:cubicBezTo>
                  <a:cubicBezTo>
                    <a:pt x="11407" y="1054"/>
                    <a:pt x="11328" y="988"/>
                    <a:pt x="11242" y="927"/>
                  </a:cubicBezTo>
                  <a:cubicBezTo>
                    <a:pt x="11242" y="926"/>
                    <a:pt x="11240" y="926"/>
                    <a:pt x="11239" y="925"/>
                  </a:cubicBezTo>
                  <a:cubicBezTo>
                    <a:pt x="11017" y="768"/>
                    <a:pt x="10766" y="651"/>
                    <a:pt x="10493" y="586"/>
                  </a:cubicBezTo>
                  <a:cubicBezTo>
                    <a:pt x="10492" y="585"/>
                    <a:pt x="10490" y="585"/>
                    <a:pt x="10489" y="584"/>
                  </a:cubicBezTo>
                  <a:cubicBezTo>
                    <a:pt x="10386" y="561"/>
                    <a:pt x="10280" y="543"/>
                    <a:pt x="10173" y="534"/>
                  </a:cubicBezTo>
                  <a:cubicBezTo>
                    <a:pt x="10162" y="534"/>
                    <a:pt x="10152" y="533"/>
                    <a:pt x="10142" y="532"/>
                  </a:cubicBezTo>
                  <a:cubicBezTo>
                    <a:pt x="10091" y="528"/>
                    <a:pt x="10039" y="526"/>
                    <a:pt x="9987" y="526"/>
                  </a:cubicBezTo>
                  <a:cubicBezTo>
                    <a:pt x="9659" y="526"/>
                    <a:pt x="9335" y="600"/>
                    <a:pt x="9042" y="742"/>
                  </a:cubicBezTo>
                  <a:cubicBezTo>
                    <a:pt x="9033" y="732"/>
                    <a:pt x="9024" y="722"/>
                    <a:pt x="9015" y="713"/>
                  </a:cubicBezTo>
                  <a:cubicBezTo>
                    <a:pt x="9015" y="713"/>
                    <a:pt x="9014" y="712"/>
                    <a:pt x="9013" y="711"/>
                  </a:cubicBezTo>
                  <a:cubicBezTo>
                    <a:pt x="8991" y="685"/>
                    <a:pt x="8968" y="661"/>
                    <a:pt x="8943" y="637"/>
                  </a:cubicBezTo>
                  <a:cubicBezTo>
                    <a:pt x="8943" y="637"/>
                    <a:pt x="8941" y="635"/>
                    <a:pt x="8940" y="634"/>
                  </a:cubicBezTo>
                  <a:cubicBezTo>
                    <a:pt x="8916" y="610"/>
                    <a:pt x="8893" y="588"/>
                    <a:pt x="8868" y="566"/>
                  </a:cubicBezTo>
                  <a:cubicBezTo>
                    <a:pt x="8864" y="562"/>
                    <a:pt x="8859" y="558"/>
                    <a:pt x="8854" y="554"/>
                  </a:cubicBezTo>
                  <a:cubicBezTo>
                    <a:pt x="8833" y="534"/>
                    <a:pt x="8812" y="515"/>
                    <a:pt x="8790" y="497"/>
                  </a:cubicBezTo>
                  <a:cubicBezTo>
                    <a:pt x="8444" y="211"/>
                    <a:pt x="8009" y="32"/>
                    <a:pt x="7533" y="4"/>
                  </a:cubicBezTo>
                  <a:cubicBezTo>
                    <a:pt x="7531" y="4"/>
                    <a:pt x="7528" y="4"/>
                    <a:pt x="7525" y="4"/>
                  </a:cubicBezTo>
                  <a:cubicBezTo>
                    <a:pt x="7486" y="2"/>
                    <a:pt x="7448" y="0"/>
                    <a:pt x="7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g15a85e89e09_1_51"/>
            <p:cNvSpPr/>
            <p:nvPr/>
          </p:nvSpPr>
          <p:spPr>
            <a:xfrm>
              <a:off x="1478389" y="1987365"/>
              <a:ext cx="677187" cy="449448"/>
            </a:xfrm>
            <a:custGeom>
              <a:avLst/>
              <a:gdLst/>
              <a:ahLst/>
              <a:cxnLst/>
              <a:rect l="l" t="t" r="r" b="b"/>
              <a:pathLst>
                <a:path w="6435" h="4271" extrusionOk="0">
                  <a:moveTo>
                    <a:pt x="586" y="0"/>
                  </a:moveTo>
                  <a:cubicBezTo>
                    <a:pt x="391" y="0"/>
                    <a:pt x="194" y="27"/>
                    <a:pt x="0" y="81"/>
                  </a:cubicBezTo>
                  <a:lnTo>
                    <a:pt x="109" y="473"/>
                  </a:lnTo>
                  <a:cubicBezTo>
                    <a:pt x="267" y="429"/>
                    <a:pt x="427" y="407"/>
                    <a:pt x="586" y="407"/>
                  </a:cubicBezTo>
                  <a:cubicBezTo>
                    <a:pt x="886" y="407"/>
                    <a:pt x="1182" y="484"/>
                    <a:pt x="1450" y="635"/>
                  </a:cubicBezTo>
                  <a:cubicBezTo>
                    <a:pt x="1860" y="867"/>
                    <a:pt x="2156" y="1244"/>
                    <a:pt x="2283" y="1698"/>
                  </a:cubicBezTo>
                  <a:lnTo>
                    <a:pt x="2387" y="2073"/>
                  </a:lnTo>
                  <a:lnTo>
                    <a:pt x="2635" y="1772"/>
                  </a:lnTo>
                  <a:cubicBezTo>
                    <a:pt x="2984" y="1349"/>
                    <a:pt x="3490" y="1130"/>
                    <a:pt x="3999" y="1130"/>
                  </a:cubicBezTo>
                  <a:cubicBezTo>
                    <a:pt x="4393" y="1130"/>
                    <a:pt x="4790" y="1261"/>
                    <a:pt x="5118" y="1530"/>
                  </a:cubicBezTo>
                  <a:cubicBezTo>
                    <a:pt x="5868" y="2148"/>
                    <a:pt x="5978" y="3262"/>
                    <a:pt x="5359" y="4012"/>
                  </a:cubicBezTo>
                  <a:lnTo>
                    <a:pt x="5674" y="4271"/>
                  </a:lnTo>
                  <a:cubicBezTo>
                    <a:pt x="6434" y="3347"/>
                    <a:pt x="6301" y="1976"/>
                    <a:pt x="5376" y="1216"/>
                  </a:cubicBezTo>
                  <a:cubicBezTo>
                    <a:pt x="4973" y="884"/>
                    <a:pt x="4485" y="723"/>
                    <a:pt x="4000" y="723"/>
                  </a:cubicBezTo>
                  <a:cubicBezTo>
                    <a:pt x="3480" y="723"/>
                    <a:pt x="2963" y="908"/>
                    <a:pt x="2558" y="1268"/>
                  </a:cubicBezTo>
                  <a:cubicBezTo>
                    <a:pt x="2368" y="853"/>
                    <a:pt x="2055" y="509"/>
                    <a:pt x="1650" y="281"/>
                  </a:cubicBezTo>
                  <a:cubicBezTo>
                    <a:pt x="1319" y="95"/>
                    <a:pt x="955" y="0"/>
                    <a:pt x="58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7" name="Google Shape;487;g15a85e89e09_1_51"/>
          <p:cNvSpPr txBox="1"/>
          <p:nvPr/>
        </p:nvSpPr>
        <p:spPr>
          <a:xfrm>
            <a:off x="3276600" y="1524000"/>
            <a:ext cx="5379600" cy="25398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accent5"/>
              </a:buClr>
              <a:buSzPts val="1700"/>
              <a:buFont typeface="Fira Sans Extra Condensed Medium"/>
              <a:buChar char="●"/>
            </a:pPr>
            <a:r>
              <a:rPr lang="en" sz="1700">
                <a:solidFill>
                  <a:schemeClr val="accent5"/>
                </a:solidFill>
                <a:latin typeface="Fira Sans Extra Condensed Medium"/>
                <a:ea typeface="Fira Sans Extra Condensed Medium"/>
                <a:cs typeface="Fira Sans Extra Condensed Medium"/>
                <a:sym typeface="Fira Sans Extra Condensed Medium"/>
              </a:rPr>
              <a:t>Collecting medical history using equipments. </a:t>
            </a:r>
            <a:endParaRPr sz="1700">
              <a:solidFill>
                <a:schemeClr val="accent5"/>
              </a:solidFill>
              <a:latin typeface="Fira Sans Extra Condensed Medium"/>
              <a:ea typeface="Fira Sans Extra Condensed Medium"/>
              <a:cs typeface="Fira Sans Extra Condensed Medium"/>
              <a:sym typeface="Fira Sans Extra Condensed Medium"/>
            </a:endParaRPr>
          </a:p>
          <a:p>
            <a:pPr marL="457200" lvl="0" indent="-336550" algn="l" rtl="0">
              <a:spcBef>
                <a:spcPts val="0"/>
              </a:spcBef>
              <a:spcAft>
                <a:spcPts val="0"/>
              </a:spcAft>
              <a:buClr>
                <a:schemeClr val="accent5"/>
              </a:buClr>
              <a:buSzPts val="1700"/>
              <a:buFont typeface="Fira Sans Extra Condensed Medium"/>
              <a:buChar char="●"/>
            </a:pPr>
            <a:r>
              <a:rPr lang="en" sz="1700">
                <a:solidFill>
                  <a:schemeClr val="accent5"/>
                </a:solidFill>
                <a:latin typeface="Fira Sans Extra Condensed Medium"/>
                <a:ea typeface="Fira Sans Extra Condensed Medium"/>
                <a:cs typeface="Fira Sans Extra Condensed Medium"/>
                <a:sym typeface="Fira Sans Extra Condensed Medium"/>
              </a:rPr>
              <a:t>Recognising patient’s facial expressions to analyse their emotional state.</a:t>
            </a:r>
            <a:endParaRPr sz="1700">
              <a:solidFill>
                <a:schemeClr val="accent5"/>
              </a:solidFill>
              <a:latin typeface="Fira Sans Extra Condensed Medium"/>
              <a:ea typeface="Fira Sans Extra Condensed Medium"/>
              <a:cs typeface="Fira Sans Extra Condensed Medium"/>
              <a:sym typeface="Fira Sans Extra Condensed Medium"/>
            </a:endParaRPr>
          </a:p>
          <a:p>
            <a:pPr marL="457200" lvl="0" indent="-336550" algn="l" rtl="0">
              <a:spcBef>
                <a:spcPts val="0"/>
              </a:spcBef>
              <a:spcAft>
                <a:spcPts val="0"/>
              </a:spcAft>
              <a:buClr>
                <a:schemeClr val="accent5"/>
              </a:buClr>
              <a:buSzPts val="1700"/>
              <a:buFont typeface="Fira Sans Extra Condensed Medium"/>
              <a:buChar char="●"/>
            </a:pPr>
            <a:r>
              <a:rPr lang="en" sz="1700">
                <a:solidFill>
                  <a:schemeClr val="accent5"/>
                </a:solidFill>
                <a:latin typeface="Fira Sans Extra Condensed Medium"/>
                <a:ea typeface="Fira Sans Extra Condensed Medium"/>
                <a:cs typeface="Fira Sans Extra Condensed Medium"/>
                <a:sym typeface="Fira Sans Extra Condensed Medium"/>
              </a:rPr>
              <a:t>Website will be analysing the current situation of their mental state and according to that stress levels will be determined and prescribe or guide them accordingly.</a:t>
            </a:r>
            <a:endParaRPr sz="1700">
              <a:solidFill>
                <a:schemeClr val="accent5"/>
              </a:solidFill>
              <a:latin typeface="Fira Sans Extra Condensed Medium"/>
              <a:ea typeface="Fira Sans Extra Condensed Medium"/>
              <a:cs typeface="Fira Sans Extra Condensed Medium"/>
              <a:sym typeface="Fira Sans Extra Condensed Medium"/>
            </a:endParaRPr>
          </a:p>
          <a:p>
            <a:pPr marL="457200" lvl="0" indent="-336550" algn="l" rtl="0">
              <a:spcBef>
                <a:spcPts val="0"/>
              </a:spcBef>
              <a:spcAft>
                <a:spcPts val="0"/>
              </a:spcAft>
              <a:buClr>
                <a:schemeClr val="accent5"/>
              </a:buClr>
              <a:buSzPts val="1700"/>
              <a:buFont typeface="Fira Sans Extra Condensed Medium"/>
              <a:buChar char="●"/>
            </a:pPr>
            <a:r>
              <a:rPr lang="en" sz="1700">
                <a:solidFill>
                  <a:schemeClr val="accent5"/>
                </a:solidFill>
                <a:latin typeface="Fira Sans Extra Condensed Medium"/>
                <a:ea typeface="Fira Sans Extra Condensed Medium"/>
                <a:cs typeface="Fira Sans Extra Condensed Medium"/>
                <a:sym typeface="Fira Sans Extra Condensed Medium"/>
              </a:rPr>
              <a:t>Can also connect doctors with the website so as to provide on the spot guidance if the patient wants further consultancy.</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g15a85e89e09_1_12"/>
          <p:cNvSpPr txBox="1">
            <a:spLocks noGrp="1"/>
          </p:cNvSpPr>
          <p:nvPr>
            <p:ph type="title"/>
          </p:nvPr>
        </p:nvSpPr>
        <p:spPr>
          <a:xfrm>
            <a:off x="457200" y="326900"/>
            <a:ext cx="82296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 Existing work with limitations</a:t>
            </a:r>
            <a:endParaRPr/>
          </a:p>
        </p:txBody>
      </p:sp>
      <p:sp>
        <p:nvSpPr>
          <p:cNvPr id="493" name="Google Shape;493;g15a85e89e09_1_12"/>
          <p:cNvSpPr txBox="1"/>
          <p:nvPr/>
        </p:nvSpPr>
        <p:spPr>
          <a:xfrm>
            <a:off x="191400" y="1286550"/>
            <a:ext cx="8761200" cy="307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accent4"/>
                </a:solidFill>
                <a:latin typeface="Fira Sans Extra Condensed"/>
                <a:ea typeface="Fira Sans Extra Condensed"/>
                <a:cs typeface="Fira Sans Extra Condensed"/>
                <a:sym typeface="Fira Sans Extra Condensed"/>
              </a:rPr>
              <a:t>EXISTING METHODS:</a:t>
            </a:r>
            <a:endParaRPr sz="2000" b="1">
              <a:solidFill>
                <a:schemeClr val="accent4"/>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a:latin typeface="Roboto"/>
              <a:ea typeface="Roboto"/>
              <a:cs typeface="Roboto"/>
              <a:sym typeface="Roboto"/>
            </a:endParaRPr>
          </a:p>
          <a:p>
            <a:pPr marL="457200" lvl="0" indent="-342900" algn="l" rtl="0">
              <a:spcBef>
                <a:spcPts val="0"/>
              </a:spcBef>
              <a:spcAft>
                <a:spcPts val="0"/>
              </a:spcAft>
              <a:buClr>
                <a:schemeClr val="accent2"/>
              </a:buClr>
              <a:buSzPts val="1800"/>
              <a:buFont typeface="Fira Sans Extra Condensed Medium"/>
              <a:buChar char="●"/>
            </a:pPr>
            <a:r>
              <a:rPr lang="en" sz="1800">
                <a:solidFill>
                  <a:schemeClr val="accent2"/>
                </a:solidFill>
                <a:latin typeface="Fira Sans Extra Condensed Medium"/>
                <a:ea typeface="Fira Sans Extra Condensed Medium"/>
                <a:cs typeface="Fira Sans Extra Condensed Medium"/>
                <a:sym typeface="Fira Sans Extra Condensed Medium"/>
              </a:rPr>
              <a:t>Physiological signals, including galvanic skin response and skin temperature, that are related to such activities, can provide insights into ANS activity and are considered to be reliable indicators of stress.</a:t>
            </a:r>
            <a:endParaRPr sz="1800">
              <a:solidFill>
                <a:schemeClr val="accent2"/>
              </a:solidFill>
              <a:latin typeface="Fira Sans Extra Condensed Medium"/>
              <a:ea typeface="Fira Sans Extra Condensed Medium"/>
              <a:cs typeface="Fira Sans Extra Condensed Medium"/>
              <a:sym typeface="Fira Sans Extra Condensed Medium"/>
            </a:endParaRPr>
          </a:p>
          <a:p>
            <a:pPr marL="457200" lvl="0" indent="-342900" algn="l" rtl="0">
              <a:spcBef>
                <a:spcPts val="0"/>
              </a:spcBef>
              <a:spcAft>
                <a:spcPts val="0"/>
              </a:spcAft>
              <a:buClr>
                <a:schemeClr val="accent2"/>
              </a:buClr>
              <a:buSzPts val="1800"/>
              <a:buFont typeface="Fira Sans Extra Condensed Medium"/>
              <a:buChar char="●"/>
            </a:pPr>
            <a:r>
              <a:rPr lang="en" sz="1800">
                <a:solidFill>
                  <a:schemeClr val="accent2"/>
                </a:solidFill>
                <a:latin typeface="Fira Sans Extra Condensed Medium"/>
                <a:ea typeface="Fira Sans Extra Condensed Medium"/>
                <a:cs typeface="Fira Sans Extra Condensed Medium"/>
                <a:sym typeface="Fira Sans Extra Condensed Medium"/>
              </a:rPr>
              <a:t>Smart sensor devices that can be worn in daily routine do help in detecting our body temperature, heart rate, blood pressure and stress levels.</a:t>
            </a:r>
            <a:endParaRPr sz="1800">
              <a:solidFill>
                <a:schemeClr val="accent2"/>
              </a:solidFill>
              <a:latin typeface="Fira Sans Extra Condensed Medium"/>
              <a:ea typeface="Fira Sans Extra Condensed Medium"/>
              <a:cs typeface="Fira Sans Extra Condensed Medium"/>
              <a:sym typeface="Fira Sans Extra Condensed Medium"/>
            </a:endParaRPr>
          </a:p>
          <a:p>
            <a:pPr marL="457200" lvl="0" indent="-342900" algn="l" rtl="0">
              <a:spcBef>
                <a:spcPts val="0"/>
              </a:spcBef>
              <a:spcAft>
                <a:spcPts val="0"/>
              </a:spcAft>
              <a:buClr>
                <a:schemeClr val="accent2"/>
              </a:buClr>
              <a:buSzPts val="1800"/>
              <a:buFont typeface="Fira Sans Extra Condensed Medium"/>
              <a:buChar char="●"/>
            </a:pPr>
            <a:r>
              <a:rPr lang="en" sz="1800">
                <a:solidFill>
                  <a:schemeClr val="accent2"/>
                </a:solidFill>
                <a:latin typeface="Fira Sans Extra Condensed Medium"/>
                <a:ea typeface="Fira Sans Extra Condensed Medium"/>
                <a:cs typeface="Fira Sans Extra Condensed Medium"/>
                <a:sym typeface="Fira Sans Extra Condensed Medium"/>
              </a:rPr>
              <a:t>Mental health checkup by a certified psychologist or therapist can help in accurate detection and is remedial for long run</a:t>
            </a:r>
            <a:endParaRPr sz="1800">
              <a:solidFill>
                <a:schemeClr val="accent2"/>
              </a:solidFill>
              <a:latin typeface="Fira Sans Extra Condensed Medium"/>
              <a:ea typeface="Fira Sans Extra Condensed Medium"/>
              <a:cs typeface="Fira Sans Extra Condensed Medium"/>
              <a:sym typeface="Fira Sans Extra Condensed Medium"/>
            </a:endParaRPr>
          </a:p>
          <a:p>
            <a:pPr marL="45720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grpSp>
        <p:nvGrpSpPr>
          <p:cNvPr id="498" name="Google Shape;498;g15a85e89e09_1_65"/>
          <p:cNvGrpSpPr/>
          <p:nvPr/>
        </p:nvGrpSpPr>
        <p:grpSpPr>
          <a:xfrm>
            <a:off x="6167271" y="1261115"/>
            <a:ext cx="2731223" cy="3893168"/>
            <a:chOff x="4991195" y="1150450"/>
            <a:chExt cx="2512625" cy="3581571"/>
          </a:xfrm>
        </p:grpSpPr>
        <p:sp>
          <p:nvSpPr>
            <p:cNvPr id="499" name="Google Shape;499;g15a85e89e09_1_65"/>
            <p:cNvSpPr/>
            <p:nvPr/>
          </p:nvSpPr>
          <p:spPr>
            <a:xfrm>
              <a:off x="5663468" y="1587412"/>
              <a:ext cx="301403" cy="52121"/>
            </a:xfrm>
            <a:custGeom>
              <a:avLst/>
              <a:gdLst/>
              <a:ahLst/>
              <a:cxnLst/>
              <a:rect l="l" t="t" r="r" b="b"/>
              <a:pathLst>
                <a:path w="2955" h="511" extrusionOk="0">
                  <a:moveTo>
                    <a:pt x="2325" y="0"/>
                  </a:moveTo>
                  <a:cubicBezTo>
                    <a:pt x="2315" y="0"/>
                    <a:pt x="2305" y="3"/>
                    <a:pt x="2297" y="9"/>
                  </a:cubicBezTo>
                  <a:lnTo>
                    <a:pt x="1744" y="383"/>
                  </a:lnTo>
                  <a:lnTo>
                    <a:pt x="1218" y="28"/>
                  </a:lnTo>
                  <a:cubicBezTo>
                    <a:pt x="1209" y="23"/>
                    <a:pt x="1200" y="20"/>
                    <a:pt x="1190" y="20"/>
                  </a:cubicBezTo>
                  <a:cubicBezTo>
                    <a:pt x="1181" y="20"/>
                    <a:pt x="1171" y="23"/>
                    <a:pt x="1163" y="28"/>
                  </a:cubicBezTo>
                  <a:lnTo>
                    <a:pt x="610" y="402"/>
                  </a:lnTo>
                  <a:lnTo>
                    <a:pt x="83" y="48"/>
                  </a:lnTo>
                  <a:cubicBezTo>
                    <a:pt x="74" y="43"/>
                    <a:pt x="65" y="40"/>
                    <a:pt x="56" y="40"/>
                  </a:cubicBezTo>
                  <a:cubicBezTo>
                    <a:pt x="40" y="40"/>
                    <a:pt x="25" y="47"/>
                    <a:pt x="15" y="61"/>
                  </a:cubicBezTo>
                  <a:cubicBezTo>
                    <a:pt x="1" y="84"/>
                    <a:pt x="6" y="114"/>
                    <a:pt x="28" y="129"/>
                  </a:cubicBezTo>
                  <a:lnTo>
                    <a:pt x="583" y="501"/>
                  </a:lnTo>
                  <a:cubicBezTo>
                    <a:pt x="591" y="507"/>
                    <a:pt x="600" y="510"/>
                    <a:pt x="610" y="510"/>
                  </a:cubicBezTo>
                  <a:cubicBezTo>
                    <a:pt x="620" y="510"/>
                    <a:pt x="629" y="507"/>
                    <a:pt x="638" y="501"/>
                  </a:cubicBezTo>
                  <a:lnTo>
                    <a:pt x="1190" y="128"/>
                  </a:lnTo>
                  <a:lnTo>
                    <a:pt x="1717" y="481"/>
                  </a:lnTo>
                  <a:cubicBezTo>
                    <a:pt x="1725" y="487"/>
                    <a:pt x="1735" y="490"/>
                    <a:pt x="1745" y="490"/>
                  </a:cubicBezTo>
                  <a:cubicBezTo>
                    <a:pt x="1754" y="490"/>
                    <a:pt x="1764" y="487"/>
                    <a:pt x="1772" y="481"/>
                  </a:cubicBezTo>
                  <a:lnTo>
                    <a:pt x="2325" y="107"/>
                  </a:lnTo>
                  <a:lnTo>
                    <a:pt x="2871" y="474"/>
                  </a:lnTo>
                  <a:cubicBezTo>
                    <a:pt x="2880" y="480"/>
                    <a:pt x="2889" y="482"/>
                    <a:pt x="2899" y="482"/>
                  </a:cubicBezTo>
                  <a:cubicBezTo>
                    <a:pt x="2914" y="482"/>
                    <a:pt x="2930" y="475"/>
                    <a:pt x="2940" y="461"/>
                  </a:cubicBezTo>
                  <a:cubicBezTo>
                    <a:pt x="2954" y="438"/>
                    <a:pt x="2948" y="408"/>
                    <a:pt x="2926" y="393"/>
                  </a:cubicBezTo>
                  <a:lnTo>
                    <a:pt x="2352" y="8"/>
                  </a:lnTo>
                  <a:cubicBezTo>
                    <a:pt x="2344" y="3"/>
                    <a:pt x="2334" y="0"/>
                    <a:pt x="2325"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g15a85e89e09_1_65"/>
            <p:cNvSpPr/>
            <p:nvPr/>
          </p:nvSpPr>
          <p:spPr>
            <a:xfrm>
              <a:off x="5886336" y="1301816"/>
              <a:ext cx="212053" cy="222151"/>
            </a:xfrm>
            <a:custGeom>
              <a:avLst/>
              <a:gdLst/>
              <a:ahLst/>
              <a:cxnLst/>
              <a:rect l="l" t="t" r="r" b="b"/>
              <a:pathLst>
                <a:path w="2079" h="2178" extrusionOk="0">
                  <a:moveTo>
                    <a:pt x="55" y="0"/>
                  </a:moveTo>
                  <a:cubicBezTo>
                    <a:pt x="50" y="0"/>
                    <a:pt x="45" y="1"/>
                    <a:pt x="40" y="3"/>
                  </a:cubicBezTo>
                  <a:cubicBezTo>
                    <a:pt x="15" y="10"/>
                    <a:pt x="0" y="37"/>
                    <a:pt x="8" y="63"/>
                  </a:cubicBezTo>
                  <a:lnTo>
                    <a:pt x="197" y="704"/>
                  </a:lnTo>
                  <a:cubicBezTo>
                    <a:pt x="203" y="722"/>
                    <a:pt x="219" y="736"/>
                    <a:pt x="239" y="738"/>
                  </a:cubicBezTo>
                  <a:lnTo>
                    <a:pt x="903" y="803"/>
                  </a:lnTo>
                  <a:lnTo>
                    <a:pt x="1083" y="1412"/>
                  </a:lnTo>
                  <a:cubicBezTo>
                    <a:pt x="1089" y="1431"/>
                    <a:pt x="1106" y="1445"/>
                    <a:pt x="1126" y="1447"/>
                  </a:cubicBezTo>
                  <a:lnTo>
                    <a:pt x="1789" y="1511"/>
                  </a:lnTo>
                  <a:lnTo>
                    <a:pt x="1977" y="2143"/>
                  </a:lnTo>
                  <a:cubicBezTo>
                    <a:pt x="1983" y="2164"/>
                    <a:pt x="2002" y="2178"/>
                    <a:pt x="2023" y="2178"/>
                  </a:cubicBezTo>
                  <a:cubicBezTo>
                    <a:pt x="2028" y="2178"/>
                    <a:pt x="2033" y="2177"/>
                    <a:pt x="2037" y="2176"/>
                  </a:cubicBezTo>
                  <a:cubicBezTo>
                    <a:pt x="2063" y="2168"/>
                    <a:pt x="2078" y="2141"/>
                    <a:pt x="2070" y="2115"/>
                  </a:cubicBezTo>
                  <a:lnTo>
                    <a:pt x="1874" y="1452"/>
                  </a:lnTo>
                  <a:cubicBezTo>
                    <a:pt x="1868" y="1433"/>
                    <a:pt x="1851" y="1420"/>
                    <a:pt x="1831" y="1418"/>
                  </a:cubicBezTo>
                  <a:lnTo>
                    <a:pt x="1168" y="1352"/>
                  </a:lnTo>
                  <a:lnTo>
                    <a:pt x="988" y="744"/>
                  </a:lnTo>
                  <a:cubicBezTo>
                    <a:pt x="982" y="725"/>
                    <a:pt x="965" y="711"/>
                    <a:pt x="945" y="709"/>
                  </a:cubicBezTo>
                  <a:lnTo>
                    <a:pt x="281" y="644"/>
                  </a:lnTo>
                  <a:lnTo>
                    <a:pt x="101" y="35"/>
                  </a:lnTo>
                  <a:cubicBezTo>
                    <a:pt x="95" y="14"/>
                    <a:pt x="76" y="0"/>
                    <a:pt x="55"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g15a85e89e09_1_65"/>
            <p:cNvSpPr/>
            <p:nvPr/>
          </p:nvSpPr>
          <p:spPr>
            <a:xfrm>
              <a:off x="6202226" y="1150450"/>
              <a:ext cx="75784" cy="302117"/>
            </a:xfrm>
            <a:custGeom>
              <a:avLst/>
              <a:gdLst/>
              <a:ahLst/>
              <a:cxnLst/>
              <a:rect l="l" t="t" r="r" b="b"/>
              <a:pathLst>
                <a:path w="743" h="2962" extrusionOk="0">
                  <a:moveTo>
                    <a:pt x="348" y="0"/>
                  </a:moveTo>
                  <a:cubicBezTo>
                    <a:pt x="330" y="0"/>
                    <a:pt x="312" y="10"/>
                    <a:pt x="303" y="28"/>
                  </a:cubicBezTo>
                  <a:lnTo>
                    <a:pt x="9" y="627"/>
                  </a:lnTo>
                  <a:cubicBezTo>
                    <a:pt x="0" y="645"/>
                    <a:pt x="3" y="666"/>
                    <a:pt x="16" y="681"/>
                  </a:cubicBezTo>
                  <a:lnTo>
                    <a:pt x="460" y="1178"/>
                  </a:lnTo>
                  <a:lnTo>
                    <a:pt x="180" y="1749"/>
                  </a:lnTo>
                  <a:cubicBezTo>
                    <a:pt x="171" y="1766"/>
                    <a:pt x="174" y="1788"/>
                    <a:pt x="188" y="1803"/>
                  </a:cubicBezTo>
                  <a:lnTo>
                    <a:pt x="632" y="2300"/>
                  </a:lnTo>
                  <a:lnTo>
                    <a:pt x="342" y="2891"/>
                  </a:lnTo>
                  <a:cubicBezTo>
                    <a:pt x="330" y="2915"/>
                    <a:pt x="340" y="2945"/>
                    <a:pt x="364" y="2956"/>
                  </a:cubicBezTo>
                  <a:cubicBezTo>
                    <a:pt x="371" y="2960"/>
                    <a:pt x="378" y="2961"/>
                    <a:pt x="386" y="2961"/>
                  </a:cubicBezTo>
                  <a:cubicBezTo>
                    <a:pt x="404" y="2961"/>
                    <a:pt x="421" y="2952"/>
                    <a:pt x="430" y="2934"/>
                  </a:cubicBezTo>
                  <a:lnTo>
                    <a:pt x="734" y="2313"/>
                  </a:lnTo>
                  <a:cubicBezTo>
                    <a:pt x="742" y="2296"/>
                    <a:pt x="740" y="2274"/>
                    <a:pt x="727" y="2259"/>
                  </a:cubicBezTo>
                  <a:lnTo>
                    <a:pt x="282" y="1762"/>
                  </a:lnTo>
                  <a:lnTo>
                    <a:pt x="562" y="1192"/>
                  </a:lnTo>
                  <a:cubicBezTo>
                    <a:pt x="571" y="1174"/>
                    <a:pt x="569" y="1153"/>
                    <a:pt x="555" y="1138"/>
                  </a:cubicBezTo>
                  <a:lnTo>
                    <a:pt x="111" y="641"/>
                  </a:lnTo>
                  <a:lnTo>
                    <a:pt x="391" y="70"/>
                  </a:lnTo>
                  <a:cubicBezTo>
                    <a:pt x="403" y="46"/>
                    <a:pt x="393" y="17"/>
                    <a:pt x="369" y="5"/>
                  </a:cubicBezTo>
                  <a:cubicBezTo>
                    <a:pt x="362" y="2"/>
                    <a:pt x="355" y="0"/>
                    <a:pt x="348"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g15a85e89e09_1_65"/>
            <p:cNvSpPr/>
            <p:nvPr/>
          </p:nvSpPr>
          <p:spPr>
            <a:xfrm>
              <a:off x="6413873" y="1229193"/>
              <a:ext cx="156362" cy="263562"/>
            </a:xfrm>
            <a:custGeom>
              <a:avLst/>
              <a:gdLst/>
              <a:ahLst/>
              <a:cxnLst/>
              <a:rect l="l" t="t" r="r" b="b"/>
              <a:pathLst>
                <a:path w="1533" h="2584" extrusionOk="0">
                  <a:moveTo>
                    <a:pt x="1478" y="0"/>
                  </a:moveTo>
                  <a:cubicBezTo>
                    <a:pt x="1469" y="0"/>
                    <a:pt x="1459" y="3"/>
                    <a:pt x="1451" y="8"/>
                  </a:cubicBezTo>
                  <a:lnTo>
                    <a:pt x="893" y="375"/>
                  </a:lnTo>
                  <a:cubicBezTo>
                    <a:pt x="876" y="385"/>
                    <a:pt x="868" y="405"/>
                    <a:pt x="871" y="425"/>
                  </a:cubicBezTo>
                  <a:lnTo>
                    <a:pt x="1001" y="1080"/>
                  </a:lnTo>
                  <a:lnTo>
                    <a:pt x="470" y="1428"/>
                  </a:lnTo>
                  <a:cubicBezTo>
                    <a:pt x="454" y="1438"/>
                    <a:pt x="446" y="1458"/>
                    <a:pt x="449" y="1478"/>
                  </a:cubicBezTo>
                  <a:lnTo>
                    <a:pt x="579" y="2133"/>
                  </a:lnTo>
                  <a:lnTo>
                    <a:pt x="29" y="2494"/>
                  </a:lnTo>
                  <a:cubicBezTo>
                    <a:pt x="7" y="2509"/>
                    <a:pt x="1" y="2539"/>
                    <a:pt x="15" y="2562"/>
                  </a:cubicBezTo>
                  <a:cubicBezTo>
                    <a:pt x="25" y="2576"/>
                    <a:pt x="41" y="2584"/>
                    <a:pt x="56" y="2584"/>
                  </a:cubicBezTo>
                  <a:cubicBezTo>
                    <a:pt x="66" y="2584"/>
                    <a:pt x="75" y="2581"/>
                    <a:pt x="84" y="2576"/>
                  </a:cubicBezTo>
                  <a:lnTo>
                    <a:pt x="661" y="2196"/>
                  </a:lnTo>
                  <a:cubicBezTo>
                    <a:pt x="677" y="2185"/>
                    <a:pt x="686" y="2165"/>
                    <a:pt x="682" y="2146"/>
                  </a:cubicBezTo>
                  <a:lnTo>
                    <a:pt x="552" y="1492"/>
                  </a:lnTo>
                  <a:lnTo>
                    <a:pt x="1082" y="1142"/>
                  </a:lnTo>
                  <a:cubicBezTo>
                    <a:pt x="1099" y="1132"/>
                    <a:pt x="1108" y="1112"/>
                    <a:pt x="1103" y="1093"/>
                  </a:cubicBezTo>
                  <a:lnTo>
                    <a:pt x="974" y="438"/>
                  </a:lnTo>
                  <a:lnTo>
                    <a:pt x="1504" y="89"/>
                  </a:lnTo>
                  <a:cubicBezTo>
                    <a:pt x="1527" y="75"/>
                    <a:pt x="1533" y="45"/>
                    <a:pt x="1519" y="22"/>
                  </a:cubicBezTo>
                  <a:cubicBezTo>
                    <a:pt x="1510" y="8"/>
                    <a:pt x="1494" y="0"/>
                    <a:pt x="1478"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g15a85e89e09_1_65"/>
            <p:cNvSpPr/>
            <p:nvPr/>
          </p:nvSpPr>
          <p:spPr>
            <a:xfrm>
              <a:off x="6527398" y="1514993"/>
              <a:ext cx="301097" cy="93532"/>
            </a:xfrm>
            <a:custGeom>
              <a:avLst/>
              <a:gdLst/>
              <a:ahLst/>
              <a:cxnLst/>
              <a:rect l="l" t="t" r="r" b="b"/>
              <a:pathLst>
                <a:path w="2952" h="917" extrusionOk="0">
                  <a:moveTo>
                    <a:pt x="2269" y="0"/>
                  </a:moveTo>
                  <a:cubicBezTo>
                    <a:pt x="2255" y="0"/>
                    <a:pt x="2241" y="6"/>
                    <a:pt x="2232" y="17"/>
                  </a:cubicBezTo>
                  <a:lnTo>
                    <a:pt x="1787" y="514"/>
                  </a:lnTo>
                  <a:lnTo>
                    <a:pt x="1189" y="300"/>
                  </a:lnTo>
                  <a:cubicBezTo>
                    <a:pt x="1184" y="298"/>
                    <a:pt x="1178" y="297"/>
                    <a:pt x="1172" y="297"/>
                  </a:cubicBezTo>
                  <a:cubicBezTo>
                    <a:pt x="1159" y="297"/>
                    <a:pt x="1146" y="302"/>
                    <a:pt x="1137" y="313"/>
                  </a:cubicBezTo>
                  <a:lnTo>
                    <a:pt x="691" y="811"/>
                  </a:lnTo>
                  <a:lnTo>
                    <a:pt x="72" y="589"/>
                  </a:lnTo>
                  <a:cubicBezTo>
                    <a:pt x="66" y="587"/>
                    <a:pt x="61" y="586"/>
                    <a:pt x="56" y="586"/>
                  </a:cubicBezTo>
                  <a:cubicBezTo>
                    <a:pt x="36" y="586"/>
                    <a:pt x="16" y="598"/>
                    <a:pt x="10" y="618"/>
                  </a:cubicBezTo>
                  <a:cubicBezTo>
                    <a:pt x="1" y="644"/>
                    <a:pt x="14" y="672"/>
                    <a:pt x="39" y="681"/>
                  </a:cubicBezTo>
                  <a:lnTo>
                    <a:pt x="690" y="914"/>
                  </a:lnTo>
                  <a:cubicBezTo>
                    <a:pt x="695" y="915"/>
                    <a:pt x="701" y="916"/>
                    <a:pt x="706" y="916"/>
                  </a:cubicBezTo>
                  <a:cubicBezTo>
                    <a:pt x="720" y="916"/>
                    <a:pt x="733" y="911"/>
                    <a:pt x="743" y="900"/>
                  </a:cubicBezTo>
                  <a:lnTo>
                    <a:pt x="1187" y="403"/>
                  </a:lnTo>
                  <a:lnTo>
                    <a:pt x="1785" y="617"/>
                  </a:lnTo>
                  <a:cubicBezTo>
                    <a:pt x="1790" y="619"/>
                    <a:pt x="1796" y="620"/>
                    <a:pt x="1802" y="620"/>
                  </a:cubicBezTo>
                  <a:cubicBezTo>
                    <a:pt x="1816" y="620"/>
                    <a:pt x="1829" y="614"/>
                    <a:pt x="1838" y="604"/>
                  </a:cubicBezTo>
                  <a:lnTo>
                    <a:pt x="2282" y="106"/>
                  </a:lnTo>
                  <a:lnTo>
                    <a:pt x="2880" y="321"/>
                  </a:lnTo>
                  <a:cubicBezTo>
                    <a:pt x="2886" y="323"/>
                    <a:pt x="2891" y="323"/>
                    <a:pt x="2896" y="323"/>
                  </a:cubicBezTo>
                  <a:cubicBezTo>
                    <a:pt x="2917" y="323"/>
                    <a:pt x="2935" y="311"/>
                    <a:pt x="2942" y="291"/>
                  </a:cubicBezTo>
                  <a:cubicBezTo>
                    <a:pt x="2952" y="266"/>
                    <a:pt x="2939" y="238"/>
                    <a:pt x="2913" y="229"/>
                  </a:cubicBezTo>
                  <a:lnTo>
                    <a:pt x="2284" y="3"/>
                  </a:lnTo>
                  <a:cubicBezTo>
                    <a:pt x="2279" y="1"/>
                    <a:pt x="2274" y="0"/>
                    <a:pt x="2269"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g15a85e89e09_1_65"/>
            <p:cNvSpPr/>
            <p:nvPr/>
          </p:nvSpPr>
          <p:spPr>
            <a:xfrm>
              <a:off x="5446823" y="1878924"/>
              <a:ext cx="442873" cy="381471"/>
            </a:xfrm>
            <a:custGeom>
              <a:avLst/>
              <a:gdLst/>
              <a:ahLst/>
              <a:cxnLst/>
              <a:rect l="l" t="t" r="r" b="b"/>
              <a:pathLst>
                <a:path w="4342" h="3740" extrusionOk="0">
                  <a:moveTo>
                    <a:pt x="3530" y="1"/>
                  </a:moveTo>
                  <a:lnTo>
                    <a:pt x="0" y="1996"/>
                  </a:lnTo>
                  <a:cubicBezTo>
                    <a:pt x="0" y="1996"/>
                    <a:pt x="587" y="3134"/>
                    <a:pt x="807" y="3740"/>
                  </a:cubicBezTo>
                  <a:cubicBezTo>
                    <a:pt x="1861" y="2817"/>
                    <a:pt x="4341" y="1005"/>
                    <a:pt x="4341" y="1005"/>
                  </a:cubicBezTo>
                  <a:lnTo>
                    <a:pt x="3530" y="1"/>
                  </a:ln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g15a85e89e09_1_65"/>
            <p:cNvSpPr/>
            <p:nvPr/>
          </p:nvSpPr>
          <p:spPr>
            <a:xfrm>
              <a:off x="4991195" y="1924518"/>
              <a:ext cx="935011" cy="1114527"/>
            </a:xfrm>
            <a:custGeom>
              <a:avLst/>
              <a:gdLst/>
              <a:ahLst/>
              <a:cxnLst/>
              <a:rect l="l" t="t" r="r" b="b"/>
              <a:pathLst>
                <a:path w="9167" h="10927" extrusionOk="0">
                  <a:moveTo>
                    <a:pt x="6434" y="1"/>
                  </a:moveTo>
                  <a:cubicBezTo>
                    <a:pt x="6434" y="1"/>
                    <a:pt x="0" y="3218"/>
                    <a:pt x="192" y="5115"/>
                  </a:cubicBezTo>
                  <a:cubicBezTo>
                    <a:pt x="400" y="7169"/>
                    <a:pt x="7870" y="10926"/>
                    <a:pt x="7870" y="10926"/>
                  </a:cubicBezTo>
                  <a:lnTo>
                    <a:pt x="9166" y="6176"/>
                  </a:lnTo>
                  <a:cubicBezTo>
                    <a:pt x="9166" y="6176"/>
                    <a:pt x="3776" y="4690"/>
                    <a:pt x="3763" y="4690"/>
                  </a:cubicBezTo>
                  <a:cubicBezTo>
                    <a:pt x="3763" y="4690"/>
                    <a:pt x="3763" y="4690"/>
                    <a:pt x="3763" y="4690"/>
                  </a:cubicBezTo>
                  <a:lnTo>
                    <a:pt x="3763" y="4690"/>
                  </a:lnTo>
                  <a:lnTo>
                    <a:pt x="7718" y="1977"/>
                  </a:lnTo>
                  <a:cubicBezTo>
                    <a:pt x="7718" y="1977"/>
                    <a:pt x="7098" y="515"/>
                    <a:pt x="6434" y="1"/>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g15a85e89e09_1_65"/>
            <p:cNvSpPr/>
            <p:nvPr/>
          </p:nvSpPr>
          <p:spPr>
            <a:xfrm>
              <a:off x="5729666" y="1731434"/>
              <a:ext cx="398402" cy="288959"/>
            </a:xfrm>
            <a:custGeom>
              <a:avLst/>
              <a:gdLst/>
              <a:ahLst/>
              <a:cxnLst/>
              <a:rect l="l" t="t" r="r" b="b"/>
              <a:pathLst>
                <a:path w="3906" h="2833" extrusionOk="0">
                  <a:moveTo>
                    <a:pt x="3000" y="0"/>
                  </a:moveTo>
                  <a:cubicBezTo>
                    <a:pt x="2677" y="0"/>
                    <a:pt x="1632" y="868"/>
                    <a:pt x="1632" y="868"/>
                  </a:cubicBezTo>
                  <a:cubicBezTo>
                    <a:pt x="1632" y="868"/>
                    <a:pt x="2217" y="294"/>
                    <a:pt x="2075" y="128"/>
                  </a:cubicBezTo>
                  <a:cubicBezTo>
                    <a:pt x="2065" y="116"/>
                    <a:pt x="2049" y="110"/>
                    <a:pt x="2028" y="110"/>
                  </a:cubicBezTo>
                  <a:cubicBezTo>
                    <a:pt x="1683" y="110"/>
                    <a:pt x="1" y="1710"/>
                    <a:pt x="491" y="2558"/>
                  </a:cubicBezTo>
                  <a:cubicBezTo>
                    <a:pt x="574" y="2701"/>
                    <a:pt x="1562" y="2832"/>
                    <a:pt x="2234" y="2832"/>
                  </a:cubicBezTo>
                  <a:cubicBezTo>
                    <a:pt x="2554" y="2832"/>
                    <a:pt x="2802" y="2803"/>
                    <a:pt x="2847" y="2730"/>
                  </a:cubicBezTo>
                  <a:cubicBezTo>
                    <a:pt x="2938" y="2580"/>
                    <a:pt x="2611" y="2386"/>
                    <a:pt x="2212" y="2377"/>
                  </a:cubicBezTo>
                  <a:cubicBezTo>
                    <a:pt x="2212" y="2377"/>
                    <a:pt x="3839" y="1597"/>
                    <a:pt x="3735" y="1326"/>
                  </a:cubicBezTo>
                  <a:cubicBezTo>
                    <a:pt x="3720" y="1288"/>
                    <a:pt x="3670" y="1273"/>
                    <a:pt x="3597" y="1273"/>
                  </a:cubicBezTo>
                  <a:cubicBezTo>
                    <a:pt x="3221" y="1273"/>
                    <a:pt x="2229" y="1691"/>
                    <a:pt x="2229" y="1691"/>
                  </a:cubicBezTo>
                  <a:cubicBezTo>
                    <a:pt x="2229" y="1691"/>
                    <a:pt x="3906" y="708"/>
                    <a:pt x="3741" y="447"/>
                  </a:cubicBezTo>
                  <a:cubicBezTo>
                    <a:pt x="3726" y="423"/>
                    <a:pt x="3694" y="413"/>
                    <a:pt x="3650" y="413"/>
                  </a:cubicBezTo>
                  <a:cubicBezTo>
                    <a:pt x="3277" y="413"/>
                    <a:pt x="1993" y="1160"/>
                    <a:pt x="1993" y="1160"/>
                  </a:cubicBezTo>
                  <a:cubicBezTo>
                    <a:pt x="1993" y="1160"/>
                    <a:pt x="3243" y="294"/>
                    <a:pt x="3079" y="36"/>
                  </a:cubicBezTo>
                  <a:cubicBezTo>
                    <a:pt x="3063" y="11"/>
                    <a:pt x="3036" y="0"/>
                    <a:pt x="3000" y="0"/>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g15a85e89e09_1_65"/>
            <p:cNvSpPr/>
            <p:nvPr/>
          </p:nvSpPr>
          <p:spPr>
            <a:xfrm>
              <a:off x="5727116" y="3890542"/>
              <a:ext cx="1279763" cy="841479"/>
            </a:xfrm>
            <a:custGeom>
              <a:avLst/>
              <a:gdLst/>
              <a:ahLst/>
              <a:cxnLst/>
              <a:rect l="l" t="t" r="r" b="b"/>
              <a:pathLst>
                <a:path w="12547" h="8250" extrusionOk="0">
                  <a:moveTo>
                    <a:pt x="11571" y="0"/>
                  </a:moveTo>
                  <a:lnTo>
                    <a:pt x="1" y="195"/>
                  </a:lnTo>
                  <a:lnTo>
                    <a:pt x="538" y="8250"/>
                  </a:lnTo>
                  <a:lnTo>
                    <a:pt x="12547" y="8250"/>
                  </a:lnTo>
                  <a:lnTo>
                    <a:pt x="11571" y="0"/>
                  </a:ln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g15a85e89e09_1_65"/>
            <p:cNvSpPr/>
            <p:nvPr/>
          </p:nvSpPr>
          <p:spPr>
            <a:xfrm>
              <a:off x="5727116" y="3890542"/>
              <a:ext cx="1219482" cy="440017"/>
            </a:xfrm>
            <a:custGeom>
              <a:avLst/>
              <a:gdLst/>
              <a:ahLst/>
              <a:cxnLst/>
              <a:rect l="l" t="t" r="r" b="b"/>
              <a:pathLst>
                <a:path w="11956" h="4314" extrusionOk="0">
                  <a:moveTo>
                    <a:pt x="11571" y="0"/>
                  </a:moveTo>
                  <a:lnTo>
                    <a:pt x="1" y="195"/>
                  </a:lnTo>
                  <a:lnTo>
                    <a:pt x="245" y="4003"/>
                  </a:lnTo>
                  <a:cubicBezTo>
                    <a:pt x="1639" y="4226"/>
                    <a:pt x="2972" y="4313"/>
                    <a:pt x="4212" y="4313"/>
                  </a:cubicBezTo>
                  <a:cubicBezTo>
                    <a:pt x="7893" y="4313"/>
                    <a:pt x="10755" y="3542"/>
                    <a:pt x="11956" y="3254"/>
                  </a:cubicBezTo>
                  <a:lnTo>
                    <a:pt x="11571" y="0"/>
                  </a:ln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g15a85e89e09_1_65"/>
            <p:cNvSpPr/>
            <p:nvPr/>
          </p:nvSpPr>
          <p:spPr>
            <a:xfrm>
              <a:off x="6224869" y="4360959"/>
              <a:ext cx="157586" cy="368619"/>
            </a:xfrm>
            <a:custGeom>
              <a:avLst/>
              <a:gdLst/>
              <a:ahLst/>
              <a:cxnLst/>
              <a:rect l="l" t="t" r="r" b="b"/>
              <a:pathLst>
                <a:path w="1545" h="3614" extrusionOk="0">
                  <a:moveTo>
                    <a:pt x="222" y="1"/>
                  </a:moveTo>
                  <a:cubicBezTo>
                    <a:pt x="197" y="1"/>
                    <a:pt x="175" y="20"/>
                    <a:pt x="173" y="46"/>
                  </a:cubicBezTo>
                  <a:cubicBezTo>
                    <a:pt x="1" y="2255"/>
                    <a:pt x="662" y="2908"/>
                    <a:pt x="1070" y="3100"/>
                  </a:cubicBezTo>
                  <a:cubicBezTo>
                    <a:pt x="1172" y="3148"/>
                    <a:pt x="1287" y="3177"/>
                    <a:pt x="1362" y="3178"/>
                  </a:cubicBezTo>
                  <a:lnTo>
                    <a:pt x="1444" y="3575"/>
                  </a:lnTo>
                  <a:cubicBezTo>
                    <a:pt x="1448" y="3597"/>
                    <a:pt x="1469" y="3613"/>
                    <a:pt x="1491" y="3613"/>
                  </a:cubicBezTo>
                  <a:cubicBezTo>
                    <a:pt x="1495" y="3613"/>
                    <a:pt x="1498" y="3613"/>
                    <a:pt x="1502" y="3612"/>
                  </a:cubicBezTo>
                  <a:cubicBezTo>
                    <a:pt x="1528" y="3607"/>
                    <a:pt x="1544" y="3582"/>
                    <a:pt x="1539" y="3555"/>
                  </a:cubicBezTo>
                  <a:lnTo>
                    <a:pt x="1449" y="3116"/>
                  </a:lnTo>
                  <a:cubicBezTo>
                    <a:pt x="1448" y="3112"/>
                    <a:pt x="1448" y="3109"/>
                    <a:pt x="1446" y="3106"/>
                  </a:cubicBezTo>
                  <a:cubicBezTo>
                    <a:pt x="1438" y="3088"/>
                    <a:pt x="1421" y="3076"/>
                    <a:pt x="1401" y="3076"/>
                  </a:cubicBezTo>
                  <a:cubicBezTo>
                    <a:pt x="1397" y="3076"/>
                    <a:pt x="1391" y="3077"/>
                    <a:pt x="1386" y="3079"/>
                  </a:cubicBezTo>
                  <a:cubicBezTo>
                    <a:pt x="1385" y="3079"/>
                    <a:pt x="1383" y="3080"/>
                    <a:pt x="1381" y="3081"/>
                  </a:cubicBezTo>
                  <a:cubicBezTo>
                    <a:pt x="1378" y="3081"/>
                    <a:pt x="1374" y="3081"/>
                    <a:pt x="1369" y="3081"/>
                  </a:cubicBezTo>
                  <a:cubicBezTo>
                    <a:pt x="1302" y="3081"/>
                    <a:pt x="1089" y="3048"/>
                    <a:pt x="867" y="2846"/>
                  </a:cubicBezTo>
                  <a:cubicBezTo>
                    <a:pt x="520" y="2531"/>
                    <a:pt x="135" y="1790"/>
                    <a:pt x="271" y="53"/>
                  </a:cubicBezTo>
                  <a:cubicBezTo>
                    <a:pt x="272" y="27"/>
                    <a:pt x="252" y="4"/>
                    <a:pt x="225" y="1"/>
                  </a:cubicBezTo>
                  <a:cubicBezTo>
                    <a:pt x="224" y="1"/>
                    <a:pt x="223" y="1"/>
                    <a:pt x="222"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g15a85e89e09_1_65"/>
            <p:cNvSpPr/>
            <p:nvPr/>
          </p:nvSpPr>
          <p:spPr>
            <a:xfrm>
              <a:off x="6856037" y="4286704"/>
              <a:ext cx="89044" cy="442873"/>
            </a:xfrm>
            <a:custGeom>
              <a:avLst/>
              <a:gdLst/>
              <a:ahLst/>
              <a:cxnLst/>
              <a:rect l="l" t="t" r="r" b="b"/>
              <a:pathLst>
                <a:path w="873" h="4342" extrusionOk="0">
                  <a:moveTo>
                    <a:pt x="53" y="0"/>
                  </a:moveTo>
                  <a:cubicBezTo>
                    <a:pt x="51" y="0"/>
                    <a:pt x="48" y="0"/>
                    <a:pt x="45" y="1"/>
                  </a:cubicBezTo>
                  <a:cubicBezTo>
                    <a:pt x="19" y="6"/>
                    <a:pt x="1" y="31"/>
                    <a:pt x="6" y="58"/>
                  </a:cubicBezTo>
                  <a:lnTo>
                    <a:pt x="772" y="4301"/>
                  </a:lnTo>
                  <a:cubicBezTo>
                    <a:pt x="776" y="4325"/>
                    <a:pt x="796" y="4341"/>
                    <a:pt x="820" y="4341"/>
                  </a:cubicBezTo>
                  <a:lnTo>
                    <a:pt x="828" y="4341"/>
                  </a:lnTo>
                  <a:cubicBezTo>
                    <a:pt x="855" y="4336"/>
                    <a:pt x="873" y="4311"/>
                    <a:pt x="868" y="4284"/>
                  </a:cubicBezTo>
                  <a:lnTo>
                    <a:pt x="102" y="41"/>
                  </a:lnTo>
                  <a:cubicBezTo>
                    <a:pt x="98" y="17"/>
                    <a:pt x="77" y="0"/>
                    <a:pt x="53" y="0"/>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g15a85e89e09_1_65"/>
            <p:cNvSpPr/>
            <p:nvPr/>
          </p:nvSpPr>
          <p:spPr>
            <a:xfrm>
              <a:off x="5687336" y="2527432"/>
              <a:ext cx="1274765" cy="1676839"/>
            </a:xfrm>
            <a:custGeom>
              <a:avLst/>
              <a:gdLst/>
              <a:ahLst/>
              <a:cxnLst/>
              <a:rect l="l" t="t" r="r" b="b"/>
              <a:pathLst>
                <a:path w="12498" h="16440" extrusionOk="0">
                  <a:moveTo>
                    <a:pt x="5763" y="0"/>
                  </a:moveTo>
                  <a:cubicBezTo>
                    <a:pt x="4279" y="0"/>
                    <a:pt x="2714" y="151"/>
                    <a:pt x="791" y="493"/>
                  </a:cubicBezTo>
                  <a:cubicBezTo>
                    <a:pt x="620" y="3360"/>
                    <a:pt x="1" y="16000"/>
                    <a:pt x="1" y="16000"/>
                  </a:cubicBezTo>
                  <a:cubicBezTo>
                    <a:pt x="1735" y="16322"/>
                    <a:pt x="3422" y="16440"/>
                    <a:pt x="4967" y="16440"/>
                  </a:cubicBezTo>
                  <a:cubicBezTo>
                    <a:pt x="9291" y="16440"/>
                    <a:pt x="12498" y="15512"/>
                    <a:pt x="12498" y="15512"/>
                  </a:cubicBezTo>
                  <a:cubicBezTo>
                    <a:pt x="12498" y="15512"/>
                    <a:pt x="11921" y="12849"/>
                    <a:pt x="11860" y="12242"/>
                  </a:cubicBezTo>
                  <a:cubicBezTo>
                    <a:pt x="11816" y="8396"/>
                    <a:pt x="11830" y="4548"/>
                    <a:pt x="11902" y="702"/>
                  </a:cubicBezTo>
                  <a:cubicBezTo>
                    <a:pt x="9566" y="267"/>
                    <a:pt x="7737" y="0"/>
                    <a:pt x="5763" y="0"/>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g15a85e89e09_1_65"/>
            <p:cNvSpPr/>
            <p:nvPr/>
          </p:nvSpPr>
          <p:spPr>
            <a:xfrm>
              <a:off x="6041170" y="2527432"/>
              <a:ext cx="497238" cy="222865"/>
            </a:xfrm>
            <a:custGeom>
              <a:avLst/>
              <a:gdLst/>
              <a:ahLst/>
              <a:cxnLst/>
              <a:rect l="l" t="t" r="r" b="b"/>
              <a:pathLst>
                <a:path w="4875" h="2185" extrusionOk="0">
                  <a:moveTo>
                    <a:pt x="2294" y="1"/>
                  </a:moveTo>
                  <a:cubicBezTo>
                    <a:pt x="1561" y="1"/>
                    <a:pt x="807" y="37"/>
                    <a:pt x="0" y="116"/>
                  </a:cubicBezTo>
                  <a:cubicBezTo>
                    <a:pt x="412" y="1493"/>
                    <a:pt x="1391" y="2185"/>
                    <a:pt x="2389" y="2185"/>
                  </a:cubicBezTo>
                  <a:cubicBezTo>
                    <a:pt x="3375" y="2185"/>
                    <a:pt x="4380" y="1508"/>
                    <a:pt x="4874" y="148"/>
                  </a:cubicBezTo>
                  <a:cubicBezTo>
                    <a:pt x="4005" y="52"/>
                    <a:pt x="3164" y="1"/>
                    <a:pt x="2294"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g15a85e89e09_1_65"/>
            <p:cNvSpPr/>
            <p:nvPr/>
          </p:nvSpPr>
          <p:spPr>
            <a:xfrm>
              <a:off x="6071667" y="2527432"/>
              <a:ext cx="437569" cy="190327"/>
            </a:xfrm>
            <a:custGeom>
              <a:avLst/>
              <a:gdLst/>
              <a:ahLst/>
              <a:cxnLst/>
              <a:rect l="l" t="t" r="r" b="b"/>
              <a:pathLst>
                <a:path w="4290" h="1866" extrusionOk="0">
                  <a:moveTo>
                    <a:pt x="1999" y="1"/>
                  </a:moveTo>
                  <a:cubicBezTo>
                    <a:pt x="1356" y="1"/>
                    <a:pt x="697" y="29"/>
                    <a:pt x="1" y="89"/>
                  </a:cubicBezTo>
                  <a:cubicBezTo>
                    <a:pt x="4" y="99"/>
                    <a:pt x="5" y="107"/>
                    <a:pt x="8" y="117"/>
                  </a:cubicBezTo>
                  <a:cubicBezTo>
                    <a:pt x="324" y="1280"/>
                    <a:pt x="1201" y="1865"/>
                    <a:pt x="2097" y="1865"/>
                  </a:cubicBezTo>
                  <a:cubicBezTo>
                    <a:pt x="2988" y="1865"/>
                    <a:pt x="3897" y="1286"/>
                    <a:pt x="4288" y="122"/>
                  </a:cubicBezTo>
                  <a:cubicBezTo>
                    <a:pt x="4289" y="121"/>
                    <a:pt x="4289" y="120"/>
                    <a:pt x="4290" y="118"/>
                  </a:cubicBezTo>
                  <a:cubicBezTo>
                    <a:pt x="3522" y="42"/>
                    <a:pt x="2772" y="1"/>
                    <a:pt x="1999"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g15a85e89e09_1_65"/>
            <p:cNvSpPr/>
            <p:nvPr/>
          </p:nvSpPr>
          <p:spPr>
            <a:xfrm>
              <a:off x="5687336" y="3409414"/>
              <a:ext cx="1274765" cy="794867"/>
            </a:xfrm>
            <a:custGeom>
              <a:avLst/>
              <a:gdLst/>
              <a:ahLst/>
              <a:cxnLst/>
              <a:rect l="l" t="t" r="r" b="b"/>
              <a:pathLst>
                <a:path w="12498" h="7793" extrusionOk="0">
                  <a:moveTo>
                    <a:pt x="11837" y="1"/>
                  </a:moveTo>
                  <a:cubicBezTo>
                    <a:pt x="10663" y="3989"/>
                    <a:pt x="6814" y="6914"/>
                    <a:pt x="2246" y="6914"/>
                  </a:cubicBezTo>
                  <a:cubicBezTo>
                    <a:pt x="1486" y="6914"/>
                    <a:pt x="745" y="6832"/>
                    <a:pt x="34" y="6679"/>
                  </a:cubicBezTo>
                  <a:cubicBezTo>
                    <a:pt x="13" y="7108"/>
                    <a:pt x="1" y="7353"/>
                    <a:pt x="1" y="7353"/>
                  </a:cubicBezTo>
                  <a:cubicBezTo>
                    <a:pt x="1735" y="7675"/>
                    <a:pt x="3422" y="7793"/>
                    <a:pt x="4967" y="7793"/>
                  </a:cubicBezTo>
                  <a:cubicBezTo>
                    <a:pt x="9291" y="7793"/>
                    <a:pt x="12498" y="6865"/>
                    <a:pt x="12498" y="6865"/>
                  </a:cubicBezTo>
                  <a:cubicBezTo>
                    <a:pt x="12498" y="6865"/>
                    <a:pt x="11921" y="4202"/>
                    <a:pt x="11860" y="3595"/>
                  </a:cubicBezTo>
                  <a:cubicBezTo>
                    <a:pt x="11846" y="2397"/>
                    <a:pt x="11839" y="1199"/>
                    <a:pt x="11837"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g15a85e89e09_1_65"/>
            <p:cNvSpPr/>
            <p:nvPr/>
          </p:nvSpPr>
          <p:spPr>
            <a:xfrm>
              <a:off x="5883276" y="3441238"/>
              <a:ext cx="838113" cy="425636"/>
            </a:xfrm>
            <a:custGeom>
              <a:avLst/>
              <a:gdLst/>
              <a:ahLst/>
              <a:cxnLst/>
              <a:rect l="l" t="t" r="r" b="b"/>
              <a:pathLst>
                <a:path w="8217" h="4173" extrusionOk="0">
                  <a:moveTo>
                    <a:pt x="8161" y="1"/>
                  </a:moveTo>
                  <a:cubicBezTo>
                    <a:pt x="8145" y="1"/>
                    <a:pt x="8129" y="9"/>
                    <a:pt x="8120" y="23"/>
                  </a:cubicBezTo>
                  <a:cubicBezTo>
                    <a:pt x="6469" y="2521"/>
                    <a:pt x="3542" y="4075"/>
                    <a:pt x="556" y="4075"/>
                  </a:cubicBezTo>
                  <a:cubicBezTo>
                    <a:pt x="389" y="4075"/>
                    <a:pt x="221" y="4070"/>
                    <a:pt x="54" y="4060"/>
                  </a:cubicBezTo>
                  <a:cubicBezTo>
                    <a:pt x="53" y="4060"/>
                    <a:pt x="52" y="4060"/>
                    <a:pt x="51" y="4060"/>
                  </a:cubicBezTo>
                  <a:cubicBezTo>
                    <a:pt x="26" y="4060"/>
                    <a:pt x="3" y="4081"/>
                    <a:pt x="2" y="4106"/>
                  </a:cubicBezTo>
                  <a:cubicBezTo>
                    <a:pt x="0" y="4133"/>
                    <a:pt x="21" y="4156"/>
                    <a:pt x="48" y="4158"/>
                  </a:cubicBezTo>
                  <a:cubicBezTo>
                    <a:pt x="217" y="4168"/>
                    <a:pt x="385" y="4172"/>
                    <a:pt x="554" y="4172"/>
                  </a:cubicBezTo>
                  <a:cubicBezTo>
                    <a:pt x="3573" y="4172"/>
                    <a:pt x="6532" y="2602"/>
                    <a:pt x="8202" y="77"/>
                  </a:cubicBezTo>
                  <a:cubicBezTo>
                    <a:pt x="8217" y="54"/>
                    <a:pt x="8210" y="24"/>
                    <a:pt x="8188" y="9"/>
                  </a:cubicBezTo>
                  <a:cubicBezTo>
                    <a:pt x="8179" y="4"/>
                    <a:pt x="8170" y="1"/>
                    <a:pt x="8161" y="1"/>
                  </a:cubicBez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g15a85e89e09_1_65"/>
            <p:cNvSpPr/>
            <p:nvPr/>
          </p:nvSpPr>
          <p:spPr>
            <a:xfrm>
              <a:off x="5842782" y="2035696"/>
              <a:ext cx="195937" cy="175844"/>
            </a:xfrm>
            <a:custGeom>
              <a:avLst/>
              <a:gdLst/>
              <a:ahLst/>
              <a:cxnLst/>
              <a:rect l="l" t="t" r="r" b="b"/>
              <a:pathLst>
                <a:path w="1921" h="1724" extrusionOk="0">
                  <a:moveTo>
                    <a:pt x="1289" y="0"/>
                  </a:moveTo>
                  <a:cubicBezTo>
                    <a:pt x="1280" y="0"/>
                    <a:pt x="1272" y="1"/>
                    <a:pt x="1263" y="1"/>
                  </a:cubicBezTo>
                  <a:cubicBezTo>
                    <a:pt x="0" y="89"/>
                    <a:pt x="744" y="1724"/>
                    <a:pt x="1112" y="1724"/>
                  </a:cubicBezTo>
                  <a:cubicBezTo>
                    <a:pt x="1119" y="1724"/>
                    <a:pt x="1125" y="1723"/>
                    <a:pt x="1132" y="1722"/>
                  </a:cubicBezTo>
                  <a:cubicBezTo>
                    <a:pt x="1892" y="1667"/>
                    <a:pt x="1920" y="0"/>
                    <a:pt x="1289" y="0"/>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g15a85e89e09_1_65"/>
            <p:cNvSpPr/>
            <p:nvPr/>
          </p:nvSpPr>
          <p:spPr>
            <a:xfrm>
              <a:off x="6115221" y="2077108"/>
              <a:ext cx="317518" cy="608619"/>
            </a:xfrm>
            <a:custGeom>
              <a:avLst/>
              <a:gdLst/>
              <a:ahLst/>
              <a:cxnLst/>
              <a:rect l="l" t="t" r="r" b="b"/>
              <a:pathLst>
                <a:path w="3113" h="5967" extrusionOk="0">
                  <a:moveTo>
                    <a:pt x="1" y="0"/>
                  </a:moveTo>
                  <a:cubicBezTo>
                    <a:pt x="129" y="1643"/>
                    <a:pt x="269" y="3285"/>
                    <a:pt x="418" y="4928"/>
                  </a:cubicBezTo>
                  <a:cubicBezTo>
                    <a:pt x="482" y="5626"/>
                    <a:pt x="1176" y="5967"/>
                    <a:pt x="1839" y="5967"/>
                  </a:cubicBezTo>
                  <a:cubicBezTo>
                    <a:pt x="2490" y="5967"/>
                    <a:pt x="3112" y="5639"/>
                    <a:pt x="3080" y="5001"/>
                  </a:cubicBezTo>
                  <a:cubicBezTo>
                    <a:pt x="3073" y="4994"/>
                    <a:pt x="2926" y="676"/>
                    <a:pt x="2933" y="676"/>
                  </a:cubicBezTo>
                  <a:lnTo>
                    <a:pt x="2933" y="676"/>
                  </a:lnTo>
                  <a:cubicBezTo>
                    <a:pt x="2933" y="676"/>
                    <a:pt x="2933" y="676"/>
                    <a:pt x="2933" y="676"/>
                  </a:cubicBezTo>
                  <a:cubicBezTo>
                    <a:pt x="1955" y="454"/>
                    <a:pt x="978" y="228"/>
                    <a:pt x="1" y="0"/>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g15a85e89e09_1_65"/>
            <p:cNvSpPr/>
            <p:nvPr/>
          </p:nvSpPr>
          <p:spPr>
            <a:xfrm>
              <a:off x="6131337" y="2264071"/>
              <a:ext cx="248772" cy="268967"/>
            </a:xfrm>
            <a:custGeom>
              <a:avLst/>
              <a:gdLst/>
              <a:ahLst/>
              <a:cxnLst/>
              <a:rect l="l" t="t" r="r" b="b"/>
              <a:pathLst>
                <a:path w="2439" h="2637" extrusionOk="0">
                  <a:moveTo>
                    <a:pt x="332" y="0"/>
                  </a:moveTo>
                  <a:cubicBezTo>
                    <a:pt x="202" y="0"/>
                    <a:pt x="87" y="31"/>
                    <a:pt x="0" y="104"/>
                  </a:cubicBezTo>
                  <a:cubicBezTo>
                    <a:pt x="69" y="928"/>
                    <a:pt x="140" y="1753"/>
                    <a:pt x="214" y="2578"/>
                  </a:cubicBezTo>
                  <a:cubicBezTo>
                    <a:pt x="426" y="2618"/>
                    <a:pt x="615" y="2636"/>
                    <a:pt x="786" y="2636"/>
                  </a:cubicBezTo>
                  <a:cubicBezTo>
                    <a:pt x="2438" y="2636"/>
                    <a:pt x="2238" y="911"/>
                    <a:pt x="2238" y="911"/>
                  </a:cubicBezTo>
                  <a:cubicBezTo>
                    <a:pt x="2238" y="911"/>
                    <a:pt x="1042" y="0"/>
                    <a:pt x="332" y="0"/>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g15a85e89e09_1_65"/>
            <p:cNvSpPr/>
            <p:nvPr/>
          </p:nvSpPr>
          <p:spPr>
            <a:xfrm>
              <a:off x="6475378" y="1999793"/>
              <a:ext cx="166052" cy="187981"/>
            </a:xfrm>
            <a:custGeom>
              <a:avLst/>
              <a:gdLst/>
              <a:ahLst/>
              <a:cxnLst/>
              <a:rect l="l" t="t" r="r" b="b"/>
              <a:pathLst>
                <a:path w="1628" h="1843" extrusionOk="0">
                  <a:moveTo>
                    <a:pt x="268" y="1"/>
                  </a:moveTo>
                  <a:cubicBezTo>
                    <a:pt x="213" y="1"/>
                    <a:pt x="155" y="4"/>
                    <a:pt x="93" y="10"/>
                  </a:cubicBezTo>
                  <a:cubicBezTo>
                    <a:pt x="175" y="624"/>
                    <a:pt x="1" y="1228"/>
                    <a:pt x="85" y="1842"/>
                  </a:cubicBezTo>
                  <a:cubicBezTo>
                    <a:pt x="1070" y="1842"/>
                    <a:pt x="1628" y="1"/>
                    <a:pt x="268"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g15a85e89e09_1_65"/>
            <p:cNvSpPr/>
            <p:nvPr/>
          </p:nvSpPr>
          <p:spPr>
            <a:xfrm>
              <a:off x="5837580" y="1720724"/>
              <a:ext cx="719286" cy="765491"/>
            </a:xfrm>
            <a:custGeom>
              <a:avLst/>
              <a:gdLst/>
              <a:ahLst/>
              <a:cxnLst/>
              <a:rect l="l" t="t" r="r" b="b"/>
              <a:pathLst>
                <a:path w="7052" h="7505" extrusionOk="0">
                  <a:moveTo>
                    <a:pt x="2765" y="1"/>
                  </a:moveTo>
                  <a:cubicBezTo>
                    <a:pt x="2137" y="1"/>
                    <a:pt x="1644" y="137"/>
                    <a:pt x="1505" y="478"/>
                  </a:cubicBezTo>
                  <a:cubicBezTo>
                    <a:pt x="1039" y="1564"/>
                    <a:pt x="1" y="7504"/>
                    <a:pt x="3794" y="7504"/>
                  </a:cubicBezTo>
                  <a:cubicBezTo>
                    <a:pt x="3810" y="7504"/>
                    <a:pt x="3827" y="7504"/>
                    <a:pt x="3843" y="7504"/>
                  </a:cubicBezTo>
                  <a:cubicBezTo>
                    <a:pt x="5804" y="7478"/>
                    <a:pt x="7052" y="5078"/>
                    <a:pt x="6636" y="1407"/>
                  </a:cubicBezTo>
                  <a:cubicBezTo>
                    <a:pt x="6566" y="785"/>
                    <a:pt x="4274" y="1"/>
                    <a:pt x="2765"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g15a85e89e09_1_65"/>
            <p:cNvSpPr/>
            <p:nvPr/>
          </p:nvSpPr>
          <p:spPr>
            <a:xfrm>
              <a:off x="6126849" y="2097303"/>
              <a:ext cx="75886" cy="119337"/>
            </a:xfrm>
            <a:custGeom>
              <a:avLst/>
              <a:gdLst/>
              <a:ahLst/>
              <a:cxnLst/>
              <a:rect l="l" t="t" r="r" b="b"/>
              <a:pathLst>
                <a:path w="744" h="1170" extrusionOk="0">
                  <a:moveTo>
                    <a:pt x="238" y="0"/>
                  </a:moveTo>
                  <a:cubicBezTo>
                    <a:pt x="216" y="0"/>
                    <a:pt x="196" y="16"/>
                    <a:pt x="191" y="39"/>
                  </a:cubicBezTo>
                  <a:cubicBezTo>
                    <a:pt x="171" y="131"/>
                    <a:pt x="0" y="947"/>
                    <a:pt x="213" y="1134"/>
                  </a:cubicBezTo>
                  <a:cubicBezTo>
                    <a:pt x="242" y="1160"/>
                    <a:pt x="290" y="1170"/>
                    <a:pt x="347" y="1170"/>
                  </a:cubicBezTo>
                  <a:cubicBezTo>
                    <a:pt x="475" y="1170"/>
                    <a:pt x="641" y="1119"/>
                    <a:pt x="704" y="1098"/>
                  </a:cubicBezTo>
                  <a:cubicBezTo>
                    <a:pt x="730" y="1089"/>
                    <a:pt x="743" y="1062"/>
                    <a:pt x="736" y="1036"/>
                  </a:cubicBezTo>
                  <a:cubicBezTo>
                    <a:pt x="729" y="1016"/>
                    <a:pt x="709" y="1003"/>
                    <a:pt x="689" y="1003"/>
                  </a:cubicBezTo>
                  <a:cubicBezTo>
                    <a:pt x="684" y="1003"/>
                    <a:pt x="679" y="1004"/>
                    <a:pt x="674" y="1006"/>
                  </a:cubicBezTo>
                  <a:cubicBezTo>
                    <a:pt x="557" y="1044"/>
                    <a:pt x="417" y="1073"/>
                    <a:pt x="337" y="1073"/>
                  </a:cubicBezTo>
                  <a:cubicBezTo>
                    <a:pt x="308" y="1073"/>
                    <a:pt x="287" y="1069"/>
                    <a:pt x="277" y="1061"/>
                  </a:cubicBezTo>
                  <a:cubicBezTo>
                    <a:pt x="150" y="948"/>
                    <a:pt x="215" y="387"/>
                    <a:pt x="286" y="59"/>
                  </a:cubicBezTo>
                  <a:cubicBezTo>
                    <a:pt x="292" y="33"/>
                    <a:pt x="275" y="7"/>
                    <a:pt x="249" y="2"/>
                  </a:cubicBezTo>
                  <a:cubicBezTo>
                    <a:pt x="246" y="1"/>
                    <a:pt x="242" y="0"/>
                    <a:pt x="238" y="0"/>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g15a85e89e09_1_65"/>
            <p:cNvSpPr/>
            <p:nvPr/>
          </p:nvSpPr>
          <p:spPr>
            <a:xfrm>
              <a:off x="6098697" y="2244793"/>
              <a:ext cx="174314" cy="48245"/>
            </a:xfrm>
            <a:custGeom>
              <a:avLst/>
              <a:gdLst/>
              <a:ahLst/>
              <a:cxnLst/>
              <a:rect l="l" t="t" r="r" b="b"/>
              <a:pathLst>
                <a:path w="1709" h="473" extrusionOk="0">
                  <a:moveTo>
                    <a:pt x="1106" y="0"/>
                  </a:moveTo>
                  <a:cubicBezTo>
                    <a:pt x="780" y="0"/>
                    <a:pt x="406" y="88"/>
                    <a:pt x="26" y="386"/>
                  </a:cubicBezTo>
                  <a:cubicBezTo>
                    <a:pt x="4" y="402"/>
                    <a:pt x="1" y="433"/>
                    <a:pt x="17" y="455"/>
                  </a:cubicBezTo>
                  <a:cubicBezTo>
                    <a:pt x="27" y="467"/>
                    <a:pt x="41" y="473"/>
                    <a:pt x="56" y="473"/>
                  </a:cubicBezTo>
                  <a:cubicBezTo>
                    <a:pt x="66" y="473"/>
                    <a:pt x="77" y="469"/>
                    <a:pt x="86" y="462"/>
                  </a:cubicBezTo>
                  <a:cubicBezTo>
                    <a:pt x="399" y="217"/>
                    <a:pt x="724" y="97"/>
                    <a:pt x="1097" y="97"/>
                  </a:cubicBezTo>
                  <a:cubicBezTo>
                    <a:pt x="1267" y="97"/>
                    <a:pt x="1448" y="122"/>
                    <a:pt x="1642" y="172"/>
                  </a:cubicBezTo>
                  <a:cubicBezTo>
                    <a:pt x="1646" y="173"/>
                    <a:pt x="1650" y="173"/>
                    <a:pt x="1653" y="173"/>
                  </a:cubicBezTo>
                  <a:cubicBezTo>
                    <a:pt x="1675" y="173"/>
                    <a:pt x="1695" y="158"/>
                    <a:pt x="1701" y="137"/>
                  </a:cubicBezTo>
                  <a:cubicBezTo>
                    <a:pt x="1708" y="111"/>
                    <a:pt x="1693" y="84"/>
                    <a:pt x="1666" y="77"/>
                  </a:cubicBezTo>
                  <a:cubicBezTo>
                    <a:pt x="1508" y="37"/>
                    <a:pt x="1317" y="0"/>
                    <a:pt x="1106" y="0"/>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g15a85e89e09_1_65"/>
            <p:cNvSpPr/>
            <p:nvPr/>
          </p:nvSpPr>
          <p:spPr>
            <a:xfrm>
              <a:off x="6012304" y="2060788"/>
              <a:ext cx="140859" cy="30089"/>
            </a:xfrm>
            <a:custGeom>
              <a:avLst/>
              <a:gdLst/>
              <a:ahLst/>
              <a:cxnLst/>
              <a:rect l="l" t="t" r="r" b="b"/>
              <a:pathLst>
                <a:path w="1381" h="295" extrusionOk="0">
                  <a:moveTo>
                    <a:pt x="56" y="0"/>
                  </a:moveTo>
                  <a:cubicBezTo>
                    <a:pt x="33" y="0"/>
                    <a:pt x="13" y="15"/>
                    <a:pt x="8" y="37"/>
                  </a:cubicBezTo>
                  <a:cubicBezTo>
                    <a:pt x="1" y="63"/>
                    <a:pt x="16" y="90"/>
                    <a:pt x="43" y="97"/>
                  </a:cubicBezTo>
                  <a:cubicBezTo>
                    <a:pt x="77" y="105"/>
                    <a:pt x="826" y="294"/>
                    <a:pt x="1261" y="294"/>
                  </a:cubicBezTo>
                  <a:cubicBezTo>
                    <a:pt x="1286" y="294"/>
                    <a:pt x="1310" y="293"/>
                    <a:pt x="1333" y="292"/>
                  </a:cubicBezTo>
                  <a:cubicBezTo>
                    <a:pt x="1360" y="291"/>
                    <a:pt x="1380" y="267"/>
                    <a:pt x="1378" y="241"/>
                  </a:cubicBezTo>
                  <a:cubicBezTo>
                    <a:pt x="1378" y="215"/>
                    <a:pt x="1355" y="194"/>
                    <a:pt x="1330" y="194"/>
                  </a:cubicBezTo>
                  <a:cubicBezTo>
                    <a:pt x="1329" y="194"/>
                    <a:pt x="1328" y="194"/>
                    <a:pt x="1327" y="195"/>
                  </a:cubicBezTo>
                  <a:cubicBezTo>
                    <a:pt x="1305" y="196"/>
                    <a:pt x="1282" y="196"/>
                    <a:pt x="1258" y="196"/>
                  </a:cubicBezTo>
                  <a:cubicBezTo>
                    <a:pt x="835" y="196"/>
                    <a:pt x="75" y="4"/>
                    <a:pt x="67" y="2"/>
                  </a:cubicBezTo>
                  <a:cubicBezTo>
                    <a:pt x="63" y="1"/>
                    <a:pt x="59" y="0"/>
                    <a:pt x="56" y="0"/>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g15a85e89e09_1_65"/>
            <p:cNvSpPr/>
            <p:nvPr/>
          </p:nvSpPr>
          <p:spPr>
            <a:xfrm>
              <a:off x="6192434" y="2025802"/>
              <a:ext cx="150446" cy="59873"/>
            </a:xfrm>
            <a:custGeom>
              <a:avLst/>
              <a:gdLst/>
              <a:ahLst/>
              <a:cxnLst/>
              <a:rect l="l" t="t" r="r" b="b"/>
              <a:pathLst>
                <a:path w="1475" h="587" extrusionOk="0">
                  <a:moveTo>
                    <a:pt x="1419" y="1"/>
                  </a:moveTo>
                  <a:cubicBezTo>
                    <a:pt x="1411" y="1"/>
                    <a:pt x="1403" y="3"/>
                    <a:pt x="1395" y="7"/>
                  </a:cubicBezTo>
                  <a:cubicBezTo>
                    <a:pt x="1388" y="11"/>
                    <a:pt x="640" y="418"/>
                    <a:pt x="46" y="490"/>
                  </a:cubicBezTo>
                  <a:cubicBezTo>
                    <a:pt x="19" y="492"/>
                    <a:pt x="0" y="517"/>
                    <a:pt x="4" y="544"/>
                  </a:cubicBezTo>
                  <a:cubicBezTo>
                    <a:pt x="7" y="568"/>
                    <a:pt x="28" y="586"/>
                    <a:pt x="52" y="586"/>
                  </a:cubicBezTo>
                  <a:lnTo>
                    <a:pt x="58" y="586"/>
                  </a:lnTo>
                  <a:cubicBezTo>
                    <a:pt x="671" y="512"/>
                    <a:pt x="1411" y="110"/>
                    <a:pt x="1442" y="92"/>
                  </a:cubicBezTo>
                  <a:cubicBezTo>
                    <a:pt x="1466" y="79"/>
                    <a:pt x="1475" y="49"/>
                    <a:pt x="1462" y="26"/>
                  </a:cubicBezTo>
                  <a:cubicBezTo>
                    <a:pt x="1453" y="10"/>
                    <a:pt x="1436" y="1"/>
                    <a:pt x="1419"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g15a85e89e09_1_65"/>
            <p:cNvSpPr/>
            <p:nvPr/>
          </p:nvSpPr>
          <p:spPr>
            <a:xfrm>
              <a:off x="6065547" y="2094243"/>
              <a:ext cx="56405" cy="32639"/>
            </a:xfrm>
            <a:custGeom>
              <a:avLst/>
              <a:gdLst/>
              <a:ahLst/>
              <a:cxnLst/>
              <a:rect l="l" t="t" r="r" b="b"/>
              <a:pathLst>
                <a:path w="553" h="320" extrusionOk="0">
                  <a:moveTo>
                    <a:pt x="56" y="0"/>
                  </a:moveTo>
                  <a:cubicBezTo>
                    <a:pt x="41" y="0"/>
                    <a:pt x="25" y="8"/>
                    <a:pt x="16" y="22"/>
                  </a:cubicBezTo>
                  <a:cubicBezTo>
                    <a:pt x="1" y="45"/>
                    <a:pt x="6" y="75"/>
                    <a:pt x="29" y="90"/>
                  </a:cubicBezTo>
                  <a:cubicBezTo>
                    <a:pt x="169" y="184"/>
                    <a:pt x="321" y="260"/>
                    <a:pt x="481" y="317"/>
                  </a:cubicBezTo>
                  <a:cubicBezTo>
                    <a:pt x="486" y="319"/>
                    <a:pt x="492" y="320"/>
                    <a:pt x="498" y="320"/>
                  </a:cubicBezTo>
                  <a:cubicBezTo>
                    <a:pt x="518" y="320"/>
                    <a:pt x="536" y="307"/>
                    <a:pt x="544" y="287"/>
                  </a:cubicBezTo>
                  <a:cubicBezTo>
                    <a:pt x="553" y="262"/>
                    <a:pt x="539" y="234"/>
                    <a:pt x="514" y="225"/>
                  </a:cubicBezTo>
                  <a:cubicBezTo>
                    <a:pt x="362" y="171"/>
                    <a:pt x="217" y="99"/>
                    <a:pt x="83" y="9"/>
                  </a:cubicBezTo>
                  <a:cubicBezTo>
                    <a:pt x="75" y="3"/>
                    <a:pt x="65" y="0"/>
                    <a:pt x="56" y="0"/>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g15a85e89e09_1_65"/>
            <p:cNvSpPr/>
            <p:nvPr/>
          </p:nvSpPr>
          <p:spPr>
            <a:xfrm>
              <a:off x="6062385" y="2117907"/>
              <a:ext cx="59567" cy="28457"/>
            </a:xfrm>
            <a:custGeom>
              <a:avLst/>
              <a:gdLst/>
              <a:ahLst/>
              <a:cxnLst/>
              <a:rect l="l" t="t" r="r" b="b"/>
              <a:pathLst>
                <a:path w="584" h="279" extrusionOk="0">
                  <a:moveTo>
                    <a:pt x="528" y="1"/>
                  </a:moveTo>
                  <a:cubicBezTo>
                    <a:pt x="523" y="1"/>
                    <a:pt x="517" y="2"/>
                    <a:pt x="511" y="4"/>
                  </a:cubicBezTo>
                  <a:lnTo>
                    <a:pt x="38" y="185"/>
                  </a:lnTo>
                  <a:cubicBezTo>
                    <a:pt x="13" y="194"/>
                    <a:pt x="0" y="222"/>
                    <a:pt x="10" y="247"/>
                  </a:cubicBezTo>
                  <a:cubicBezTo>
                    <a:pt x="17" y="268"/>
                    <a:pt x="36" y="279"/>
                    <a:pt x="55" y="279"/>
                  </a:cubicBezTo>
                  <a:cubicBezTo>
                    <a:pt x="61" y="279"/>
                    <a:pt x="68" y="278"/>
                    <a:pt x="73" y="276"/>
                  </a:cubicBezTo>
                  <a:lnTo>
                    <a:pt x="546" y="96"/>
                  </a:lnTo>
                  <a:cubicBezTo>
                    <a:pt x="571" y="86"/>
                    <a:pt x="584" y="57"/>
                    <a:pt x="574" y="33"/>
                  </a:cubicBezTo>
                  <a:cubicBezTo>
                    <a:pt x="566" y="13"/>
                    <a:pt x="548" y="1"/>
                    <a:pt x="528" y="1"/>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g15a85e89e09_1_65"/>
            <p:cNvSpPr/>
            <p:nvPr/>
          </p:nvSpPr>
          <p:spPr>
            <a:xfrm>
              <a:off x="6243943" y="2074252"/>
              <a:ext cx="50795" cy="41411"/>
            </a:xfrm>
            <a:custGeom>
              <a:avLst/>
              <a:gdLst/>
              <a:ahLst/>
              <a:cxnLst/>
              <a:rect l="l" t="t" r="r" b="b"/>
              <a:pathLst>
                <a:path w="498" h="406" extrusionOk="0">
                  <a:moveTo>
                    <a:pt x="444" y="1"/>
                  </a:moveTo>
                  <a:cubicBezTo>
                    <a:pt x="431" y="1"/>
                    <a:pt x="419" y="6"/>
                    <a:pt x="409" y="15"/>
                  </a:cubicBezTo>
                  <a:cubicBezTo>
                    <a:pt x="296" y="131"/>
                    <a:pt x="169" y="231"/>
                    <a:pt x="31" y="315"/>
                  </a:cubicBezTo>
                  <a:cubicBezTo>
                    <a:pt x="8" y="329"/>
                    <a:pt x="1" y="359"/>
                    <a:pt x="15" y="382"/>
                  </a:cubicBezTo>
                  <a:cubicBezTo>
                    <a:pt x="24" y="397"/>
                    <a:pt x="40" y="406"/>
                    <a:pt x="57" y="406"/>
                  </a:cubicBezTo>
                  <a:cubicBezTo>
                    <a:pt x="65" y="406"/>
                    <a:pt x="74" y="403"/>
                    <a:pt x="82" y="399"/>
                  </a:cubicBezTo>
                  <a:cubicBezTo>
                    <a:pt x="227" y="310"/>
                    <a:pt x="360" y="205"/>
                    <a:pt x="479" y="84"/>
                  </a:cubicBezTo>
                  <a:cubicBezTo>
                    <a:pt x="497" y="64"/>
                    <a:pt x="497" y="34"/>
                    <a:pt x="478" y="15"/>
                  </a:cubicBezTo>
                  <a:cubicBezTo>
                    <a:pt x="469" y="5"/>
                    <a:pt x="456" y="1"/>
                    <a:pt x="444" y="1"/>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g15a85e89e09_1_65"/>
            <p:cNvSpPr/>
            <p:nvPr/>
          </p:nvSpPr>
          <p:spPr>
            <a:xfrm>
              <a:off x="6244453" y="2106585"/>
              <a:ext cx="61810" cy="18360"/>
            </a:xfrm>
            <a:custGeom>
              <a:avLst/>
              <a:gdLst/>
              <a:ahLst/>
              <a:cxnLst/>
              <a:rect l="l" t="t" r="r" b="b"/>
              <a:pathLst>
                <a:path w="606" h="180" extrusionOk="0">
                  <a:moveTo>
                    <a:pt x="54" y="1"/>
                  </a:moveTo>
                  <a:cubicBezTo>
                    <a:pt x="31" y="1"/>
                    <a:pt x="9" y="18"/>
                    <a:pt x="5" y="42"/>
                  </a:cubicBezTo>
                  <a:cubicBezTo>
                    <a:pt x="1" y="69"/>
                    <a:pt x="19" y="94"/>
                    <a:pt x="46" y="98"/>
                  </a:cubicBezTo>
                  <a:lnTo>
                    <a:pt x="546" y="179"/>
                  </a:lnTo>
                  <a:lnTo>
                    <a:pt x="554" y="179"/>
                  </a:lnTo>
                  <a:cubicBezTo>
                    <a:pt x="577" y="179"/>
                    <a:pt x="598" y="163"/>
                    <a:pt x="602" y="138"/>
                  </a:cubicBezTo>
                  <a:cubicBezTo>
                    <a:pt x="606" y="112"/>
                    <a:pt x="588" y="87"/>
                    <a:pt x="561" y="83"/>
                  </a:cubicBezTo>
                  <a:lnTo>
                    <a:pt x="61" y="1"/>
                  </a:lnTo>
                  <a:cubicBezTo>
                    <a:pt x="59" y="1"/>
                    <a:pt x="57" y="1"/>
                    <a:pt x="54" y="1"/>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g15a85e89e09_1_65"/>
            <p:cNvSpPr/>
            <p:nvPr/>
          </p:nvSpPr>
          <p:spPr>
            <a:xfrm>
              <a:off x="6311976" y="1718174"/>
              <a:ext cx="343528" cy="363213"/>
            </a:xfrm>
            <a:custGeom>
              <a:avLst/>
              <a:gdLst/>
              <a:ahLst/>
              <a:cxnLst/>
              <a:rect l="l" t="t" r="r" b="b"/>
              <a:pathLst>
                <a:path w="3368" h="3561" extrusionOk="0">
                  <a:moveTo>
                    <a:pt x="761" y="1"/>
                  </a:moveTo>
                  <a:cubicBezTo>
                    <a:pt x="757" y="1"/>
                    <a:pt x="753" y="1"/>
                    <a:pt x="749" y="1"/>
                  </a:cubicBezTo>
                  <a:cubicBezTo>
                    <a:pt x="1" y="4"/>
                    <a:pt x="983" y="3560"/>
                    <a:pt x="1797" y="3560"/>
                  </a:cubicBezTo>
                  <a:cubicBezTo>
                    <a:pt x="1818" y="3560"/>
                    <a:pt x="1838" y="3558"/>
                    <a:pt x="1858" y="3554"/>
                  </a:cubicBezTo>
                  <a:cubicBezTo>
                    <a:pt x="2325" y="3448"/>
                    <a:pt x="3368" y="1"/>
                    <a:pt x="761"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g15a85e89e09_1_65"/>
            <p:cNvSpPr/>
            <p:nvPr/>
          </p:nvSpPr>
          <p:spPr>
            <a:xfrm>
              <a:off x="5843394" y="1518665"/>
              <a:ext cx="651764" cy="451237"/>
            </a:xfrm>
            <a:custGeom>
              <a:avLst/>
              <a:gdLst/>
              <a:ahLst/>
              <a:cxnLst/>
              <a:rect l="l" t="t" r="r" b="b"/>
              <a:pathLst>
                <a:path w="6390" h="4424" extrusionOk="0">
                  <a:moveTo>
                    <a:pt x="4563" y="1"/>
                  </a:moveTo>
                  <a:cubicBezTo>
                    <a:pt x="4312" y="1"/>
                    <a:pt x="4060" y="54"/>
                    <a:pt x="3832" y="160"/>
                  </a:cubicBezTo>
                  <a:cubicBezTo>
                    <a:pt x="3775" y="187"/>
                    <a:pt x="3713" y="224"/>
                    <a:pt x="3696" y="286"/>
                  </a:cubicBezTo>
                  <a:cubicBezTo>
                    <a:pt x="3669" y="384"/>
                    <a:pt x="3771" y="467"/>
                    <a:pt x="3861" y="516"/>
                  </a:cubicBezTo>
                  <a:cubicBezTo>
                    <a:pt x="3999" y="590"/>
                    <a:pt x="4142" y="656"/>
                    <a:pt x="4289" y="713"/>
                  </a:cubicBezTo>
                  <a:cubicBezTo>
                    <a:pt x="4269" y="705"/>
                    <a:pt x="4243" y="701"/>
                    <a:pt x="4214" y="701"/>
                  </a:cubicBezTo>
                  <a:cubicBezTo>
                    <a:pt x="4047" y="701"/>
                    <a:pt x="3757" y="813"/>
                    <a:pt x="3637" y="842"/>
                  </a:cubicBezTo>
                  <a:cubicBezTo>
                    <a:pt x="3400" y="898"/>
                    <a:pt x="3166" y="966"/>
                    <a:pt x="2936" y="1043"/>
                  </a:cubicBezTo>
                  <a:cubicBezTo>
                    <a:pt x="2473" y="1195"/>
                    <a:pt x="2021" y="1384"/>
                    <a:pt x="1594" y="1618"/>
                  </a:cubicBezTo>
                  <a:cubicBezTo>
                    <a:pt x="965" y="1964"/>
                    <a:pt x="160" y="2505"/>
                    <a:pt x="51" y="3281"/>
                  </a:cubicBezTo>
                  <a:cubicBezTo>
                    <a:pt x="0" y="3642"/>
                    <a:pt x="98" y="3947"/>
                    <a:pt x="460" y="4079"/>
                  </a:cubicBezTo>
                  <a:cubicBezTo>
                    <a:pt x="1104" y="4313"/>
                    <a:pt x="1822" y="4424"/>
                    <a:pt x="2538" y="4424"/>
                  </a:cubicBezTo>
                  <a:cubicBezTo>
                    <a:pt x="3122" y="4424"/>
                    <a:pt x="3705" y="4350"/>
                    <a:pt x="4245" y="4210"/>
                  </a:cubicBezTo>
                  <a:cubicBezTo>
                    <a:pt x="5048" y="4002"/>
                    <a:pt x="5864" y="3569"/>
                    <a:pt x="6186" y="2758"/>
                  </a:cubicBezTo>
                  <a:cubicBezTo>
                    <a:pt x="6388" y="2247"/>
                    <a:pt x="6390" y="1657"/>
                    <a:pt x="6197" y="1153"/>
                  </a:cubicBezTo>
                  <a:cubicBezTo>
                    <a:pt x="6023" y="701"/>
                    <a:pt x="5692" y="318"/>
                    <a:pt x="5206" y="123"/>
                  </a:cubicBezTo>
                  <a:cubicBezTo>
                    <a:pt x="5002" y="41"/>
                    <a:pt x="4783" y="1"/>
                    <a:pt x="4563" y="1"/>
                  </a:cubicBezTo>
                  <a:close/>
                </a:path>
              </a:pathLst>
            </a:custGeom>
            <a:solidFill>
              <a:srgbClr val="5038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g15a85e89e09_1_65"/>
            <p:cNvSpPr/>
            <p:nvPr/>
          </p:nvSpPr>
          <p:spPr>
            <a:xfrm>
              <a:off x="5843394" y="1787024"/>
              <a:ext cx="635546" cy="182882"/>
            </a:xfrm>
            <a:custGeom>
              <a:avLst/>
              <a:gdLst/>
              <a:ahLst/>
              <a:cxnLst/>
              <a:rect l="l" t="t" r="r" b="b"/>
              <a:pathLst>
                <a:path w="6231" h="1793" extrusionOk="0">
                  <a:moveTo>
                    <a:pt x="6230" y="1"/>
                  </a:moveTo>
                  <a:cubicBezTo>
                    <a:pt x="5860" y="674"/>
                    <a:pt x="5120" y="1049"/>
                    <a:pt x="4391" y="1238"/>
                  </a:cubicBezTo>
                  <a:cubicBezTo>
                    <a:pt x="3979" y="1345"/>
                    <a:pt x="3377" y="1419"/>
                    <a:pt x="2756" y="1419"/>
                  </a:cubicBezTo>
                  <a:cubicBezTo>
                    <a:pt x="1568" y="1419"/>
                    <a:pt x="313" y="1147"/>
                    <a:pt x="198" y="309"/>
                  </a:cubicBezTo>
                  <a:cubicBezTo>
                    <a:pt x="193" y="278"/>
                    <a:pt x="191" y="248"/>
                    <a:pt x="191" y="218"/>
                  </a:cubicBezTo>
                  <a:cubicBezTo>
                    <a:pt x="122" y="353"/>
                    <a:pt x="73" y="497"/>
                    <a:pt x="51" y="650"/>
                  </a:cubicBezTo>
                  <a:cubicBezTo>
                    <a:pt x="0" y="1011"/>
                    <a:pt x="98" y="1316"/>
                    <a:pt x="460" y="1448"/>
                  </a:cubicBezTo>
                  <a:cubicBezTo>
                    <a:pt x="1104" y="1682"/>
                    <a:pt x="1822" y="1793"/>
                    <a:pt x="2538" y="1793"/>
                  </a:cubicBezTo>
                  <a:cubicBezTo>
                    <a:pt x="3122" y="1793"/>
                    <a:pt x="3705" y="1719"/>
                    <a:pt x="4245" y="1579"/>
                  </a:cubicBezTo>
                  <a:cubicBezTo>
                    <a:pt x="5048" y="1371"/>
                    <a:pt x="5864" y="938"/>
                    <a:pt x="6186" y="127"/>
                  </a:cubicBezTo>
                  <a:cubicBezTo>
                    <a:pt x="6202" y="85"/>
                    <a:pt x="6216" y="43"/>
                    <a:pt x="6230"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g15a85e89e09_1_65"/>
            <p:cNvSpPr/>
            <p:nvPr/>
          </p:nvSpPr>
          <p:spPr>
            <a:xfrm>
              <a:off x="6365322" y="1604752"/>
              <a:ext cx="326902" cy="376371"/>
            </a:xfrm>
            <a:custGeom>
              <a:avLst/>
              <a:gdLst/>
              <a:ahLst/>
              <a:cxnLst/>
              <a:rect l="l" t="t" r="r" b="b"/>
              <a:pathLst>
                <a:path w="3205" h="3690" extrusionOk="0">
                  <a:moveTo>
                    <a:pt x="1041" y="0"/>
                  </a:moveTo>
                  <a:cubicBezTo>
                    <a:pt x="1033" y="0"/>
                    <a:pt x="1025" y="1"/>
                    <a:pt x="1018" y="4"/>
                  </a:cubicBezTo>
                  <a:cubicBezTo>
                    <a:pt x="768" y="87"/>
                    <a:pt x="1290" y="1871"/>
                    <a:pt x="1290" y="1871"/>
                  </a:cubicBezTo>
                  <a:cubicBezTo>
                    <a:pt x="1290" y="1871"/>
                    <a:pt x="785" y="542"/>
                    <a:pt x="490" y="542"/>
                  </a:cubicBezTo>
                  <a:cubicBezTo>
                    <a:pt x="480" y="542"/>
                    <a:pt x="470" y="544"/>
                    <a:pt x="460" y="547"/>
                  </a:cubicBezTo>
                  <a:cubicBezTo>
                    <a:pt x="188" y="639"/>
                    <a:pt x="920" y="2152"/>
                    <a:pt x="920" y="2152"/>
                  </a:cubicBezTo>
                  <a:cubicBezTo>
                    <a:pt x="920" y="2152"/>
                    <a:pt x="491" y="1508"/>
                    <a:pt x="276" y="1508"/>
                  </a:cubicBezTo>
                  <a:cubicBezTo>
                    <a:pt x="262" y="1508"/>
                    <a:pt x="249" y="1511"/>
                    <a:pt x="236" y="1517"/>
                  </a:cubicBezTo>
                  <a:cubicBezTo>
                    <a:pt x="1" y="1635"/>
                    <a:pt x="1142" y="3690"/>
                    <a:pt x="2109" y="3690"/>
                  </a:cubicBezTo>
                  <a:cubicBezTo>
                    <a:pt x="2169" y="3690"/>
                    <a:pt x="2228" y="3682"/>
                    <a:pt x="2287" y="3665"/>
                  </a:cubicBezTo>
                  <a:cubicBezTo>
                    <a:pt x="2521" y="3597"/>
                    <a:pt x="3204" y="1607"/>
                    <a:pt x="3019" y="1419"/>
                  </a:cubicBezTo>
                  <a:cubicBezTo>
                    <a:pt x="2998" y="1398"/>
                    <a:pt x="2974" y="1389"/>
                    <a:pt x="2946" y="1389"/>
                  </a:cubicBezTo>
                  <a:cubicBezTo>
                    <a:pt x="2810" y="1389"/>
                    <a:pt x="2611" y="1630"/>
                    <a:pt x="2524" y="1951"/>
                  </a:cubicBezTo>
                  <a:cubicBezTo>
                    <a:pt x="2524" y="1951"/>
                    <a:pt x="2165" y="220"/>
                    <a:pt x="1878" y="220"/>
                  </a:cubicBezTo>
                  <a:cubicBezTo>
                    <a:pt x="1875" y="220"/>
                    <a:pt x="1872" y="220"/>
                    <a:pt x="1869" y="220"/>
                  </a:cubicBezTo>
                  <a:cubicBezTo>
                    <a:pt x="1622" y="252"/>
                    <a:pt x="1862" y="1770"/>
                    <a:pt x="1862" y="1770"/>
                  </a:cubicBezTo>
                  <a:cubicBezTo>
                    <a:pt x="1862" y="1770"/>
                    <a:pt x="1338" y="0"/>
                    <a:pt x="1041" y="0"/>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g15a85e89e09_1_65"/>
            <p:cNvSpPr/>
            <p:nvPr/>
          </p:nvSpPr>
          <p:spPr>
            <a:xfrm>
              <a:off x="6556059" y="1866174"/>
              <a:ext cx="435529" cy="354543"/>
            </a:xfrm>
            <a:custGeom>
              <a:avLst/>
              <a:gdLst/>
              <a:ahLst/>
              <a:cxnLst/>
              <a:rect l="l" t="t" r="r" b="b"/>
              <a:pathLst>
                <a:path w="4270" h="3476" extrusionOk="0">
                  <a:moveTo>
                    <a:pt x="918" y="1"/>
                  </a:moveTo>
                  <a:cubicBezTo>
                    <a:pt x="726" y="410"/>
                    <a:pt x="0" y="1008"/>
                    <a:pt x="0" y="1008"/>
                  </a:cubicBezTo>
                  <a:cubicBezTo>
                    <a:pt x="0" y="1008"/>
                    <a:pt x="2709" y="2729"/>
                    <a:pt x="3893" y="3476"/>
                  </a:cubicBezTo>
                  <a:cubicBezTo>
                    <a:pt x="4017" y="2844"/>
                    <a:pt x="4142" y="2212"/>
                    <a:pt x="4270" y="1580"/>
                  </a:cubicBezTo>
                  <a:lnTo>
                    <a:pt x="918" y="1"/>
                  </a:ln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g15a85e89e09_1_65"/>
            <p:cNvSpPr/>
            <p:nvPr/>
          </p:nvSpPr>
          <p:spPr>
            <a:xfrm>
              <a:off x="6650612" y="1890756"/>
              <a:ext cx="340978" cy="329962"/>
            </a:xfrm>
            <a:custGeom>
              <a:avLst/>
              <a:gdLst/>
              <a:ahLst/>
              <a:cxnLst/>
              <a:rect l="l" t="t" r="r" b="b"/>
              <a:pathLst>
                <a:path w="3343" h="3235" extrusionOk="0">
                  <a:moveTo>
                    <a:pt x="502" y="1"/>
                  </a:moveTo>
                  <a:cubicBezTo>
                    <a:pt x="358" y="263"/>
                    <a:pt x="126" y="928"/>
                    <a:pt x="0" y="1361"/>
                  </a:cubicBezTo>
                  <a:cubicBezTo>
                    <a:pt x="1056" y="2032"/>
                    <a:pt x="1908" y="2567"/>
                    <a:pt x="2966" y="3235"/>
                  </a:cubicBezTo>
                  <a:cubicBezTo>
                    <a:pt x="3090" y="2603"/>
                    <a:pt x="3215" y="1971"/>
                    <a:pt x="3343" y="1339"/>
                  </a:cubicBezTo>
                  <a:cubicBezTo>
                    <a:pt x="2395" y="892"/>
                    <a:pt x="1449" y="446"/>
                    <a:pt x="502" y="1"/>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g15a85e89e09_1_65"/>
            <p:cNvSpPr/>
            <p:nvPr/>
          </p:nvSpPr>
          <p:spPr>
            <a:xfrm>
              <a:off x="6553713" y="1878822"/>
              <a:ext cx="950107" cy="1135436"/>
            </a:xfrm>
            <a:custGeom>
              <a:avLst/>
              <a:gdLst/>
              <a:ahLst/>
              <a:cxnLst/>
              <a:rect l="l" t="t" r="r" b="b"/>
              <a:pathLst>
                <a:path w="9315" h="11132" extrusionOk="0">
                  <a:moveTo>
                    <a:pt x="2243" y="1"/>
                  </a:moveTo>
                  <a:cubicBezTo>
                    <a:pt x="1667" y="612"/>
                    <a:pt x="1281" y="2151"/>
                    <a:pt x="1281" y="2151"/>
                  </a:cubicBezTo>
                  <a:lnTo>
                    <a:pt x="5608" y="4219"/>
                  </a:lnTo>
                  <a:lnTo>
                    <a:pt x="5608" y="4219"/>
                  </a:lnTo>
                  <a:cubicBezTo>
                    <a:pt x="5608" y="4219"/>
                    <a:pt x="5608" y="4219"/>
                    <a:pt x="5608" y="4219"/>
                  </a:cubicBezTo>
                  <a:cubicBezTo>
                    <a:pt x="5599" y="4219"/>
                    <a:pt x="0" y="6542"/>
                    <a:pt x="0" y="6542"/>
                  </a:cubicBezTo>
                  <a:lnTo>
                    <a:pt x="2685" y="11132"/>
                  </a:lnTo>
                  <a:cubicBezTo>
                    <a:pt x="2685" y="11132"/>
                    <a:pt x="9315" y="6147"/>
                    <a:pt x="9202" y="4085"/>
                  </a:cubicBezTo>
                  <a:cubicBezTo>
                    <a:pt x="9098" y="2182"/>
                    <a:pt x="2243" y="1"/>
                    <a:pt x="2243" y="1"/>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6" name="Google Shape;536;g15a85e89e09_1_65"/>
          <p:cNvSpPr txBox="1"/>
          <p:nvPr/>
        </p:nvSpPr>
        <p:spPr>
          <a:xfrm>
            <a:off x="943750" y="424500"/>
            <a:ext cx="4420200" cy="483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accent4"/>
                </a:solidFill>
                <a:latin typeface="Fira Sans Extra Condensed"/>
                <a:ea typeface="Fira Sans Extra Condensed"/>
                <a:cs typeface="Fira Sans Extra Condensed"/>
                <a:sym typeface="Fira Sans Extra Condensed"/>
              </a:rPr>
              <a:t>DRAWBACKS:</a:t>
            </a:r>
            <a:endParaRPr sz="2000" b="1">
              <a:solidFill>
                <a:schemeClr val="accent4"/>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457200" lvl="0" indent="-336550" algn="l" rtl="0">
              <a:spcBef>
                <a:spcPts val="0"/>
              </a:spcBef>
              <a:spcAft>
                <a:spcPts val="0"/>
              </a:spcAft>
              <a:buClr>
                <a:schemeClr val="accent2"/>
              </a:buClr>
              <a:buSzPts val="1700"/>
              <a:buFont typeface="Fira Sans Extra Condensed Medium"/>
              <a:buChar char="●"/>
            </a:pPr>
            <a:r>
              <a:rPr lang="en" sz="1700">
                <a:solidFill>
                  <a:schemeClr val="accent2"/>
                </a:solidFill>
                <a:latin typeface="Fira Sans Extra Condensed Medium"/>
                <a:ea typeface="Fira Sans Extra Condensed Medium"/>
                <a:cs typeface="Fira Sans Extra Condensed Medium"/>
                <a:sym typeface="Fira Sans Extra Condensed Medium"/>
              </a:rPr>
              <a:t>Previous approaches indicate that the combination of several physiological signals does not ensure the highest possible accuracy.</a:t>
            </a:r>
            <a:endParaRPr sz="1700">
              <a:solidFill>
                <a:schemeClr val="accent2"/>
              </a:solidFill>
              <a:latin typeface="Fira Sans Extra Condensed Medium"/>
              <a:ea typeface="Fira Sans Extra Condensed Medium"/>
              <a:cs typeface="Fira Sans Extra Condensed Medium"/>
              <a:sym typeface="Fira Sans Extra Condensed Medium"/>
            </a:endParaRPr>
          </a:p>
          <a:p>
            <a:pPr marL="457200" lvl="0" indent="-336550" algn="l" rtl="0">
              <a:spcBef>
                <a:spcPts val="0"/>
              </a:spcBef>
              <a:spcAft>
                <a:spcPts val="0"/>
              </a:spcAft>
              <a:buClr>
                <a:schemeClr val="accent2"/>
              </a:buClr>
              <a:buSzPts val="1700"/>
              <a:buFont typeface="Fira Sans Extra Condensed Medium"/>
              <a:buChar char="●"/>
            </a:pPr>
            <a:r>
              <a:rPr lang="en" sz="1700">
                <a:solidFill>
                  <a:schemeClr val="accent2"/>
                </a:solidFill>
                <a:latin typeface="Fira Sans Extra Condensed Medium"/>
                <a:ea typeface="Fira Sans Extra Condensed Medium"/>
                <a:cs typeface="Fira Sans Extra Condensed Medium"/>
                <a:sym typeface="Fira Sans Extra Condensed Medium"/>
              </a:rPr>
              <a:t>Sensor devices seldomly provide inaccurate data which can alter stress level results and can lead to wrong conclusions.</a:t>
            </a:r>
            <a:endParaRPr sz="1700">
              <a:solidFill>
                <a:schemeClr val="accent2"/>
              </a:solidFill>
              <a:latin typeface="Fira Sans Extra Condensed Medium"/>
              <a:ea typeface="Fira Sans Extra Condensed Medium"/>
              <a:cs typeface="Fira Sans Extra Condensed Medium"/>
              <a:sym typeface="Fira Sans Extra Condensed Medium"/>
            </a:endParaRPr>
          </a:p>
          <a:p>
            <a:pPr marL="457200" lvl="0" indent="-336550" algn="l" rtl="0">
              <a:spcBef>
                <a:spcPts val="0"/>
              </a:spcBef>
              <a:spcAft>
                <a:spcPts val="0"/>
              </a:spcAft>
              <a:buClr>
                <a:schemeClr val="accent2"/>
              </a:buClr>
              <a:buSzPts val="1700"/>
              <a:buFont typeface="Fira Sans Extra Condensed Medium"/>
              <a:buChar char="●"/>
            </a:pPr>
            <a:r>
              <a:rPr lang="en" sz="1700">
                <a:solidFill>
                  <a:schemeClr val="accent2"/>
                </a:solidFill>
                <a:latin typeface="Fira Sans Extra Condensed Medium"/>
                <a:ea typeface="Fira Sans Extra Condensed Medium"/>
                <a:cs typeface="Fira Sans Extra Condensed Medium"/>
                <a:sym typeface="Fira Sans Extra Condensed Medium"/>
              </a:rPr>
              <a:t>Going for a mental health checkup may take more than a single session for recognizing the root cause for stress or stress itself in the first place.</a:t>
            </a:r>
            <a:endParaRPr sz="1700">
              <a:solidFill>
                <a:schemeClr val="accent2"/>
              </a:solidFill>
              <a:latin typeface="Fira Sans Extra Condensed Medium"/>
              <a:ea typeface="Fira Sans Extra Condensed Medium"/>
              <a:cs typeface="Fira Sans Extra Condensed Medium"/>
              <a:sym typeface="Fira Sans Extra Condensed Medium"/>
            </a:endParaRPr>
          </a:p>
          <a:p>
            <a:pPr marL="457200" lvl="0" indent="-336550" algn="l" rtl="0">
              <a:spcBef>
                <a:spcPts val="0"/>
              </a:spcBef>
              <a:spcAft>
                <a:spcPts val="0"/>
              </a:spcAft>
              <a:buClr>
                <a:schemeClr val="accent2"/>
              </a:buClr>
              <a:buSzPts val="1700"/>
              <a:buFont typeface="Fira Sans Extra Condensed Medium"/>
              <a:buChar char="●"/>
            </a:pPr>
            <a:r>
              <a:rPr lang="en" sz="1700">
                <a:solidFill>
                  <a:schemeClr val="accent2"/>
                </a:solidFill>
                <a:latin typeface="Fira Sans Extra Condensed Medium"/>
                <a:ea typeface="Fira Sans Extra Condensed Medium"/>
                <a:cs typeface="Fira Sans Extra Condensed Medium"/>
                <a:sym typeface="Fira Sans Extra Condensed Medium"/>
              </a:rPr>
              <a:t>Most of the people do not have time to take therapy sessions as they have busy routine.</a:t>
            </a:r>
            <a:endParaRPr sz="1700">
              <a:solidFill>
                <a:schemeClr val="accent2"/>
              </a:solidFill>
              <a:latin typeface="Fira Sans Extra Condensed Medium"/>
              <a:ea typeface="Fira Sans Extra Condensed Medium"/>
              <a:cs typeface="Fira Sans Extra Condensed Medium"/>
              <a:sym typeface="Fira Sans Extra Condensed Medium"/>
            </a:endParaRPr>
          </a:p>
          <a:p>
            <a:pPr marL="457200" lvl="0" indent="-336550" algn="l" rtl="0">
              <a:spcBef>
                <a:spcPts val="0"/>
              </a:spcBef>
              <a:spcAft>
                <a:spcPts val="0"/>
              </a:spcAft>
              <a:buClr>
                <a:schemeClr val="accent2"/>
              </a:buClr>
              <a:buSzPts val="1700"/>
              <a:buFont typeface="Fira Sans Extra Condensed Medium"/>
              <a:buChar char="●"/>
            </a:pPr>
            <a:r>
              <a:rPr lang="en" sz="1700">
                <a:solidFill>
                  <a:schemeClr val="accent2"/>
                </a:solidFill>
                <a:latin typeface="Fira Sans Extra Condensed Medium"/>
                <a:ea typeface="Fira Sans Extra Condensed Medium"/>
                <a:cs typeface="Fira Sans Extra Condensed Medium"/>
                <a:sym typeface="Fira Sans Extra Condensed Medium"/>
              </a:rPr>
              <a:t>Therapy is expensive for many people.</a:t>
            </a:r>
            <a:endParaRPr sz="1700">
              <a:solidFill>
                <a:schemeClr val="accen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solidFill>
                <a:schemeClr val="accent2"/>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1500">
              <a:solidFill>
                <a:schemeClr val="accen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g15a85e89e09_1_200"/>
          <p:cNvSpPr txBox="1">
            <a:spLocks noGrp="1"/>
          </p:cNvSpPr>
          <p:nvPr>
            <p:ph type="title"/>
          </p:nvPr>
        </p:nvSpPr>
        <p:spPr>
          <a:xfrm>
            <a:off x="-1600200" y="335275"/>
            <a:ext cx="82296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 Proposed work and methodology</a:t>
            </a:r>
            <a:endParaRPr/>
          </a:p>
        </p:txBody>
      </p:sp>
      <p:sp>
        <p:nvSpPr>
          <p:cNvPr id="542" name="Google Shape;542;g15a85e89e09_1_200"/>
          <p:cNvSpPr/>
          <p:nvPr/>
        </p:nvSpPr>
        <p:spPr>
          <a:xfrm>
            <a:off x="5858775" y="119550"/>
            <a:ext cx="823800" cy="316800"/>
          </a:xfrm>
          <a:prstGeom prst="rect">
            <a:avLst/>
          </a:prstGeom>
          <a:no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accent5"/>
                </a:solidFill>
              </a:rPr>
              <a:t>START</a:t>
            </a:r>
            <a:endParaRPr sz="1200" b="1">
              <a:solidFill>
                <a:schemeClr val="accent5"/>
              </a:solidFill>
            </a:endParaRPr>
          </a:p>
        </p:txBody>
      </p:sp>
      <p:sp>
        <p:nvSpPr>
          <p:cNvPr id="543" name="Google Shape;543;g15a85e89e09_1_200"/>
          <p:cNvSpPr/>
          <p:nvPr/>
        </p:nvSpPr>
        <p:spPr>
          <a:xfrm>
            <a:off x="5606334" y="529686"/>
            <a:ext cx="1332900" cy="316800"/>
          </a:xfrm>
          <a:prstGeom prst="rect">
            <a:avLst/>
          </a:prstGeom>
          <a:no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accent5"/>
                </a:solidFill>
              </a:rPr>
              <a:t>WEBSITE</a:t>
            </a:r>
            <a:endParaRPr sz="1200" b="1">
              <a:solidFill>
                <a:schemeClr val="accent5"/>
              </a:solidFill>
            </a:endParaRPr>
          </a:p>
        </p:txBody>
      </p:sp>
      <p:sp>
        <p:nvSpPr>
          <p:cNvPr id="544" name="Google Shape;544;g15a85e89e09_1_200"/>
          <p:cNvSpPr/>
          <p:nvPr/>
        </p:nvSpPr>
        <p:spPr>
          <a:xfrm>
            <a:off x="5714775" y="1414950"/>
            <a:ext cx="1111800" cy="316800"/>
          </a:xfrm>
          <a:prstGeom prst="rect">
            <a:avLst/>
          </a:prstGeom>
          <a:no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rPr>
              <a:t>DETAILS</a:t>
            </a:r>
            <a:endParaRPr sz="1300" b="1">
              <a:solidFill>
                <a:schemeClr val="accent5"/>
              </a:solidFill>
            </a:endParaRPr>
          </a:p>
        </p:txBody>
      </p:sp>
      <p:sp>
        <p:nvSpPr>
          <p:cNvPr id="545" name="Google Shape;545;g15a85e89e09_1_200"/>
          <p:cNvSpPr/>
          <p:nvPr/>
        </p:nvSpPr>
        <p:spPr>
          <a:xfrm>
            <a:off x="5604225" y="1871250"/>
            <a:ext cx="1332900" cy="316800"/>
          </a:xfrm>
          <a:prstGeom prst="rect">
            <a:avLst/>
          </a:prstGeom>
          <a:no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rPr>
              <a:t>QUESTIONS</a:t>
            </a:r>
            <a:endParaRPr b="1">
              <a:solidFill>
                <a:schemeClr val="accent5"/>
              </a:solidFill>
            </a:endParaRPr>
          </a:p>
        </p:txBody>
      </p:sp>
      <p:sp>
        <p:nvSpPr>
          <p:cNvPr id="546" name="Google Shape;546;g15a85e89e09_1_200"/>
          <p:cNvSpPr/>
          <p:nvPr/>
        </p:nvSpPr>
        <p:spPr>
          <a:xfrm>
            <a:off x="4576925" y="2295900"/>
            <a:ext cx="1652100" cy="488400"/>
          </a:xfrm>
          <a:prstGeom prst="rect">
            <a:avLst/>
          </a:prstGeom>
          <a:noFill/>
          <a:ln w="9525" cap="flat" cmpd="sng">
            <a:solidFill>
              <a:srgbClr val="00F4AD"/>
            </a:solidFill>
            <a:prstDash val="solid"/>
            <a:round/>
            <a:headEnd type="none" w="sm" len="sm"/>
            <a:tailEnd type="none" w="sm" len="sm"/>
          </a:ln>
        </p:spPr>
        <p:txBody>
          <a:bodyPr spcFirstLastPara="1" wrap="square" lIns="91425" tIns="274300" rIns="91425" bIns="91425" anchor="ctr" anchorCtr="0">
            <a:noAutofit/>
          </a:bodyPr>
          <a:lstStyle/>
          <a:p>
            <a:pPr marL="0" lvl="0" indent="0" algn="ctr" rtl="0">
              <a:lnSpc>
                <a:spcPct val="100000"/>
              </a:lnSpc>
              <a:spcBef>
                <a:spcPts val="0"/>
              </a:spcBef>
              <a:spcAft>
                <a:spcPts val="0"/>
              </a:spcAft>
              <a:buNone/>
            </a:pPr>
            <a:r>
              <a:rPr lang="en" sz="1200" b="1">
                <a:solidFill>
                  <a:schemeClr val="accent5"/>
                </a:solidFill>
              </a:rPr>
              <a:t>BLOOD PRESSURE AND OXIMETER</a:t>
            </a:r>
            <a:endParaRPr sz="1200" b="1">
              <a:solidFill>
                <a:schemeClr val="accent5"/>
              </a:solidFill>
            </a:endParaRPr>
          </a:p>
          <a:p>
            <a:pPr marL="0" lvl="0" indent="0" algn="ctr" rtl="0">
              <a:lnSpc>
                <a:spcPct val="100000"/>
              </a:lnSpc>
              <a:spcBef>
                <a:spcPts val="0"/>
              </a:spcBef>
              <a:spcAft>
                <a:spcPts val="0"/>
              </a:spcAft>
              <a:buNone/>
            </a:pPr>
            <a:endParaRPr sz="1200" b="1">
              <a:solidFill>
                <a:schemeClr val="accent5"/>
              </a:solidFill>
            </a:endParaRPr>
          </a:p>
        </p:txBody>
      </p:sp>
      <p:sp>
        <p:nvSpPr>
          <p:cNvPr id="547" name="Google Shape;547;g15a85e89e09_1_200"/>
          <p:cNvSpPr/>
          <p:nvPr/>
        </p:nvSpPr>
        <p:spPr>
          <a:xfrm>
            <a:off x="5858775" y="957750"/>
            <a:ext cx="823800" cy="316800"/>
          </a:xfrm>
          <a:prstGeom prst="rect">
            <a:avLst/>
          </a:prstGeom>
          <a:no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accent5"/>
                </a:solidFill>
              </a:rPr>
              <a:t>LOGIN</a:t>
            </a:r>
            <a:endParaRPr sz="1200" b="1">
              <a:solidFill>
                <a:schemeClr val="accent5"/>
              </a:solidFill>
            </a:endParaRPr>
          </a:p>
        </p:txBody>
      </p:sp>
      <p:sp>
        <p:nvSpPr>
          <p:cNvPr id="548" name="Google Shape;548;g15a85e89e09_1_200"/>
          <p:cNvSpPr/>
          <p:nvPr/>
        </p:nvSpPr>
        <p:spPr>
          <a:xfrm>
            <a:off x="3922775" y="4052450"/>
            <a:ext cx="5046600" cy="620400"/>
          </a:xfrm>
          <a:prstGeom prst="rect">
            <a:avLst/>
          </a:prstGeom>
          <a:noFill/>
          <a:ln w="9525" cap="flat" cmpd="sng">
            <a:solidFill>
              <a:srgbClr val="00F4AD"/>
            </a:solidFill>
            <a:prstDash val="solid"/>
            <a:round/>
            <a:headEnd type="none" w="sm" len="sm"/>
            <a:tailEnd type="none" w="sm" len="sm"/>
          </a:ln>
        </p:spPr>
        <p:txBody>
          <a:bodyPr spcFirstLastPara="1" wrap="square" lIns="91425" tIns="475475" rIns="91425" bIns="0" anchor="ctr" anchorCtr="0">
            <a:noAutofit/>
          </a:bodyPr>
          <a:lstStyle/>
          <a:p>
            <a:pPr marL="0" lvl="0" indent="0" algn="ctr" rtl="0">
              <a:spcBef>
                <a:spcPts val="0"/>
              </a:spcBef>
              <a:spcAft>
                <a:spcPts val="0"/>
              </a:spcAft>
              <a:buNone/>
            </a:pPr>
            <a:r>
              <a:rPr lang="en" sz="1300" b="1">
                <a:solidFill>
                  <a:schemeClr val="accent5"/>
                </a:solidFill>
              </a:rPr>
              <a:t>CONTACT OF FREE COUNSELLING SERVICES /</a:t>
            </a:r>
            <a:endParaRPr sz="1300" b="1">
              <a:solidFill>
                <a:schemeClr val="accent5"/>
              </a:solidFill>
            </a:endParaRPr>
          </a:p>
          <a:p>
            <a:pPr marL="0" lvl="0" indent="0" algn="ctr" rtl="0">
              <a:spcBef>
                <a:spcPts val="0"/>
              </a:spcBef>
              <a:spcAft>
                <a:spcPts val="0"/>
              </a:spcAft>
              <a:buNone/>
            </a:pPr>
            <a:r>
              <a:rPr lang="en" sz="1300" b="1">
                <a:solidFill>
                  <a:schemeClr val="accent5"/>
                </a:solidFill>
              </a:rPr>
              <a:t> PAYMENT GATEWAY FOR PAID COUNSELLING SERVICES</a:t>
            </a:r>
            <a:endParaRPr sz="1300" b="1">
              <a:solidFill>
                <a:schemeClr val="accent5"/>
              </a:solidFill>
            </a:endParaRPr>
          </a:p>
          <a:p>
            <a:pPr marL="0" lvl="0" indent="0" algn="ctr" rtl="0">
              <a:spcBef>
                <a:spcPts val="0"/>
              </a:spcBef>
              <a:spcAft>
                <a:spcPts val="0"/>
              </a:spcAft>
              <a:buNone/>
            </a:pPr>
            <a:endParaRPr sz="1300" b="1">
              <a:solidFill>
                <a:schemeClr val="accent5"/>
              </a:solidFill>
            </a:endParaRPr>
          </a:p>
          <a:p>
            <a:pPr marL="0" lvl="0" indent="0" algn="ctr" rtl="0">
              <a:spcBef>
                <a:spcPts val="0"/>
              </a:spcBef>
              <a:spcAft>
                <a:spcPts val="0"/>
              </a:spcAft>
              <a:buNone/>
            </a:pPr>
            <a:endParaRPr sz="1300" b="1">
              <a:solidFill>
                <a:schemeClr val="accent5"/>
              </a:solidFill>
            </a:endParaRPr>
          </a:p>
        </p:txBody>
      </p:sp>
      <p:sp>
        <p:nvSpPr>
          <p:cNvPr id="549" name="Google Shape;549;g15a85e89e09_1_200"/>
          <p:cNvSpPr/>
          <p:nvPr/>
        </p:nvSpPr>
        <p:spPr>
          <a:xfrm>
            <a:off x="6450075" y="3623250"/>
            <a:ext cx="1111800" cy="316800"/>
          </a:xfrm>
          <a:prstGeom prst="rect">
            <a:avLst/>
          </a:prstGeom>
          <a:noFill/>
          <a:ln w="9525" cap="flat" cmpd="sng">
            <a:solidFill>
              <a:srgbClr val="00F4AD"/>
            </a:solidFill>
            <a:prstDash val="solid"/>
            <a:round/>
            <a:headEnd type="none" w="sm" len="sm"/>
            <a:tailEnd type="none" w="sm" len="sm"/>
          </a:ln>
        </p:spPr>
        <p:txBody>
          <a:bodyPr spcFirstLastPara="1" wrap="square" lIns="182875" tIns="91425" rIns="91425" bIns="91425" anchor="ctr" anchorCtr="0">
            <a:noAutofit/>
          </a:bodyPr>
          <a:lstStyle/>
          <a:p>
            <a:pPr marL="0" lvl="0" indent="0" algn="ctr" rtl="0">
              <a:spcBef>
                <a:spcPts val="0"/>
              </a:spcBef>
              <a:spcAft>
                <a:spcPts val="0"/>
              </a:spcAft>
              <a:buNone/>
            </a:pPr>
            <a:r>
              <a:rPr lang="en" sz="1300" b="1">
                <a:solidFill>
                  <a:schemeClr val="accent5"/>
                </a:solidFill>
              </a:rPr>
              <a:t>HIGH</a:t>
            </a:r>
            <a:endParaRPr sz="1300" b="1">
              <a:solidFill>
                <a:schemeClr val="accent5"/>
              </a:solidFill>
            </a:endParaRPr>
          </a:p>
        </p:txBody>
      </p:sp>
      <p:sp>
        <p:nvSpPr>
          <p:cNvPr id="550" name="Google Shape;550;g15a85e89e09_1_200"/>
          <p:cNvSpPr/>
          <p:nvPr/>
        </p:nvSpPr>
        <p:spPr>
          <a:xfrm>
            <a:off x="4979475" y="3625150"/>
            <a:ext cx="1249500" cy="316800"/>
          </a:xfrm>
          <a:prstGeom prst="rect">
            <a:avLst/>
          </a:prstGeom>
          <a:noFill/>
          <a:ln w="9525" cap="flat" cmpd="sng">
            <a:solidFill>
              <a:srgbClr val="00F4AD"/>
            </a:solidFill>
            <a:prstDash val="solid"/>
            <a:round/>
            <a:headEnd type="none" w="sm" len="sm"/>
            <a:tailEnd type="none" w="sm" len="sm"/>
          </a:ln>
        </p:spPr>
        <p:txBody>
          <a:bodyPr spcFirstLastPara="1" wrap="square" lIns="182875" tIns="91425" rIns="91425" bIns="91425" anchor="ctr" anchorCtr="0">
            <a:noAutofit/>
          </a:bodyPr>
          <a:lstStyle/>
          <a:p>
            <a:pPr marL="91440" lvl="0" indent="0" algn="l" rtl="0">
              <a:spcBef>
                <a:spcPts val="0"/>
              </a:spcBef>
              <a:spcAft>
                <a:spcPts val="0"/>
              </a:spcAft>
              <a:buNone/>
            </a:pPr>
            <a:r>
              <a:rPr lang="en" sz="1300" b="1">
                <a:solidFill>
                  <a:schemeClr val="accent5"/>
                </a:solidFill>
              </a:rPr>
              <a:t>NORMAL</a:t>
            </a:r>
            <a:endParaRPr sz="1300" b="1">
              <a:solidFill>
                <a:schemeClr val="accent5"/>
              </a:solidFill>
            </a:endParaRPr>
          </a:p>
        </p:txBody>
      </p:sp>
      <p:sp>
        <p:nvSpPr>
          <p:cNvPr id="551" name="Google Shape;551;g15a85e89e09_1_200"/>
          <p:cNvSpPr/>
          <p:nvPr/>
        </p:nvSpPr>
        <p:spPr>
          <a:xfrm>
            <a:off x="4979475" y="2892150"/>
            <a:ext cx="2582400" cy="620400"/>
          </a:xfrm>
          <a:prstGeom prst="rect">
            <a:avLst/>
          </a:prstGeom>
          <a:noFill/>
          <a:ln w="9525" cap="flat" cmpd="sng">
            <a:solidFill>
              <a:srgbClr val="00F4AD"/>
            </a:solidFill>
            <a:prstDash val="solid"/>
            <a:round/>
            <a:headEnd type="none" w="sm" len="sm"/>
            <a:tailEnd type="none" w="sm" len="sm"/>
          </a:ln>
        </p:spPr>
        <p:txBody>
          <a:bodyPr spcFirstLastPara="1" wrap="square" lIns="182875" tIns="411475" rIns="91425" bIns="0" anchor="ctr" anchorCtr="0">
            <a:noAutofit/>
          </a:bodyPr>
          <a:lstStyle/>
          <a:p>
            <a:pPr marL="0" marR="0" lvl="0" indent="0" algn="ctr" rtl="0">
              <a:spcBef>
                <a:spcPts val="0"/>
              </a:spcBef>
              <a:spcAft>
                <a:spcPts val="0"/>
              </a:spcAft>
              <a:buNone/>
            </a:pPr>
            <a:r>
              <a:rPr lang="en" b="1">
                <a:solidFill>
                  <a:schemeClr val="accent5"/>
                </a:solidFill>
              </a:rPr>
              <a:t>RESULT STRESS LEVEL</a:t>
            </a:r>
            <a:endParaRPr b="1">
              <a:solidFill>
                <a:schemeClr val="accent5"/>
              </a:solidFill>
            </a:endParaRPr>
          </a:p>
          <a:p>
            <a:pPr marL="0" marR="0" lvl="0" indent="0" algn="ctr" rtl="0">
              <a:spcBef>
                <a:spcPts val="0"/>
              </a:spcBef>
              <a:spcAft>
                <a:spcPts val="0"/>
              </a:spcAft>
              <a:buNone/>
            </a:pPr>
            <a:endParaRPr b="1">
              <a:solidFill>
                <a:schemeClr val="accent5"/>
              </a:solidFill>
            </a:endParaRPr>
          </a:p>
          <a:p>
            <a:pPr marL="0" lvl="0" indent="0" algn="l" rtl="0">
              <a:spcBef>
                <a:spcPts val="0"/>
              </a:spcBef>
              <a:spcAft>
                <a:spcPts val="0"/>
              </a:spcAft>
              <a:buNone/>
            </a:pPr>
            <a:endParaRPr b="1">
              <a:solidFill>
                <a:schemeClr val="accent5"/>
              </a:solidFill>
            </a:endParaRPr>
          </a:p>
        </p:txBody>
      </p:sp>
      <p:sp>
        <p:nvSpPr>
          <p:cNvPr id="552" name="Google Shape;552;g15a85e89e09_1_200"/>
          <p:cNvSpPr/>
          <p:nvPr/>
        </p:nvSpPr>
        <p:spPr>
          <a:xfrm>
            <a:off x="6412950" y="2291550"/>
            <a:ext cx="1557600" cy="488400"/>
          </a:xfrm>
          <a:prstGeom prst="rect">
            <a:avLst/>
          </a:prstGeom>
          <a:noFill/>
          <a:ln w="9525" cap="flat" cmpd="sng">
            <a:solidFill>
              <a:srgbClr val="00F4AD"/>
            </a:solidFill>
            <a:prstDash val="solid"/>
            <a:round/>
            <a:headEnd type="none" w="sm" len="sm"/>
            <a:tailEnd type="none" w="sm" len="sm"/>
          </a:ln>
        </p:spPr>
        <p:txBody>
          <a:bodyPr spcFirstLastPara="1" wrap="square" lIns="91425" tIns="265175" rIns="91425" bIns="91425" anchor="ctr" anchorCtr="0">
            <a:noAutofit/>
          </a:bodyPr>
          <a:lstStyle/>
          <a:p>
            <a:pPr marL="0" lvl="0" indent="0" algn="ctr" rtl="0">
              <a:spcBef>
                <a:spcPts val="0"/>
              </a:spcBef>
              <a:spcAft>
                <a:spcPts val="0"/>
              </a:spcAft>
              <a:buNone/>
            </a:pPr>
            <a:r>
              <a:rPr lang="en" sz="1200" b="1">
                <a:solidFill>
                  <a:schemeClr val="accent5"/>
                </a:solidFill>
              </a:rPr>
              <a:t>FACE DETECTION</a:t>
            </a:r>
            <a:endParaRPr sz="1200" b="1">
              <a:solidFill>
                <a:schemeClr val="accent5"/>
              </a:solidFill>
            </a:endParaRPr>
          </a:p>
          <a:p>
            <a:pPr marL="0" lvl="0" indent="0" algn="l" rtl="0">
              <a:spcBef>
                <a:spcPts val="0"/>
              </a:spcBef>
              <a:spcAft>
                <a:spcPts val="0"/>
              </a:spcAft>
              <a:buNone/>
            </a:pPr>
            <a:endParaRPr sz="1300" b="1">
              <a:solidFill>
                <a:schemeClr val="accent5"/>
              </a:solidFill>
            </a:endParaRPr>
          </a:p>
        </p:txBody>
      </p:sp>
      <p:sp>
        <p:nvSpPr>
          <p:cNvPr id="553" name="Google Shape;553;g15a85e89e09_1_200"/>
          <p:cNvSpPr/>
          <p:nvPr/>
        </p:nvSpPr>
        <p:spPr>
          <a:xfrm>
            <a:off x="6113325" y="4783350"/>
            <a:ext cx="823800" cy="316800"/>
          </a:xfrm>
          <a:prstGeom prst="rect">
            <a:avLst/>
          </a:prstGeom>
          <a:noFill/>
          <a:ln w="9525" cap="flat" cmpd="sng">
            <a:solidFill>
              <a:srgbClr val="00F4AD"/>
            </a:solidFill>
            <a:prstDash val="solid"/>
            <a:round/>
            <a:headEnd type="none" w="sm" len="sm"/>
            <a:tailEnd type="none" w="sm" len="sm"/>
          </a:ln>
        </p:spPr>
        <p:txBody>
          <a:bodyPr spcFirstLastPara="1" wrap="square" lIns="182875" tIns="91425" rIns="91425" bIns="91425" anchor="ctr" anchorCtr="0">
            <a:noAutofit/>
          </a:bodyPr>
          <a:lstStyle/>
          <a:p>
            <a:pPr marL="0" lvl="0" indent="0" algn="l" rtl="0">
              <a:spcBef>
                <a:spcPts val="0"/>
              </a:spcBef>
              <a:spcAft>
                <a:spcPts val="0"/>
              </a:spcAft>
              <a:buNone/>
            </a:pPr>
            <a:r>
              <a:rPr lang="en" b="1">
                <a:solidFill>
                  <a:schemeClr val="accent5"/>
                </a:solidFill>
              </a:rPr>
              <a:t>END</a:t>
            </a:r>
            <a:endParaRPr b="1">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g15a85e89e09_1_205"/>
          <p:cNvSpPr txBox="1">
            <a:spLocks noGrp="1"/>
          </p:cNvSpPr>
          <p:nvPr>
            <p:ph type="title"/>
          </p:nvPr>
        </p:nvSpPr>
        <p:spPr>
          <a:xfrm>
            <a:off x="457200" y="259075"/>
            <a:ext cx="82296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4. Novelty of the project</a:t>
            </a:r>
            <a:endParaRPr sz="2800"/>
          </a:p>
        </p:txBody>
      </p:sp>
      <p:sp>
        <p:nvSpPr>
          <p:cNvPr id="559" name="Google Shape;559;g15a85e89e09_1_205"/>
          <p:cNvSpPr txBox="1"/>
          <p:nvPr/>
        </p:nvSpPr>
        <p:spPr>
          <a:xfrm>
            <a:off x="843000" y="941650"/>
            <a:ext cx="7670100" cy="3417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accent3"/>
              </a:buClr>
              <a:buSzPts val="2100"/>
              <a:buFont typeface="Fira Sans Extra Condensed Medium"/>
              <a:buChar char="●"/>
            </a:pPr>
            <a:r>
              <a:rPr lang="en" sz="2100">
                <a:solidFill>
                  <a:schemeClr val="accent3"/>
                </a:solidFill>
                <a:latin typeface="Fira Sans Extra Condensed Medium"/>
                <a:ea typeface="Fira Sans Extra Condensed Medium"/>
                <a:cs typeface="Fira Sans Extra Condensed Medium"/>
                <a:sym typeface="Fira Sans Extra Condensed Medium"/>
              </a:rPr>
              <a:t>There are many mental health surveying websites across internet but our website stands apart as questions of the quiz  specifically focus on day to day personal, professional and societal based questions which helps in analysing the mental state of a person more accurately.</a:t>
            </a:r>
            <a:endParaRPr sz="2100">
              <a:solidFill>
                <a:schemeClr val="accent3"/>
              </a:solidFill>
              <a:latin typeface="Fira Sans Extra Condensed Medium"/>
              <a:ea typeface="Fira Sans Extra Condensed Medium"/>
              <a:cs typeface="Fira Sans Extra Condensed Medium"/>
              <a:sym typeface="Fira Sans Extra Condensed Medium"/>
            </a:endParaRPr>
          </a:p>
          <a:p>
            <a:pPr marL="457200" lvl="0" indent="-361950" algn="l" rtl="0">
              <a:spcBef>
                <a:spcPts val="0"/>
              </a:spcBef>
              <a:spcAft>
                <a:spcPts val="0"/>
              </a:spcAft>
              <a:buClr>
                <a:schemeClr val="accent3"/>
              </a:buClr>
              <a:buSzPts val="2100"/>
              <a:buFont typeface="Fira Sans Extra Condensed Medium"/>
              <a:buChar char="●"/>
            </a:pPr>
            <a:r>
              <a:rPr lang="en" sz="2100">
                <a:solidFill>
                  <a:schemeClr val="accent3"/>
                </a:solidFill>
                <a:latin typeface="Fira Sans Extra Condensed Medium"/>
                <a:ea typeface="Fira Sans Extra Condensed Medium"/>
                <a:cs typeface="Fira Sans Extra Condensed Medium"/>
                <a:sym typeface="Fira Sans Extra Condensed Medium"/>
              </a:rPr>
              <a:t>Personalised results based on quiz, medical history and facial expression analyser. </a:t>
            </a:r>
            <a:endParaRPr sz="2100">
              <a:solidFill>
                <a:schemeClr val="accent3"/>
              </a:solidFill>
              <a:latin typeface="Fira Sans Extra Condensed Medium"/>
              <a:ea typeface="Fira Sans Extra Condensed Medium"/>
              <a:cs typeface="Fira Sans Extra Condensed Medium"/>
              <a:sym typeface="Fira Sans Extra Condensed Medium"/>
            </a:endParaRPr>
          </a:p>
          <a:p>
            <a:pPr marL="457200" lvl="0" indent="-361950" algn="l" rtl="0">
              <a:spcBef>
                <a:spcPts val="0"/>
              </a:spcBef>
              <a:spcAft>
                <a:spcPts val="0"/>
              </a:spcAft>
              <a:buClr>
                <a:schemeClr val="accent3"/>
              </a:buClr>
              <a:buSzPts val="2100"/>
              <a:buFont typeface="Fira Sans Extra Condensed Medium"/>
              <a:buChar char="●"/>
            </a:pPr>
            <a:r>
              <a:rPr lang="en" sz="2100">
                <a:solidFill>
                  <a:schemeClr val="accent3"/>
                </a:solidFill>
                <a:latin typeface="Fira Sans Extra Condensed Medium"/>
                <a:ea typeface="Fira Sans Extra Condensed Medium"/>
                <a:cs typeface="Fira Sans Extra Condensed Medium"/>
                <a:sym typeface="Fira Sans Extra Condensed Medium"/>
              </a:rPr>
              <a:t>Providing helplines of government for further help in consultation.</a:t>
            </a:r>
            <a:endParaRPr sz="2100">
              <a:solidFill>
                <a:schemeClr val="accent3"/>
              </a:solidFill>
              <a:latin typeface="Fira Sans Extra Condensed Medium"/>
              <a:ea typeface="Fira Sans Extra Condensed Medium"/>
              <a:cs typeface="Fira Sans Extra Condensed Medium"/>
              <a:sym typeface="Fira Sans Extra Condensed Medium"/>
            </a:endParaRPr>
          </a:p>
          <a:p>
            <a:pPr marL="457200" lvl="0" indent="-361950" algn="l" rtl="0">
              <a:spcBef>
                <a:spcPts val="0"/>
              </a:spcBef>
              <a:spcAft>
                <a:spcPts val="0"/>
              </a:spcAft>
              <a:buClr>
                <a:schemeClr val="accent3"/>
              </a:buClr>
              <a:buSzPts val="2100"/>
              <a:buFont typeface="Fira Sans Extra Condensed Medium"/>
              <a:buChar char="●"/>
            </a:pPr>
            <a:r>
              <a:rPr lang="en" sz="2100">
                <a:solidFill>
                  <a:schemeClr val="accent3"/>
                </a:solidFill>
                <a:latin typeface="Fira Sans Extra Condensed Medium"/>
                <a:ea typeface="Fira Sans Extra Condensed Medium"/>
                <a:cs typeface="Fira Sans Extra Condensed Medium"/>
                <a:sym typeface="Fira Sans Extra Condensed Medium"/>
              </a:rPr>
              <a:t>Also providing some common ways to cope up with stress in our day to day lives.</a:t>
            </a:r>
            <a:endParaRPr sz="2100">
              <a:solidFill>
                <a:schemeClr val="accent3"/>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g15a85e89e09_1_20"/>
          <p:cNvSpPr txBox="1">
            <a:spLocks noGrp="1"/>
          </p:cNvSpPr>
          <p:nvPr>
            <p:ph type="title"/>
          </p:nvPr>
        </p:nvSpPr>
        <p:spPr>
          <a:xfrm>
            <a:off x="457200" y="259075"/>
            <a:ext cx="82296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a:t>5.  Real time usage and advantages</a:t>
            </a:r>
            <a:endParaRPr sz="2700"/>
          </a:p>
        </p:txBody>
      </p:sp>
      <p:sp>
        <p:nvSpPr>
          <p:cNvPr id="565" name="Google Shape;565;g15a85e89e09_1_20"/>
          <p:cNvSpPr txBox="1"/>
          <p:nvPr/>
        </p:nvSpPr>
        <p:spPr>
          <a:xfrm>
            <a:off x="2731875" y="774625"/>
            <a:ext cx="6213300" cy="4802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2"/>
              </a:buClr>
              <a:buSzPts val="1800"/>
              <a:buFont typeface="Fira Sans Extra Condensed SemiBold"/>
              <a:buChar char="●"/>
            </a:pPr>
            <a:r>
              <a:rPr lang="en" sz="1800">
                <a:solidFill>
                  <a:schemeClr val="lt2"/>
                </a:solidFill>
                <a:latin typeface="Fira Sans Extra Condensed SemiBold"/>
                <a:ea typeface="Fira Sans Extra Condensed SemiBold"/>
                <a:cs typeface="Fira Sans Extra Condensed SemiBold"/>
                <a:sym typeface="Fira Sans Extra Condensed SemiBold"/>
              </a:rPr>
              <a:t>Awareness about one’s own mental health</a:t>
            </a: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457200" lvl="0" indent="-342900" algn="l" rtl="0">
              <a:spcBef>
                <a:spcPts val="0"/>
              </a:spcBef>
              <a:spcAft>
                <a:spcPts val="0"/>
              </a:spcAft>
              <a:buClr>
                <a:schemeClr val="lt2"/>
              </a:buClr>
              <a:buSzPts val="1800"/>
              <a:buFont typeface="Fira Sans Extra Condensed SemiBold"/>
              <a:buChar char="●"/>
            </a:pPr>
            <a:r>
              <a:rPr lang="en" sz="1800">
                <a:solidFill>
                  <a:schemeClr val="lt2"/>
                </a:solidFill>
                <a:latin typeface="Fira Sans Extra Condensed SemiBold"/>
                <a:ea typeface="Fira Sans Extra Condensed SemiBold"/>
                <a:cs typeface="Fira Sans Extra Condensed SemiBold"/>
                <a:sym typeface="Fira Sans Extra Condensed SemiBold"/>
              </a:rPr>
              <a:t>Detects signs and symptoms, medical issue or anxiety disorder</a:t>
            </a: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457200" lvl="0" indent="-342900" algn="l" rtl="0">
              <a:spcBef>
                <a:spcPts val="0"/>
              </a:spcBef>
              <a:spcAft>
                <a:spcPts val="0"/>
              </a:spcAft>
              <a:buClr>
                <a:schemeClr val="lt2"/>
              </a:buClr>
              <a:buSzPts val="1800"/>
              <a:buFont typeface="Fira Sans Extra Condensed SemiBold"/>
              <a:buChar char="●"/>
            </a:pPr>
            <a:r>
              <a:rPr lang="en" sz="1800">
                <a:solidFill>
                  <a:schemeClr val="lt2"/>
                </a:solidFill>
                <a:latin typeface="Fira Sans Extra Condensed SemiBold"/>
                <a:ea typeface="Fira Sans Extra Condensed SemiBold"/>
                <a:cs typeface="Fira Sans Extra Condensed SemiBold"/>
                <a:sym typeface="Fira Sans Extra Condensed SemiBold"/>
              </a:rPr>
              <a:t>Helps schedule daily routine</a:t>
            </a: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457200" lvl="0" indent="-342900" algn="l" rtl="0">
              <a:spcBef>
                <a:spcPts val="0"/>
              </a:spcBef>
              <a:spcAft>
                <a:spcPts val="0"/>
              </a:spcAft>
              <a:buClr>
                <a:schemeClr val="lt2"/>
              </a:buClr>
              <a:buSzPts val="1800"/>
              <a:buFont typeface="Fira Sans Extra Condensed SemiBold"/>
              <a:buChar char="●"/>
            </a:pPr>
            <a:r>
              <a:rPr lang="en" sz="1800">
                <a:solidFill>
                  <a:schemeClr val="lt2"/>
                </a:solidFill>
                <a:latin typeface="Fira Sans Extra Condensed SemiBold"/>
                <a:ea typeface="Fira Sans Extra Condensed SemiBold"/>
                <a:cs typeface="Fira Sans Extra Condensed SemiBold"/>
                <a:sym typeface="Fira Sans Extra Condensed SemiBold"/>
              </a:rPr>
              <a:t>Solution to relieve stress</a:t>
            </a: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457200" lvl="0" indent="-342900" algn="l" rtl="0">
              <a:spcBef>
                <a:spcPts val="0"/>
              </a:spcBef>
              <a:spcAft>
                <a:spcPts val="0"/>
              </a:spcAft>
              <a:buClr>
                <a:schemeClr val="lt2"/>
              </a:buClr>
              <a:buSzPts val="1800"/>
              <a:buFont typeface="Fira Sans Extra Condensed SemiBold"/>
              <a:buChar char="●"/>
            </a:pPr>
            <a:r>
              <a:rPr lang="en" sz="1800">
                <a:solidFill>
                  <a:schemeClr val="lt2"/>
                </a:solidFill>
                <a:latin typeface="Fira Sans Extra Condensed SemiBold"/>
                <a:ea typeface="Fira Sans Extra Condensed SemiBold"/>
                <a:cs typeface="Fira Sans Extra Condensed SemiBold"/>
                <a:sym typeface="Fira Sans Extra Condensed SemiBold"/>
              </a:rPr>
              <a:t>Helps in effective cognition of stress</a:t>
            </a: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457200" lvl="0" indent="-342900" algn="l" rtl="0">
              <a:spcBef>
                <a:spcPts val="0"/>
              </a:spcBef>
              <a:spcAft>
                <a:spcPts val="0"/>
              </a:spcAft>
              <a:buClr>
                <a:schemeClr val="lt2"/>
              </a:buClr>
              <a:buSzPts val="1800"/>
              <a:buFont typeface="Fira Sans Extra Condensed SemiBold"/>
              <a:buChar char="●"/>
            </a:pPr>
            <a:r>
              <a:rPr lang="en" sz="1800">
                <a:solidFill>
                  <a:schemeClr val="lt2"/>
                </a:solidFill>
                <a:latin typeface="Fira Sans Extra Condensed SemiBold"/>
                <a:ea typeface="Fira Sans Extra Condensed SemiBold"/>
                <a:cs typeface="Fira Sans Extra Condensed SemiBold"/>
                <a:sym typeface="Fira Sans Extra Condensed SemiBold"/>
              </a:rPr>
              <a:t>Atrophy of brain regions, resulting from repeated exposure to stressful conditions, has a cognitive cost.  Everyday life events and daily stressors are associated with cognitive failures such as losing one's keys , forgetting to take medication etc.</a:t>
            </a: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457200" lvl="0" indent="-342900" algn="l" rtl="0">
              <a:spcBef>
                <a:spcPts val="0"/>
              </a:spcBef>
              <a:spcAft>
                <a:spcPts val="0"/>
              </a:spcAft>
              <a:buClr>
                <a:schemeClr val="lt2"/>
              </a:buClr>
              <a:buSzPts val="1800"/>
              <a:buFont typeface="Fira Sans Extra Condensed SemiBold"/>
              <a:buChar char="●"/>
            </a:pPr>
            <a:r>
              <a:rPr lang="en" sz="1800">
                <a:solidFill>
                  <a:schemeClr val="lt2"/>
                </a:solidFill>
                <a:latin typeface="Fira Sans Extra Condensed SemiBold"/>
                <a:ea typeface="Fira Sans Extra Condensed SemiBold"/>
                <a:cs typeface="Fira Sans Extra Condensed SemiBold"/>
                <a:sym typeface="Fira Sans Extra Condensed SemiBold"/>
              </a:rPr>
              <a:t>Indeed, working memory, attention, response inhibition and cognitive flexibility have all been found to be impaired by stress </a:t>
            </a: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457200" lvl="0" indent="-342900" algn="l" rtl="0">
              <a:spcBef>
                <a:spcPts val="0"/>
              </a:spcBef>
              <a:spcAft>
                <a:spcPts val="0"/>
              </a:spcAft>
              <a:buClr>
                <a:schemeClr val="lt2"/>
              </a:buClr>
              <a:buSzPts val="1800"/>
              <a:buFont typeface="Fira Sans Extra Condensed SemiBold"/>
              <a:buChar char="●"/>
            </a:pPr>
            <a:r>
              <a:rPr lang="en" sz="1800">
                <a:solidFill>
                  <a:schemeClr val="lt2"/>
                </a:solidFill>
                <a:latin typeface="Fira Sans Extra Condensed SemiBold"/>
                <a:ea typeface="Fira Sans Extra Condensed SemiBold"/>
                <a:cs typeface="Fira Sans Extra Condensed SemiBold"/>
                <a:sym typeface="Fira Sans Extra Condensed SemiBold"/>
              </a:rPr>
              <a:t>Stress can affect cognition in many ways, with the outcome (i.e., facilitating or impairing) depending on a combination of factors related to both stress and the cognitive function under study</a:t>
            </a: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457200" lvl="0" indent="0" algn="l" rtl="0">
              <a:spcBef>
                <a:spcPts val="0"/>
              </a:spcBef>
              <a:spcAft>
                <a:spcPts val="0"/>
              </a:spcAft>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Clr>
                <a:schemeClr val="dk1"/>
              </a:buClr>
              <a:buSzPts val="1100"/>
              <a:buFont typeface="Arial"/>
              <a:buNone/>
            </a:pPr>
            <a:endParaRPr sz="1800">
              <a:solidFill>
                <a:schemeClr val="lt2"/>
              </a:solidFill>
              <a:latin typeface="Fira Sans Extra Condensed SemiBold"/>
              <a:ea typeface="Fira Sans Extra Condensed SemiBold"/>
              <a:cs typeface="Fira Sans Extra Condensed SemiBold"/>
              <a:sym typeface="Fira Sans Extra Condensed SemiBold"/>
            </a:endParaRPr>
          </a:p>
          <a:p>
            <a:pPr marL="0" lvl="0" indent="0" algn="l" rtl="0">
              <a:spcBef>
                <a:spcPts val="0"/>
              </a:spcBef>
              <a:spcAft>
                <a:spcPts val="0"/>
              </a:spcAft>
              <a:buNone/>
            </a:pPr>
            <a:endParaRPr sz="1200">
              <a:latin typeface="Roboto"/>
              <a:ea typeface="Roboto"/>
              <a:cs typeface="Roboto"/>
              <a:sym typeface="Roboto"/>
            </a:endParaRPr>
          </a:p>
        </p:txBody>
      </p:sp>
      <p:grpSp>
        <p:nvGrpSpPr>
          <p:cNvPr id="566" name="Google Shape;566;g15a85e89e09_1_20"/>
          <p:cNvGrpSpPr/>
          <p:nvPr/>
        </p:nvGrpSpPr>
        <p:grpSpPr>
          <a:xfrm>
            <a:off x="304799" y="1475350"/>
            <a:ext cx="2513271" cy="2621168"/>
            <a:chOff x="457199" y="1551550"/>
            <a:chExt cx="2513271" cy="2621168"/>
          </a:xfrm>
        </p:grpSpPr>
        <p:sp>
          <p:nvSpPr>
            <p:cNvPr id="567" name="Google Shape;567;g15a85e89e09_1_20"/>
            <p:cNvSpPr/>
            <p:nvPr/>
          </p:nvSpPr>
          <p:spPr>
            <a:xfrm>
              <a:off x="457199" y="1792026"/>
              <a:ext cx="2513271" cy="2380692"/>
            </a:xfrm>
            <a:custGeom>
              <a:avLst/>
              <a:gdLst/>
              <a:ahLst/>
              <a:cxnLst/>
              <a:rect l="l" t="t" r="r" b="b"/>
              <a:pathLst>
                <a:path w="38691" h="36650" extrusionOk="0">
                  <a:moveTo>
                    <a:pt x="23917" y="1"/>
                  </a:moveTo>
                  <a:cubicBezTo>
                    <a:pt x="23168" y="1"/>
                    <a:pt x="22408" y="75"/>
                    <a:pt x="21645" y="228"/>
                  </a:cubicBezTo>
                  <a:lnTo>
                    <a:pt x="10234" y="2521"/>
                  </a:lnTo>
                  <a:cubicBezTo>
                    <a:pt x="4024" y="3768"/>
                    <a:pt x="1" y="9815"/>
                    <a:pt x="1248" y="16025"/>
                  </a:cubicBezTo>
                  <a:lnTo>
                    <a:pt x="3541" y="27436"/>
                  </a:lnTo>
                  <a:cubicBezTo>
                    <a:pt x="4636" y="32885"/>
                    <a:pt x="9423" y="36650"/>
                    <a:pt x="14775" y="36650"/>
                  </a:cubicBezTo>
                  <a:cubicBezTo>
                    <a:pt x="15523" y="36650"/>
                    <a:pt x="16283" y="36576"/>
                    <a:pt x="17046" y="36423"/>
                  </a:cubicBezTo>
                  <a:lnTo>
                    <a:pt x="28457" y="34130"/>
                  </a:lnTo>
                  <a:cubicBezTo>
                    <a:pt x="34667" y="32882"/>
                    <a:pt x="38691" y="26836"/>
                    <a:pt x="37443" y="20625"/>
                  </a:cubicBezTo>
                  <a:lnTo>
                    <a:pt x="35150" y="9214"/>
                  </a:lnTo>
                  <a:cubicBezTo>
                    <a:pt x="34056" y="3766"/>
                    <a:pt x="29268" y="1"/>
                    <a:pt x="23917" y="1"/>
                  </a:cubicBezTo>
                  <a:close/>
                </a:path>
              </a:pathLst>
            </a:custGeom>
            <a:solidFill>
              <a:srgbClr val="C3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g15a85e89e09_1_20"/>
            <p:cNvSpPr/>
            <p:nvPr/>
          </p:nvSpPr>
          <p:spPr>
            <a:xfrm>
              <a:off x="1557864" y="1551550"/>
              <a:ext cx="326671" cy="326671"/>
            </a:xfrm>
            <a:custGeom>
              <a:avLst/>
              <a:gdLst/>
              <a:ahLst/>
              <a:cxnLst/>
              <a:rect l="l" t="t" r="r" b="b"/>
              <a:pathLst>
                <a:path w="5029" h="5029" extrusionOk="0">
                  <a:moveTo>
                    <a:pt x="2514" y="1"/>
                  </a:moveTo>
                  <a:cubicBezTo>
                    <a:pt x="1126" y="1"/>
                    <a:pt x="1" y="1126"/>
                    <a:pt x="1" y="2514"/>
                  </a:cubicBezTo>
                  <a:cubicBezTo>
                    <a:pt x="1" y="3903"/>
                    <a:pt x="1126" y="5028"/>
                    <a:pt x="2514" y="5028"/>
                  </a:cubicBezTo>
                  <a:cubicBezTo>
                    <a:pt x="3903" y="5028"/>
                    <a:pt x="5028" y="3903"/>
                    <a:pt x="5028" y="2514"/>
                  </a:cubicBezTo>
                  <a:cubicBezTo>
                    <a:pt x="5028" y="1126"/>
                    <a:pt x="3903" y="1"/>
                    <a:pt x="2514"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g15a85e89e09_1_20"/>
            <p:cNvSpPr/>
            <p:nvPr/>
          </p:nvSpPr>
          <p:spPr>
            <a:xfrm>
              <a:off x="1096265" y="3228389"/>
              <a:ext cx="1235167" cy="278668"/>
            </a:xfrm>
            <a:custGeom>
              <a:avLst/>
              <a:gdLst/>
              <a:ahLst/>
              <a:cxnLst/>
              <a:rect l="l" t="t" r="r" b="b"/>
              <a:pathLst>
                <a:path w="19015" h="4290" extrusionOk="0">
                  <a:moveTo>
                    <a:pt x="5760" y="0"/>
                  </a:moveTo>
                  <a:lnTo>
                    <a:pt x="1" y="2581"/>
                  </a:lnTo>
                  <a:cubicBezTo>
                    <a:pt x="4264" y="3871"/>
                    <a:pt x="7872" y="4290"/>
                    <a:pt x="10762" y="4290"/>
                  </a:cubicBezTo>
                  <a:cubicBezTo>
                    <a:pt x="16126" y="4290"/>
                    <a:pt x="19014" y="2846"/>
                    <a:pt x="19014" y="2846"/>
                  </a:cubicBezTo>
                  <a:lnTo>
                    <a:pt x="13725" y="0"/>
                  </a:lnTo>
                  <a:close/>
                </a:path>
              </a:pathLst>
            </a:custGeom>
            <a:solidFill>
              <a:srgbClr val="6146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g15a85e89e09_1_20"/>
            <p:cNvSpPr/>
            <p:nvPr/>
          </p:nvSpPr>
          <p:spPr>
            <a:xfrm>
              <a:off x="1199940" y="3343886"/>
              <a:ext cx="406894" cy="190131"/>
            </a:xfrm>
            <a:custGeom>
              <a:avLst/>
              <a:gdLst/>
              <a:ahLst/>
              <a:cxnLst/>
              <a:rect l="l" t="t" r="r" b="b"/>
              <a:pathLst>
                <a:path w="6264" h="2927" extrusionOk="0">
                  <a:moveTo>
                    <a:pt x="3503" y="1"/>
                  </a:moveTo>
                  <a:cubicBezTo>
                    <a:pt x="3034" y="1"/>
                    <a:pt x="2802" y="308"/>
                    <a:pt x="2450" y="552"/>
                  </a:cubicBezTo>
                  <a:cubicBezTo>
                    <a:pt x="2172" y="747"/>
                    <a:pt x="1791" y="831"/>
                    <a:pt x="1467" y="911"/>
                  </a:cubicBezTo>
                  <a:cubicBezTo>
                    <a:pt x="1378" y="933"/>
                    <a:pt x="576" y="1133"/>
                    <a:pt x="176" y="1183"/>
                  </a:cubicBezTo>
                  <a:cubicBezTo>
                    <a:pt x="65" y="1197"/>
                    <a:pt x="0" y="1317"/>
                    <a:pt x="52" y="1417"/>
                  </a:cubicBezTo>
                  <a:cubicBezTo>
                    <a:pt x="76" y="1463"/>
                    <a:pt x="103" y="1501"/>
                    <a:pt x="136" y="1520"/>
                  </a:cubicBezTo>
                  <a:cubicBezTo>
                    <a:pt x="176" y="1543"/>
                    <a:pt x="224" y="1550"/>
                    <a:pt x="270" y="1555"/>
                  </a:cubicBezTo>
                  <a:cubicBezTo>
                    <a:pt x="1348" y="1680"/>
                    <a:pt x="2427" y="1809"/>
                    <a:pt x="3505" y="1936"/>
                  </a:cubicBezTo>
                  <a:cubicBezTo>
                    <a:pt x="3896" y="2070"/>
                    <a:pt x="4285" y="2208"/>
                    <a:pt x="4677" y="2336"/>
                  </a:cubicBezTo>
                  <a:cubicBezTo>
                    <a:pt x="5095" y="2472"/>
                    <a:pt x="5484" y="2693"/>
                    <a:pt x="5862" y="2926"/>
                  </a:cubicBezTo>
                  <a:lnTo>
                    <a:pt x="6263" y="1431"/>
                  </a:lnTo>
                  <a:lnTo>
                    <a:pt x="6263" y="1431"/>
                  </a:lnTo>
                  <a:cubicBezTo>
                    <a:pt x="6193" y="1432"/>
                    <a:pt x="6122" y="1433"/>
                    <a:pt x="6052" y="1433"/>
                  </a:cubicBezTo>
                  <a:cubicBezTo>
                    <a:pt x="5958" y="1433"/>
                    <a:pt x="5864" y="1431"/>
                    <a:pt x="5771" y="1427"/>
                  </a:cubicBezTo>
                  <a:cubicBezTo>
                    <a:pt x="5756" y="1427"/>
                    <a:pt x="5741" y="1426"/>
                    <a:pt x="5725" y="1426"/>
                  </a:cubicBezTo>
                  <a:cubicBezTo>
                    <a:pt x="5642" y="1426"/>
                    <a:pt x="5550" y="1433"/>
                    <a:pt x="5459" y="1433"/>
                  </a:cubicBezTo>
                  <a:cubicBezTo>
                    <a:pt x="5357" y="1433"/>
                    <a:pt x="5258" y="1425"/>
                    <a:pt x="5175" y="1389"/>
                  </a:cubicBezTo>
                  <a:cubicBezTo>
                    <a:pt x="4903" y="1267"/>
                    <a:pt x="4606" y="1063"/>
                    <a:pt x="4446" y="807"/>
                  </a:cubicBezTo>
                  <a:cubicBezTo>
                    <a:pt x="4203" y="416"/>
                    <a:pt x="4117" y="25"/>
                    <a:pt x="3548" y="1"/>
                  </a:cubicBezTo>
                  <a:cubicBezTo>
                    <a:pt x="3533" y="1"/>
                    <a:pt x="3518" y="1"/>
                    <a:pt x="3503"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g15a85e89e09_1_20"/>
            <p:cNvSpPr/>
            <p:nvPr/>
          </p:nvSpPr>
          <p:spPr>
            <a:xfrm>
              <a:off x="1580729" y="3330374"/>
              <a:ext cx="1014116" cy="457171"/>
            </a:xfrm>
            <a:custGeom>
              <a:avLst/>
              <a:gdLst/>
              <a:ahLst/>
              <a:cxnLst/>
              <a:rect l="l" t="t" r="r" b="b"/>
              <a:pathLst>
                <a:path w="15612" h="7038" extrusionOk="0">
                  <a:moveTo>
                    <a:pt x="10718" y="0"/>
                  </a:moveTo>
                  <a:cubicBezTo>
                    <a:pt x="10036" y="0"/>
                    <a:pt x="9355" y="83"/>
                    <a:pt x="8710" y="223"/>
                  </a:cubicBezTo>
                  <a:cubicBezTo>
                    <a:pt x="7666" y="451"/>
                    <a:pt x="6660" y="822"/>
                    <a:pt x="5623" y="1078"/>
                  </a:cubicBezTo>
                  <a:cubicBezTo>
                    <a:pt x="4665" y="1316"/>
                    <a:pt x="3683" y="1455"/>
                    <a:pt x="2699" y="1531"/>
                  </a:cubicBezTo>
                  <a:cubicBezTo>
                    <a:pt x="2541" y="1543"/>
                    <a:pt x="637" y="1640"/>
                    <a:pt x="421" y="1640"/>
                  </a:cubicBezTo>
                  <a:cubicBezTo>
                    <a:pt x="408" y="1640"/>
                    <a:pt x="401" y="1640"/>
                    <a:pt x="401" y="1639"/>
                  </a:cubicBezTo>
                  <a:lnTo>
                    <a:pt x="0" y="3134"/>
                  </a:lnTo>
                  <a:cubicBezTo>
                    <a:pt x="205" y="3260"/>
                    <a:pt x="406" y="3390"/>
                    <a:pt x="605" y="3513"/>
                  </a:cubicBezTo>
                  <a:cubicBezTo>
                    <a:pt x="1174" y="3862"/>
                    <a:pt x="1631" y="4357"/>
                    <a:pt x="2137" y="4783"/>
                  </a:cubicBezTo>
                  <a:cubicBezTo>
                    <a:pt x="3654" y="6058"/>
                    <a:pt x="5629" y="6747"/>
                    <a:pt x="7580" y="6960"/>
                  </a:cubicBezTo>
                  <a:cubicBezTo>
                    <a:pt x="7937" y="6998"/>
                    <a:pt x="8296" y="7022"/>
                    <a:pt x="8656" y="7030"/>
                  </a:cubicBezTo>
                  <a:cubicBezTo>
                    <a:pt x="8838" y="7035"/>
                    <a:pt x="9022" y="7038"/>
                    <a:pt x="9207" y="7038"/>
                  </a:cubicBezTo>
                  <a:cubicBezTo>
                    <a:pt x="10455" y="7038"/>
                    <a:pt x="11747" y="6912"/>
                    <a:pt x="12892" y="6423"/>
                  </a:cubicBezTo>
                  <a:cubicBezTo>
                    <a:pt x="13566" y="6135"/>
                    <a:pt x="14188" y="5692"/>
                    <a:pt x="14602" y="5087"/>
                  </a:cubicBezTo>
                  <a:cubicBezTo>
                    <a:pt x="15450" y="3846"/>
                    <a:pt x="15612" y="1895"/>
                    <a:pt x="14262" y="980"/>
                  </a:cubicBezTo>
                  <a:cubicBezTo>
                    <a:pt x="13227" y="278"/>
                    <a:pt x="11972" y="0"/>
                    <a:pt x="10718" y="0"/>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g15a85e89e09_1_20"/>
            <p:cNvSpPr/>
            <p:nvPr/>
          </p:nvSpPr>
          <p:spPr>
            <a:xfrm>
              <a:off x="862673" y="3378054"/>
              <a:ext cx="1211133" cy="498094"/>
            </a:xfrm>
            <a:custGeom>
              <a:avLst/>
              <a:gdLst/>
              <a:ahLst/>
              <a:cxnLst/>
              <a:rect l="l" t="t" r="r" b="b"/>
              <a:pathLst>
                <a:path w="18645" h="7668" extrusionOk="0">
                  <a:moveTo>
                    <a:pt x="3507" y="0"/>
                  </a:moveTo>
                  <a:cubicBezTo>
                    <a:pt x="3232" y="0"/>
                    <a:pt x="2958" y="15"/>
                    <a:pt x="2685" y="47"/>
                  </a:cubicBezTo>
                  <a:cubicBezTo>
                    <a:pt x="2107" y="116"/>
                    <a:pt x="1520" y="280"/>
                    <a:pt x="1073" y="653"/>
                  </a:cubicBezTo>
                  <a:cubicBezTo>
                    <a:pt x="662" y="995"/>
                    <a:pt x="402" y="1486"/>
                    <a:pt x="228" y="1992"/>
                  </a:cubicBezTo>
                  <a:cubicBezTo>
                    <a:pt x="90" y="2389"/>
                    <a:pt x="1" y="2815"/>
                    <a:pt x="74" y="3229"/>
                  </a:cubicBezTo>
                  <a:cubicBezTo>
                    <a:pt x="192" y="3892"/>
                    <a:pt x="699" y="4416"/>
                    <a:pt x="1212" y="4812"/>
                  </a:cubicBezTo>
                  <a:cubicBezTo>
                    <a:pt x="2888" y="6110"/>
                    <a:pt x="4871" y="6860"/>
                    <a:pt x="6945" y="7241"/>
                  </a:cubicBezTo>
                  <a:cubicBezTo>
                    <a:pt x="8612" y="7547"/>
                    <a:pt x="10312" y="7668"/>
                    <a:pt x="12012" y="7668"/>
                  </a:cubicBezTo>
                  <a:cubicBezTo>
                    <a:pt x="13224" y="7668"/>
                    <a:pt x="14437" y="7606"/>
                    <a:pt x="15638" y="7507"/>
                  </a:cubicBezTo>
                  <a:cubicBezTo>
                    <a:pt x="16586" y="7428"/>
                    <a:pt x="17537" y="7330"/>
                    <a:pt x="18480" y="7194"/>
                  </a:cubicBezTo>
                  <a:lnTo>
                    <a:pt x="18645" y="5362"/>
                  </a:lnTo>
                  <a:cubicBezTo>
                    <a:pt x="15396" y="4155"/>
                    <a:pt x="12223" y="2815"/>
                    <a:pt x="9033" y="1446"/>
                  </a:cubicBezTo>
                  <a:cubicBezTo>
                    <a:pt x="7674" y="863"/>
                    <a:pt x="6170" y="288"/>
                    <a:pt x="4654" y="81"/>
                  </a:cubicBezTo>
                  <a:cubicBezTo>
                    <a:pt x="4272" y="29"/>
                    <a:pt x="3889" y="0"/>
                    <a:pt x="3507" y="0"/>
                  </a:cubicBezTo>
                  <a:close/>
                </a:path>
              </a:pathLst>
            </a:custGeom>
            <a:solidFill>
              <a:srgbClr val="7E6C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g15a85e89e09_1_20"/>
            <p:cNvSpPr/>
            <p:nvPr/>
          </p:nvSpPr>
          <p:spPr>
            <a:xfrm>
              <a:off x="2063049" y="3714474"/>
              <a:ext cx="422419" cy="178373"/>
            </a:xfrm>
            <a:custGeom>
              <a:avLst/>
              <a:gdLst/>
              <a:ahLst/>
              <a:cxnLst/>
              <a:rect l="l" t="t" r="r" b="b"/>
              <a:pathLst>
                <a:path w="6503" h="2746" extrusionOk="0">
                  <a:moveTo>
                    <a:pt x="3409" y="1"/>
                  </a:moveTo>
                  <a:cubicBezTo>
                    <a:pt x="3071" y="1"/>
                    <a:pt x="2867" y="253"/>
                    <a:pt x="2572" y="468"/>
                  </a:cubicBezTo>
                  <a:cubicBezTo>
                    <a:pt x="2328" y="645"/>
                    <a:pt x="1976" y="723"/>
                    <a:pt x="1679" y="733"/>
                  </a:cubicBezTo>
                  <a:cubicBezTo>
                    <a:pt x="1172" y="553"/>
                    <a:pt x="668" y="370"/>
                    <a:pt x="166" y="183"/>
                  </a:cubicBezTo>
                  <a:lnTo>
                    <a:pt x="1" y="2015"/>
                  </a:lnTo>
                  <a:cubicBezTo>
                    <a:pt x="473" y="1946"/>
                    <a:pt x="943" y="1869"/>
                    <a:pt x="1410" y="1777"/>
                  </a:cubicBezTo>
                  <a:lnTo>
                    <a:pt x="3021" y="1867"/>
                  </a:lnTo>
                  <a:cubicBezTo>
                    <a:pt x="4068" y="2153"/>
                    <a:pt x="5116" y="2438"/>
                    <a:pt x="6163" y="2726"/>
                  </a:cubicBezTo>
                  <a:cubicBezTo>
                    <a:pt x="6200" y="2736"/>
                    <a:pt x="6237" y="2746"/>
                    <a:pt x="6274" y="2746"/>
                  </a:cubicBezTo>
                  <a:cubicBezTo>
                    <a:pt x="6283" y="2746"/>
                    <a:pt x="6292" y="2745"/>
                    <a:pt x="6301" y="2744"/>
                  </a:cubicBezTo>
                  <a:cubicBezTo>
                    <a:pt x="6338" y="2739"/>
                    <a:pt x="6378" y="2713"/>
                    <a:pt x="6417" y="2679"/>
                  </a:cubicBezTo>
                  <a:cubicBezTo>
                    <a:pt x="6503" y="2607"/>
                    <a:pt x="6488" y="2471"/>
                    <a:pt x="6390" y="2417"/>
                  </a:cubicBezTo>
                  <a:cubicBezTo>
                    <a:pt x="6037" y="2220"/>
                    <a:pt x="5369" y="1734"/>
                    <a:pt x="5295" y="1681"/>
                  </a:cubicBezTo>
                  <a:cubicBezTo>
                    <a:pt x="5025" y="1485"/>
                    <a:pt x="4703" y="1264"/>
                    <a:pt x="4518" y="980"/>
                  </a:cubicBezTo>
                  <a:cubicBezTo>
                    <a:pt x="4275" y="609"/>
                    <a:pt x="4177" y="226"/>
                    <a:pt x="3707" y="57"/>
                  </a:cubicBezTo>
                  <a:cubicBezTo>
                    <a:pt x="3596" y="18"/>
                    <a:pt x="3498" y="1"/>
                    <a:pt x="3409"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g15a85e89e09_1_20"/>
            <p:cNvSpPr/>
            <p:nvPr/>
          </p:nvSpPr>
          <p:spPr>
            <a:xfrm>
              <a:off x="833377" y="3299194"/>
              <a:ext cx="262298" cy="162913"/>
            </a:xfrm>
            <a:custGeom>
              <a:avLst/>
              <a:gdLst/>
              <a:ahLst/>
              <a:cxnLst/>
              <a:rect l="l" t="t" r="r" b="b"/>
              <a:pathLst>
                <a:path w="4038" h="2508" extrusionOk="0">
                  <a:moveTo>
                    <a:pt x="2368" y="1"/>
                  </a:moveTo>
                  <a:cubicBezTo>
                    <a:pt x="2365" y="1"/>
                    <a:pt x="2363" y="1"/>
                    <a:pt x="2361" y="1"/>
                  </a:cubicBezTo>
                  <a:lnTo>
                    <a:pt x="802" y="136"/>
                  </a:lnTo>
                  <a:cubicBezTo>
                    <a:pt x="758" y="139"/>
                    <a:pt x="729" y="180"/>
                    <a:pt x="739" y="222"/>
                  </a:cubicBezTo>
                  <a:cubicBezTo>
                    <a:pt x="763" y="328"/>
                    <a:pt x="857" y="502"/>
                    <a:pt x="1208" y="532"/>
                  </a:cubicBezTo>
                  <a:lnTo>
                    <a:pt x="1819" y="541"/>
                  </a:lnTo>
                  <a:cubicBezTo>
                    <a:pt x="1877" y="542"/>
                    <a:pt x="1909" y="608"/>
                    <a:pt x="1874" y="654"/>
                  </a:cubicBezTo>
                  <a:lnTo>
                    <a:pt x="1837" y="702"/>
                  </a:lnTo>
                  <a:cubicBezTo>
                    <a:pt x="1829" y="711"/>
                    <a:pt x="1821" y="718"/>
                    <a:pt x="1809" y="724"/>
                  </a:cubicBezTo>
                  <a:lnTo>
                    <a:pt x="445" y="1284"/>
                  </a:lnTo>
                  <a:cubicBezTo>
                    <a:pt x="105" y="1435"/>
                    <a:pt x="0" y="1869"/>
                    <a:pt x="236" y="2158"/>
                  </a:cubicBezTo>
                  <a:cubicBezTo>
                    <a:pt x="417" y="2382"/>
                    <a:pt x="688" y="2507"/>
                    <a:pt x="967" y="2507"/>
                  </a:cubicBezTo>
                  <a:cubicBezTo>
                    <a:pt x="1049" y="2507"/>
                    <a:pt x="1132" y="2496"/>
                    <a:pt x="1214" y="2474"/>
                  </a:cubicBezTo>
                  <a:cubicBezTo>
                    <a:pt x="1957" y="2273"/>
                    <a:pt x="3521" y="1735"/>
                    <a:pt x="3734" y="1095"/>
                  </a:cubicBezTo>
                  <a:cubicBezTo>
                    <a:pt x="4037" y="186"/>
                    <a:pt x="2483" y="12"/>
                    <a:pt x="2374" y="1"/>
                  </a:cubicBezTo>
                  <a:cubicBezTo>
                    <a:pt x="2372" y="1"/>
                    <a:pt x="2370" y="1"/>
                    <a:pt x="2368"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g15a85e89e09_1_20"/>
            <p:cNvSpPr/>
            <p:nvPr/>
          </p:nvSpPr>
          <p:spPr>
            <a:xfrm>
              <a:off x="1004608" y="2432387"/>
              <a:ext cx="482115" cy="923306"/>
            </a:xfrm>
            <a:custGeom>
              <a:avLst/>
              <a:gdLst/>
              <a:ahLst/>
              <a:cxnLst/>
              <a:rect l="l" t="t" r="r" b="b"/>
              <a:pathLst>
                <a:path w="7422" h="14214" extrusionOk="0">
                  <a:moveTo>
                    <a:pt x="7026" y="0"/>
                  </a:moveTo>
                  <a:cubicBezTo>
                    <a:pt x="7026" y="0"/>
                    <a:pt x="4924" y="306"/>
                    <a:pt x="4443" y="2037"/>
                  </a:cubicBezTo>
                  <a:cubicBezTo>
                    <a:pt x="3962" y="3770"/>
                    <a:pt x="3492" y="6707"/>
                    <a:pt x="3492" y="6707"/>
                  </a:cubicBezTo>
                  <a:lnTo>
                    <a:pt x="1" y="13853"/>
                  </a:lnTo>
                  <a:lnTo>
                    <a:pt x="798" y="14213"/>
                  </a:lnTo>
                  <a:lnTo>
                    <a:pt x="5572" y="7993"/>
                  </a:lnTo>
                  <a:lnTo>
                    <a:pt x="7422" y="1457"/>
                  </a:lnTo>
                  <a:lnTo>
                    <a:pt x="7026" y="0"/>
                  </a:ln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g15a85e89e09_1_20"/>
            <p:cNvSpPr/>
            <p:nvPr/>
          </p:nvSpPr>
          <p:spPr>
            <a:xfrm>
              <a:off x="2347115" y="3299194"/>
              <a:ext cx="262298" cy="162913"/>
            </a:xfrm>
            <a:custGeom>
              <a:avLst/>
              <a:gdLst/>
              <a:ahLst/>
              <a:cxnLst/>
              <a:rect l="l" t="t" r="r" b="b"/>
              <a:pathLst>
                <a:path w="4038" h="2508" extrusionOk="0">
                  <a:moveTo>
                    <a:pt x="1670" y="1"/>
                  </a:moveTo>
                  <a:cubicBezTo>
                    <a:pt x="1668" y="1"/>
                    <a:pt x="1666" y="1"/>
                    <a:pt x="1663" y="1"/>
                  </a:cubicBezTo>
                  <a:cubicBezTo>
                    <a:pt x="1554" y="12"/>
                    <a:pt x="0" y="186"/>
                    <a:pt x="304" y="1095"/>
                  </a:cubicBezTo>
                  <a:cubicBezTo>
                    <a:pt x="517" y="1735"/>
                    <a:pt x="2081" y="2273"/>
                    <a:pt x="2824" y="2474"/>
                  </a:cubicBezTo>
                  <a:cubicBezTo>
                    <a:pt x="2906" y="2496"/>
                    <a:pt x="2988" y="2507"/>
                    <a:pt x="3070" y="2507"/>
                  </a:cubicBezTo>
                  <a:cubicBezTo>
                    <a:pt x="3350" y="2507"/>
                    <a:pt x="3620" y="2382"/>
                    <a:pt x="3802" y="2158"/>
                  </a:cubicBezTo>
                  <a:cubicBezTo>
                    <a:pt x="4038" y="1869"/>
                    <a:pt x="3933" y="1435"/>
                    <a:pt x="3592" y="1284"/>
                  </a:cubicBezTo>
                  <a:lnTo>
                    <a:pt x="2228" y="724"/>
                  </a:lnTo>
                  <a:cubicBezTo>
                    <a:pt x="2217" y="718"/>
                    <a:pt x="2208" y="711"/>
                    <a:pt x="2200" y="702"/>
                  </a:cubicBezTo>
                  <a:lnTo>
                    <a:pt x="2164" y="654"/>
                  </a:lnTo>
                  <a:cubicBezTo>
                    <a:pt x="2129" y="608"/>
                    <a:pt x="2160" y="542"/>
                    <a:pt x="2219" y="541"/>
                  </a:cubicBezTo>
                  <a:lnTo>
                    <a:pt x="2830" y="532"/>
                  </a:lnTo>
                  <a:cubicBezTo>
                    <a:pt x="3181" y="502"/>
                    <a:pt x="3274" y="328"/>
                    <a:pt x="3299" y="222"/>
                  </a:cubicBezTo>
                  <a:cubicBezTo>
                    <a:pt x="3308" y="180"/>
                    <a:pt x="3280" y="139"/>
                    <a:pt x="3236" y="136"/>
                  </a:cubicBezTo>
                  <a:lnTo>
                    <a:pt x="1677" y="1"/>
                  </a:lnTo>
                  <a:cubicBezTo>
                    <a:pt x="1674" y="1"/>
                    <a:pt x="1672" y="1"/>
                    <a:pt x="1670"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g15a85e89e09_1_20"/>
            <p:cNvSpPr/>
            <p:nvPr/>
          </p:nvSpPr>
          <p:spPr>
            <a:xfrm>
              <a:off x="1955997" y="2432387"/>
              <a:ext cx="482115" cy="923306"/>
            </a:xfrm>
            <a:custGeom>
              <a:avLst/>
              <a:gdLst/>
              <a:ahLst/>
              <a:cxnLst/>
              <a:rect l="l" t="t" r="r" b="b"/>
              <a:pathLst>
                <a:path w="7422" h="14214" extrusionOk="0">
                  <a:moveTo>
                    <a:pt x="396" y="0"/>
                  </a:moveTo>
                  <a:lnTo>
                    <a:pt x="1" y="1457"/>
                  </a:lnTo>
                  <a:lnTo>
                    <a:pt x="1851" y="7993"/>
                  </a:lnTo>
                  <a:lnTo>
                    <a:pt x="6624" y="14213"/>
                  </a:lnTo>
                  <a:lnTo>
                    <a:pt x="7422" y="13853"/>
                  </a:lnTo>
                  <a:lnTo>
                    <a:pt x="3931" y="6707"/>
                  </a:lnTo>
                  <a:cubicBezTo>
                    <a:pt x="3931" y="6707"/>
                    <a:pt x="3461" y="3770"/>
                    <a:pt x="2980" y="2037"/>
                  </a:cubicBezTo>
                  <a:cubicBezTo>
                    <a:pt x="2499" y="306"/>
                    <a:pt x="396" y="0"/>
                    <a:pt x="396" y="0"/>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g15a85e89e09_1_20"/>
            <p:cNvSpPr/>
            <p:nvPr/>
          </p:nvSpPr>
          <p:spPr>
            <a:xfrm>
              <a:off x="1415474" y="2362817"/>
              <a:ext cx="611380" cy="865559"/>
            </a:xfrm>
            <a:custGeom>
              <a:avLst/>
              <a:gdLst/>
              <a:ahLst/>
              <a:cxnLst/>
              <a:rect l="l" t="t" r="r" b="b"/>
              <a:pathLst>
                <a:path w="9412" h="13325" extrusionOk="0">
                  <a:moveTo>
                    <a:pt x="3114" y="1"/>
                  </a:moveTo>
                  <a:lnTo>
                    <a:pt x="1" y="1121"/>
                  </a:lnTo>
                  <a:lnTo>
                    <a:pt x="1261" y="10557"/>
                  </a:lnTo>
                  <a:lnTo>
                    <a:pt x="846" y="13325"/>
                  </a:lnTo>
                  <a:lnTo>
                    <a:pt x="8811" y="13325"/>
                  </a:lnTo>
                  <a:lnTo>
                    <a:pt x="8487" y="10520"/>
                  </a:lnTo>
                  <a:lnTo>
                    <a:pt x="9412" y="1117"/>
                  </a:lnTo>
                  <a:lnTo>
                    <a:pt x="62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g15a85e89e09_1_20"/>
            <p:cNvSpPr/>
            <p:nvPr/>
          </p:nvSpPr>
          <p:spPr>
            <a:xfrm>
              <a:off x="1251322" y="2435635"/>
              <a:ext cx="200654" cy="359994"/>
            </a:xfrm>
            <a:custGeom>
              <a:avLst/>
              <a:gdLst/>
              <a:ahLst/>
              <a:cxnLst/>
              <a:rect l="l" t="t" r="r" b="b"/>
              <a:pathLst>
                <a:path w="3089" h="5542" extrusionOk="0">
                  <a:moveTo>
                    <a:pt x="2528" y="0"/>
                  </a:moveTo>
                  <a:cubicBezTo>
                    <a:pt x="2528" y="0"/>
                    <a:pt x="1117" y="444"/>
                    <a:pt x="645" y="1987"/>
                  </a:cubicBezTo>
                  <a:cubicBezTo>
                    <a:pt x="172" y="3532"/>
                    <a:pt x="0" y="4912"/>
                    <a:pt x="0" y="4912"/>
                  </a:cubicBezTo>
                  <a:lnTo>
                    <a:pt x="2454" y="5542"/>
                  </a:lnTo>
                  <a:lnTo>
                    <a:pt x="3089" y="3299"/>
                  </a:lnTo>
                  <a:lnTo>
                    <a:pt x="252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g15a85e89e09_1_20"/>
            <p:cNvSpPr/>
            <p:nvPr/>
          </p:nvSpPr>
          <p:spPr>
            <a:xfrm>
              <a:off x="1999454" y="2435311"/>
              <a:ext cx="191625" cy="360059"/>
            </a:xfrm>
            <a:custGeom>
              <a:avLst/>
              <a:gdLst/>
              <a:ahLst/>
              <a:cxnLst/>
              <a:rect l="l" t="t" r="r" b="b"/>
              <a:pathLst>
                <a:path w="2950" h="5543" extrusionOk="0">
                  <a:moveTo>
                    <a:pt x="422" y="1"/>
                  </a:moveTo>
                  <a:lnTo>
                    <a:pt x="1" y="3792"/>
                  </a:lnTo>
                  <a:lnTo>
                    <a:pt x="496" y="5543"/>
                  </a:lnTo>
                  <a:lnTo>
                    <a:pt x="2949" y="4912"/>
                  </a:lnTo>
                  <a:cubicBezTo>
                    <a:pt x="2949" y="4912"/>
                    <a:pt x="2777" y="3532"/>
                    <a:pt x="2305" y="1988"/>
                  </a:cubicBezTo>
                  <a:cubicBezTo>
                    <a:pt x="1833" y="444"/>
                    <a:pt x="422" y="1"/>
                    <a:pt x="42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g15a85e89e09_1_20"/>
            <p:cNvSpPr/>
            <p:nvPr/>
          </p:nvSpPr>
          <p:spPr>
            <a:xfrm>
              <a:off x="1617691" y="2209515"/>
              <a:ext cx="206955" cy="153365"/>
            </a:xfrm>
            <a:custGeom>
              <a:avLst/>
              <a:gdLst/>
              <a:ahLst/>
              <a:cxnLst/>
              <a:rect l="l" t="t" r="r" b="b"/>
              <a:pathLst>
                <a:path w="3186" h="2361" extrusionOk="0">
                  <a:moveTo>
                    <a:pt x="1091" y="1"/>
                  </a:moveTo>
                  <a:lnTo>
                    <a:pt x="1" y="2361"/>
                  </a:lnTo>
                  <a:lnTo>
                    <a:pt x="3186" y="2361"/>
                  </a:lnTo>
                  <a:lnTo>
                    <a:pt x="2244" y="1"/>
                  </a:ln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g15a85e89e09_1_20"/>
            <p:cNvSpPr/>
            <p:nvPr/>
          </p:nvSpPr>
          <p:spPr>
            <a:xfrm>
              <a:off x="1659394" y="2226274"/>
              <a:ext cx="132124" cy="73597"/>
            </a:xfrm>
            <a:custGeom>
              <a:avLst/>
              <a:gdLst/>
              <a:ahLst/>
              <a:cxnLst/>
              <a:rect l="l" t="t" r="r" b="b"/>
              <a:pathLst>
                <a:path w="2034" h="1133" extrusionOk="0">
                  <a:moveTo>
                    <a:pt x="2034" y="0"/>
                  </a:moveTo>
                  <a:lnTo>
                    <a:pt x="0" y="53"/>
                  </a:lnTo>
                  <a:cubicBezTo>
                    <a:pt x="0" y="53"/>
                    <a:pt x="219" y="1132"/>
                    <a:pt x="944" y="1132"/>
                  </a:cubicBezTo>
                  <a:cubicBezTo>
                    <a:pt x="1724" y="1132"/>
                    <a:pt x="2034" y="0"/>
                    <a:pt x="2034" y="0"/>
                  </a:cubicBezTo>
                  <a:close/>
                </a:path>
              </a:pathLst>
            </a:custGeom>
            <a:solidFill>
              <a:srgbClr val="F18C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g15a85e89e09_1_20"/>
            <p:cNvSpPr/>
            <p:nvPr/>
          </p:nvSpPr>
          <p:spPr>
            <a:xfrm>
              <a:off x="1617691" y="2362817"/>
              <a:ext cx="206955" cy="80223"/>
            </a:xfrm>
            <a:custGeom>
              <a:avLst/>
              <a:gdLst/>
              <a:ahLst/>
              <a:cxnLst/>
              <a:rect l="l" t="t" r="r" b="b"/>
              <a:pathLst>
                <a:path w="3186" h="1235" extrusionOk="0">
                  <a:moveTo>
                    <a:pt x="1" y="1"/>
                  </a:moveTo>
                  <a:cubicBezTo>
                    <a:pt x="1" y="879"/>
                    <a:pt x="941" y="1235"/>
                    <a:pt x="1627" y="1235"/>
                  </a:cubicBezTo>
                  <a:cubicBezTo>
                    <a:pt x="2330" y="1235"/>
                    <a:pt x="3186" y="835"/>
                    <a:pt x="3186"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g15a85e89e09_1_20"/>
            <p:cNvSpPr/>
            <p:nvPr/>
          </p:nvSpPr>
          <p:spPr>
            <a:xfrm>
              <a:off x="1519668" y="1742723"/>
              <a:ext cx="402996" cy="527845"/>
            </a:xfrm>
            <a:custGeom>
              <a:avLst/>
              <a:gdLst/>
              <a:ahLst/>
              <a:cxnLst/>
              <a:rect l="l" t="t" r="r" b="b"/>
              <a:pathLst>
                <a:path w="6204" h="8126" extrusionOk="0">
                  <a:moveTo>
                    <a:pt x="3102" y="1"/>
                  </a:moveTo>
                  <a:cubicBezTo>
                    <a:pt x="1389" y="1"/>
                    <a:pt x="1" y="1489"/>
                    <a:pt x="1" y="3324"/>
                  </a:cubicBezTo>
                  <a:cubicBezTo>
                    <a:pt x="1" y="5159"/>
                    <a:pt x="1389" y="8125"/>
                    <a:pt x="3102" y="8125"/>
                  </a:cubicBezTo>
                  <a:cubicBezTo>
                    <a:pt x="4815" y="8125"/>
                    <a:pt x="6204" y="5159"/>
                    <a:pt x="6204" y="3324"/>
                  </a:cubicBezTo>
                  <a:cubicBezTo>
                    <a:pt x="6204" y="1489"/>
                    <a:pt x="4815" y="1"/>
                    <a:pt x="3102"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g15a85e89e09_1_20"/>
            <p:cNvSpPr/>
            <p:nvPr/>
          </p:nvSpPr>
          <p:spPr>
            <a:xfrm>
              <a:off x="1475431" y="2006649"/>
              <a:ext cx="88537" cy="88537"/>
            </a:xfrm>
            <a:custGeom>
              <a:avLst/>
              <a:gdLst/>
              <a:ahLst/>
              <a:cxnLst/>
              <a:rect l="l" t="t" r="r" b="b"/>
              <a:pathLst>
                <a:path w="1363" h="1363" extrusionOk="0">
                  <a:moveTo>
                    <a:pt x="682" y="1"/>
                  </a:moveTo>
                  <a:cubicBezTo>
                    <a:pt x="306" y="1"/>
                    <a:pt x="1" y="305"/>
                    <a:pt x="1" y="682"/>
                  </a:cubicBezTo>
                  <a:cubicBezTo>
                    <a:pt x="1" y="1058"/>
                    <a:pt x="306" y="1363"/>
                    <a:pt x="682" y="1363"/>
                  </a:cubicBezTo>
                  <a:cubicBezTo>
                    <a:pt x="1058" y="1363"/>
                    <a:pt x="1363" y="1058"/>
                    <a:pt x="1363" y="682"/>
                  </a:cubicBezTo>
                  <a:cubicBezTo>
                    <a:pt x="1363" y="305"/>
                    <a:pt x="1058" y="1"/>
                    <a:pt x="682"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g15a85e89e09_1_20"/>
            <p:cNvSpPr/>
            <p:nvPr/>
          </p:nvSpPr>
          <p:spPr>
            <a:xfrm>
              <a:off x="1878371" y="2006649"/>
              <a:ext cx="88537" cy="88537"/>
            </a:xfrm>
            <a:custGeom>
              <a:avLst/>
              <a:gdLst/>
              <a:ahLst/>
              <a:cxnLst/>
              <a:rect l="l" t="t" r="r" b="b"/>
              <a:pathLst>
                <a:path w="1363" h="1363" extrusionOk="0">
                  <a:moveTo>
                    <a:pt x="682" y="1"/>
                  </a:moveTo>
                  <a:cubicBezTo>
                    <a:pt x="305" y="1"/>
                    <a:pt x="1" y="305"/>
                    <a:pt x="1" y="682"/>
                  </a:cubicBezTo>
                  <a:cubicBezTo>
                    <a:pt x="1" y="1058"/>
                    <a:pt x="305" y="1363"/>
                    <a:pt x="682" y="1363"/>
                  </a:cubicBezTo>
                  <a:cubicBezTo>
                    <a:pt x="1058" y="1363"/>
                    <a:pt x="1363" y="1058"/>
                    <a:pt x="1363" y="682"/>
                  </a:cubicBezTo>
                  <a:cubicBezTo>
                    <a:pt x="1363" y="305"/>
                    <a:pt x="1058" y="1"/>
                    <a:pt x="682" y="1"/>
                  </a:cubicBezTo>
                  <a:close/>
                </a:path>
              </a:pathLst>
            </a:custGeom>
            <a:solidFill>
              <a:srgbClr val="F0B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g15a85e89e09_1_20"/>
            <p:cNvSpPr/>
            <p:nvPr/>
          </p:nvSpPr>
          <p:spPr>
            <a:xfrm>
              <a:off x="1519668" y="1989305"/>
              <a:ext cx="88862" cy="151806"/>
            </a:xfrm>
            <a:custGeom>
              <a:avLst/>
              <a:gdLst/>
              <a:ahLst/>
              <a:cxnLst/>
              <a:rect l="l" t="t" r="r" b="b"/>
              <a:pathLst>
                <a:path w="1368" h="2337" extrusionOk="0">
                  <a:moveTo>
                    <a:pt x="482" y="1"/>
                  </a:moveTo>
                  <a:cubicBezTo>
                    <a:pt x="387" y="1"/>
                    <a:pt x="266" y="27"/>
                    <a:pt x="115" y="87"/>
                  </a:cubicBezTo>
                  <a:lnTo>
                    <a:pt x="1" y="2337"/>
                  </a:lnTo>
                  <a:cubicBezTo>
                    <a:pt x="1" y="2337"/>
                    <a:pt x="1367" y="1"/>
                    <a:pt x="482"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g15a85e89e09_1_20"/>
            <p:cNvSpPr/>
            <p:nvPr/>
          </p:nvSpPr>
          <p:spPr>
            <a:xfrm>
              <a:off x="1830236" y="1989305"/>
              <a:ext cx="88862" cy="151806"/>
            </a:xfrm>
            <a:custGeom>
              <a:avLst/>
              <a:gdLst/>
              <a:ahLst/>
              <a:cxnLst/>
              <a:rect l="l" t="t" r="r" b="b"/>
              <a:pathLst>
                <a:path w="1368" h="2337" extrusionOk="0">
                  <a:moveTo>
                    <a:pt x="886" y="1"/>
                  </a:moveTo>
                  <a:cubicBezTo>
                    <a:pt x="1" y="1"/>
                    <a:pt x="1368" y="2337"/>
                    <a:pt x="1368" y="2337"/>
                  </a:cubicBezTo>
                  <a:lnTo>
                    <a:pt x="1253" y="87"/>
                  </a:lnTo>
                  <a:cubicBezTo>
                    <a:pt x="1102" y="27"/>
                    <a:pt x="981" y="1"/>
                    <a:pt x="886"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g15a85e89e09_1_20"/>
            <p:cNvSpPr/>
            <p:nvPr/>
          </p:nvSpPr>
          <p:spPr>
            <a:xfrm>
              <a:off x="1495048" y="1722196"/>
              <a:ext cx="443465" cy="285618"/>
            </a:xfrm>
            <a:custGeom>
              <a:avLst/>
              <a:gdLst/>
              <a:ahLst/>
              <a:cxnLst/>
              <a:rect l="l" t="t" r="r" b="b"/>
              <a:pathLst>
                <a:path w="6827" h="4397" extrusionOk="0">
                  <a:moveTo>
                    <a:pt x="3415" y="1"/>
                  </a:moveTo>
                  <a:cubicBezTo>
                    <a:pt x="30" y="1"/>
                    <a:pt x="0" y="4396"/>
                    <a:pt x="0" y="4396"/>
                  </a:cubicBezTo>
                  <a:lnTo>
                    <a:pt x="2488" y="4396"/>
                  </a:lnTo>
                  <a:lnTo>
                    <a:pt x="2786" y="3087"/>
                  </a:lnTo>
                  <a:lnTo>
                    <a:pt x="2955" y="4396"/>
                  </a:lnTo>
                  <a:lnTo>
                    <a:pt x="6826" y="4396"/>
                  </a:lnTo>
                  <a:cubicBezTo>
                    <a:pt x="6826" y="4396"/>
                    <a:pt x="6800" y="1"/>
                    <a:pt x="3415" y="1"/>
                  </a:cubicBezTo>
                  <a:close/>
                </a:path>
              </a:pathLst>
            </a:custGeom>
            <a:solidFill>
              <a:srgbClr val="3F2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Mental Health Infographics by Slidesgo">
  <a:themeElements>
    <a:clrScheme name="Simple Light">
      <a:dk1>
        <a:srgbClr val="000000"/>
      </a:dk1>
      <a:lt1>
        <a:srgbClr val="FFFFFF"/>
      </a:lt1>
      <a:dk2>
        <a:srgbClr val="74D3DC"/>
      </a:dk2>
      <a:lt2>
        <a:srgbClr val="6146D9"/>
      </a:lt2>
      <a:accent1>
        <a:srgbClr val="C3EBEF"/>
      </a:accent1>
      <a:accent2>
        <a:srgbClr val="7E6CFB"/>
      </a:accent2>
      <a:accent3>
        <a:srgbClr val="77ADE6"/>
      </a:accent3>
      <a:accent4>
        <a:srgbClr val="70C2DF"/>
      </a:accent4>
      <a:accent5>
        <a:srgbClr val="3F2DA5"/>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3438</Words>
  <Application>Microsoft Office PowerPoint</Application>
  <PresentationFormat>On-screen Show (16:9)</PresentationFormat>
  <Paragraphs>377</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Fira Sans Extra Condensed ExtraBold</vt:lpstr>
      <vt:lpstr>Arial</vt:lpstr>
      <vt:lpstr>Roboto</vt:lpstr>
      <vt:lpstr>Fira Sans Extra Condensed Medium</vt:lpstr>
      <vt:lpstr>Fira Sans Extra Condensed</vt:lpstr>
      <vt:lpstr>Fira Sans Extra Condensed SemiBold</vt:lpstr>
      <vt:lpstr>Mental Health Infographics by Slidesgo</vt:lpstr>
      <vt:lpstr>PowerPoint Presentation</vt:lpstr>
      <vt:lpstr> CONTENTS OF THIS PRESENTATION </vt:lpstr>
      <vt:lpstr>INTRODUCTION</vt:lpstr>
      <vt:lpstr>PowerPoint Presentation</vt:lpstr>
      <vt:lpstr>2. Existing work with limitations</vt:lpstr>
      <vt:lpstr>PowerPoint Presentation</vt:lpstr>
      <vt:lpstr>3. Proposed work and methodology</vt:lpstr>
      <vt:lpstr>4. Novelty of the project</vt:lpstr>
      <vt:lpstr>5.  Real time usage and advantages</vt:lpstr>
      <vt:lpstr>PowerPoint Presentation</vt:lpstr>
      <vt:lpstr>6. Hardware &amp; Software requirements</vt:lpstr>
      <vt:lpstr>7. Overall system architecture diagram.</vt:lpstr>
      <vt:lpstr>PowerPoint Presentation</vt:lpstr>
      <vt:lpstr>8. Implementation and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RESULT AND DISCUSSION</vt:lpstr>
      <vt:lpstr>10. CONCLUSION</vt:lpstr>
      <vt:lpstr>11.  REFERENCES</vt:lpstr>
      <vt:lpstr>TEAM MEMBERS</vt:lpstr>
      <vt:lpstr>DEMO VIDEO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21BCE11374</cp:lastModifiedBy>
  <cp:revision>1</cp:revision>
  <dcterms:modified xsi:type="dcterms:W3CDTF">2022-10-03T13:53:11Z</dcterms:modified>
</cp:coreProperties>
</file>