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24" r:id="rId5"/>
    <p:sldId id="302" r:id="rId6"/>
    <p:sldId id="315" r:id="rId7"/>
    <p:sldId id="325" r:id="rId8"/>
    <p:sldId id="326" r:id="rId9"/>
    <p:sldId id="327" r:id="rId10"/>
    <p:sldId id="328" r:id="rId11"/>
    <p:sldId id="329" r:id="rId12"/>
    <p:sldId id="31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1/29/2025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1/29/2025</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36685"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2648294" y="1010163"/>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96848" y="2291366"/>
            <a:ext cx="3924935" cy="1695637"/>
          </a:xfrm>
        </p:spPr>
        <p:txBody>
          <a:bodyPr/>
          <a:lstStyle/>
          <a:p>
            <a:r>
              <a:rPr lang="en-US" dirty="0"/>
              <a:t>Real Time Twitter Analytics Dashboard</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503085" y="0"/>
            <a:ext cx="4275138" cy="830997"/>
          </a:xfrm>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217128" y="550196"/>
            <a:ext cx="11974871" cy="1386759"/>
          </a:xfrm>
        </p:spPr>
        <p:txBody>
          <a:bodyPr/>
          <a:lstStyle/>
          <a:p>
            <a:r>
              <a:rPr lang="en-US" dirty="0"/>
              <a:t>Task 1 : </a:t>
            </a:r>
            <a:r>
              <a:rPr lang="en-US" sz="1400" b="1" i="0" dirty="0">
                <a:solidFill>
                  <a:srgbClr val="222222"/>
                </a:solidFill>
                <a:effectLst/>
              </a:rPr>
              <a:t>Develop a chart that displays tweets with the highest engagement rates (top 10%). Include only those tweets that have received more than 50 likes and were posted on weekdays and this graph should work only between 3PM IST to 5 PM IST apart from that time we should not show this graph in dashboard itself as well as tweet character count should be below 30.</a:t>
            </a:r>
            <a:endParaRPr lang="en-US" sz="1400" dirty="0"/>
          </a:p>
          <a:p>
            <a:r>
              <a:rPr lang="en-US" dirty="0"/>
              <a:t>Task 2 :</a:t>
            </a:r>
            <a:r>
              <a:rPr lang="en-US" b="1" i="0" dirty="0">
                <a:solidFill>
                  <a:srgbClr val="222222"/>
                </a:solidFill>
                <a:effectLst/>
                <a:latin typeface="Arial" panose="020B0604020202020204" pitchFamily="34" charset="0"/>
              </a:rPr>
              <a:t> </a:t>
            </a:r>
            <a:r>
              <a:rPr lang="en-US" sz="1400" b="1" i="0" dirty="0">
                <a:solidFill>
                  <a:srgbClr val="222222"/>
                </a:solidFill>
                <a:effectLst/>
              </a:rPr>
              <a:t>Build a chart to identify the top 10 tweets by the sum of retweets and likes. Filter out tweets posted on weekends and show the user profile that posted each tweet and this graph should work only between 3PM IST to 5 PM IST apart from that time we should not show this graph in dashboard itself and the tweet impression should be even number and tweet date should be odd number as well as tweet word count be below 30.</a:t>
            </a:r>
            <a:endParaRPr lang="en-US" sz="1400" dirty="0"/>
          </a:p>
          <a:p>
            <a:pPr algn="l"/>
            <a:r>
              <a:rPr lang="en-US" dirty="0"/>
              <a:t>Task 3 : </a:t>
            </a:r>
            <a:r>
              <a:rPr lang="en-US" b="1" i="0" dirty="0">
                <a:solidFill>
                  <a:srgbClr val="222222"/>
                </a:solidFill>
                <a:effectLst/>
                <a:latin typeface="Arial" panose="020B0604020202020204" pitchFamily="34" charset="0"/>
              </a:rPr>
              <a:t> </a:t>
            </a:r>
            <a:r>
              <a:rPr lang="en-US" sz="1400" b="1" i="0" dirty="0">
                <a:solidFill>
                  <a:srgbClr val="222222"/>
                </a:solidFill>
                <a:effectLst/>
              </a:rPr>
              <a:t>Create a line chart showing the trend of the average engagement rate over each month of the year. Separate the lines for tweets with media content and those without and this graph should work only between 3PM IST to 5 PM IST and 7 AM to 11AM apart from that time we should not show this graph in dashboard itself and the tweet engagement should be even number and tweet date should be odd number as well as tweet character count should be above 20 and need to remove tweet word which has letter 'C'.</a:t>
            </a:r>
            <a:endParaRPr lang="en-US" dirty="0"/>
          </a:p>
          <a:p>
            <a:r>
              <a:rPr lang="en-US" dirty="0"/>
              <a:t>Task 1 dashboard</a:t>
            </a:r>
          </a:p>
          <a:p>
            <a:r>
              <a:rPr lang="en-US" dirty="0"/>
              <a:t>Task 2 dashboard</a:t>
            </a:r>
          </a:p>
          <a:p>
            <a:r>
              <a:rPr lang="en-US" dirty="0"/>
              <a:t>Task 3 dashboard</a:t>
            </a:r>
          </a:p>
          <a:p>
            <a:r>
              <a:rPr lang="en-US" dirty="0"/>
              <a:t>Training Dashboard</a:t>
            </a:r>
          </a:p>
          <a:p>
            <a:pPr marL="0" indent="0">
              <a:buNone/>
            </a:pPr>
            <a:endParaRPr lang="en-US" dirty="0"/>
          </a:p>
        </p:txBody>
      </p:sp>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p:txBody>
          <a:bodyPr/>
          <a:lstStyle/>
          <a:p>
            <a:pPr marL="0" indent="0">
              <a:buNone/>
            </a:pPr>
            <a:r>
              <a:rPr lang="en-US" dirty="0"/>
              <a:t>The Real time Twitter Analytics Dashboard project developed using Power BI designed to analyze and visualize Twitter data. The dashboard provides real-time insights into key metrics such as user engagement rate , tweet trends and Impressions</a:t>
            </a:r>
          </a:p>
        </p:txBody>
      </p:sp>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5A4AB6-25EE-EFDE-E9E1-7E3159404DF4}"/>
              </a:ext>
            </a:extLst>
          </p:cNvPr>
          <p:cNvSpPr>
            <a:spLocks noGrp="1"/>
          </p:cNvSpPr>
          <p:nvPr>
            <p:ph type="body" sz="quarter" idx="12"/>
          </p:nvPr>
        </p:nvSpPr>
        <p:spPr/>
        <p:txBody>
          <a:bodyPr/>
          <a:lstStyle/>
          <a:p>
            <a:r>
              <a:rPr lang="en-IN" dirty="0"/>
              <a:t>One of the key learning objective of this project was to understand how to build time based charts in power BI . Specifically learned to filter and visualize data within a specified time frame , such as  </a:t>
            </a:r>
            <a:r>
              <a:rPr lang="en-IN" dirty="0" err="1"/>
              <a:t>analyzing</a:t>
            </a:r>
            <a:r>
              <a:rPr lang="en-IN" dirty="0"/>
              <a:t> data between 3pm to 5pm.This helped me enhance my skills in time-based filtering , creating real-time dashboards and presenting insights efficiently </a:t>
            </a:r>
          </a:p>
        </p:txBody>
      </p:sp>
      <p:sp>
        <p:nvSpPr>
          <p:cNvPr id="4" name="Title 3">
            <a:extLst>
              <a:ext uri="{FF2B5EF4-FFF2-40B4-BE49-F238E27FC236}">
                <a16:creationId xmlns:a16="http://schemas.microsoft.com/office/drawing/2014/main" id="{3BA1D396-F903-0368-22DD-602DC26E5A44}"/>
              </a:ext>
            </a:extLst>
          </p:cNvPr>
          <p:cNvSpPr>
            <a:spLocks noGrp="1"/>
          </p:cNvSpPr>
          <p:nvPr>
            <p:ph type="title"/>
          </p:nvPr>
        </p:nvSpPr>
        <p:spPr>
          <a:xfrm>
            <a:off x="660400" y="805213"/>
            <a:ext cx="5435600" cy="718787"/>
          </a:xfrm>
        </p:spPr>
        <p:txBody>
          <a:bodyPr/>
          <a:lstStyle/>
          <a:p>
            <a:r>
              <a:rPr lang="en-IN" dirty="0"/>
              <a:t>Learning objectives</a:t>
            </a:r>
          </a:p>
        </p:txBody>
      </p:sp>
    </p:spTree>
    <p:extLst>
      <p:ext uri="{BB962C8B-B14F-4D97-AF65-F5344CB8AC3E}">
        <p14:creationId xmlns:p14="http://schemas.microsoft.com/office/powerpoint/2010/main" val="233946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32BF28-6A77-F13D-5062-03ACFECF1257}"/>
              </a:ext>
            </a:extLst>
          </p:cNvPr>
          <p:cNvSpPr>
            <a:spLocks noGrp="1"/>
          </p:cNvSpPr>
          <p:nvPr>
            <p:ph type="body" sz="quarter" idx="12"/>
          </p:nvPr>
        </p:nvSpPr>
        <p:spPr>
          <a:xfrm>
            <a:off x="660400" y="2044700"/>
            <a:ext cx="11216968" cy="3569519"/>
          </a:xfrm>
        </p:spPr>
        <p:txBody>
          <a:bodyPr/>
          <a:lstStyle/>
          <a:p>
            <a:r>
              <a:rPr lang="en-IN" dirty="0"/>
              <a:t>Building Time-Based Charts : Designed and Implemented three charts to </a:t>
            </a:r>
            <a:r>
              <a:rPr lang="en-IN" dirty="0" err="1"/>
              <a:t>analyze</a:t>
            </a:r>
            <a:r>
              <a:rPr lang="en-IN" dirty="0"/>
              <a:t> twitter data within specific time frames , such as 7am to 11am &amp; 3pm to 5pm.These three charts were created using filtering techniques assigned in the task .</a:t>
            </a:r>
          </a:p>
          <a:p>
            <a:r>
              <a:rPr lang="en-IN" dirty="0"/>
              <a:t>Dashboard Customization: Developed interactive dashboard to present insights of the twitter data .I also created additional charts to enhance the overall functionality of dashboard </a:t>
            </a:r>
          </a:p>
          <a:p>
            <a:r>
              <a:rPr lang="en-IN" dirty="0"/>
              <a:t>Power BI features : utilized power BI features buttons , bookmarks  and advanced filtering to customize the time frames.</a:t>
            </a:r>
          </a:p>
        </p:txBody>
      </p:sp>
      <p:sp>
        <p:nvSpPr>
          <p:cNvPr id="4" name="Title 3">
            <a:extLst>
              <a:ext uri="{FF2B5EF4-FFF2-40B4-BE49-F238E27FC236}">
                <a16:creationId xmlns:a16="http://schemas.microsoft.com/office/drawing/2014/main" id="{C1A47F27-2E78-48D1-D6A0-E5FACEC672C4}"/>
              </a:ext>
            </a:extLst>
          </p:cNvPr>
          <p:cNvSpPr>
            <a:spLocks noGrp="1"/>
          </p:cNvSpPr>
          <p:nvPr>
            <p:ph type="title"/>
          </p:nvPr>
        </p:nvSpPr>
        <p:spPr>
          <a:xfrm>
            <a:off x="660399" y="805213"/>
            <a:ext cx="5691239" cy="708955"/>
          </a:xfrm>
        </p:spPr>
        <p:txBody>
          <a:bodyPr/>
          <a:lstStyle/>
          <a:p>
            <a:r>
              <a:rPr lang="en-IN" dirty="0"/>
              <a:t>Activities and Task</a:t>
            </a:r>
          </a:p>
        </p:txBody>
      </p:sp>
    </p:spTree>
    <p:extLst>
      <p:ext uri="{BB962C8B-B14F-4D97-AF65-F5344CB8AC3E}">
        <p14:creationId xmlns:p14="http://schemas.microsoft.com/office/powerpoint/2010/main" val="113580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94D960-2EE2-0885-0809-D0E08C8A920C}"/>
              </a:ext>
            </a:extLst>
          </p:cNvPr>
          <p:cNvSpPr>
            <a:spLocks noGrp="1"/>
          </p:cNvSpPr>
          <p:nvPr>
            <p:ph type="body" sz="quarter" idx="12"/>
          </p:nvPr>
        </p:nvSpPr>
        <p:spPr>
          <a:xfrm>
            <a:off x="660399" y="2044700"/>
            <a:ext cx="11030155" cy="3697339"/>
          </a:xfrm>
        </p:spPr>
        <p:txBody>
          <a:bodyPr/>
          <a:lstStyle/>
          <a:p>
            <a:r>
              <a:rPr lang="en-IN" dirty="0"/>
              <a:t>Power BI : Grained proficiency in power BI features buttons , bookmarks , data visualization techniques .</a:t>
            </a:r>
          </a:p>
          <a:p>
            <a:pPr marL="0" indent="0">
              <a:buNone/>
            </a:pPr>
            <a:endParaRPr lang="en-IN" dirty="0"/>
          </a:p>
          <a:p>
            <a:r>
              <a:rPr lang="en-IN" dirty="0"/>
              <a:t>Time based data handling : Acquired expertise to work on time bound data using various filters buttons.</a:t>
            </a:r>
          </a:p>
          <a:p>
            <a:pPr marL="0" indent="0">
              <a:buNone/>
            </a:pPr>
            <a:endParaRPr lang="en-IN" dirty="0"/>
          </a:p>
          <a:p>
            <a:r>
              <a:rPr lang="en-IN" dirty="0"/>
              <a:t>Data Visualization: Developed skills in creating charts and dashboard that communicate data effectively.</a:t>
            </a:r>
          </a:p>
          <a:p>
            <a:pPr marL="0" indent="0">
              <a:buNone/>
            </a:pPr>
            <a:endParaRPr lang="en-IN" dirty="0"/>
          </a:p>
        </p:txBody>
      </p:sp>
      <p:sp>
        <p:nvSpPr>
          <p:cNvPr id="4" name="Title 3">
            <a:extLst>
              <a:ext uri="{FF2B5EF4-FFF2-40B4-BE49-F238E27FC236}">
                <a16:creationId xmlns:a16="http://schemas.microsoft.com/office/drawing/2014/main" id="{CB4E2272-7013-17AE-C3CD-7D94E291AE13}"/>
              </a:ext>
            </a:extLst>
          </p:cNvPr>
          <p:cNvSpPr>
            <a:spLocks noGrp="1"/>
          </p:cNvSpPr>
          <p:nvPr>
            <p:ph type="title"/>
          </p:nvPr>
        </p:nvSpPr>
        <p:spPr>
          <a:xfrm>
            <a:off x="660400" y="805214"/>
            <a:ext cx="6438490" cy="826942"/>
          </a:xfrm>
        </p:spPr>
        <p:txBody>
          <a:bodyPr/>
          <a:lstStyle/>
          <a:p>
            <a:r>
              <a:rPr lang="en-IN" dirty="0"/>
              <a:t>Skill and competencies</a:t>
            </a:r>
          </a:p>
        </p:txBody>
      </p:sp>
    </p:spTree>
    <p:extLst>
      <p:ext uri="{BB962C8B-B14F-4D97-AF65-F5344CB8AC3E}">
        <p14:creationId xmlns:p14="http://schemas.microsoft.com/office/powerpoint/2010/main" val="348430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072AF-18A1-2BCE-667F-0DD04B677E3A}"/>
              </a:ext>
            </a:extLst>
          </p:cNvPr>
          <p:cNvSpPr>
            <a:spLocks noGrp="1"/>
          </p:cNvSpPr>
          <p:nvPr>
            <p:ph type="body" sz="quarter" idx="12"/>
          </p:nvPr>
        </p:nvSpPr>
        <p:spPr>
          <a:xfrm>
            <a:off x="660400" y="2044700"/>
            <a:ext cx="10479548" cy="3805494"/>
          </a:xfrm>
        </p:spPr>
        <p:txBody>
          <a:bodyPr/>
          <a:lstStyle/>
          <a:p>
            <a:r>
              <a:rPr lang="en-IN" dirty="0"/>
              <a:t>Challenges : One of the key challenges  time-bound data visualizations . Ensuring the data is represented within the specific time frames</a:t>
            </a:r>
          </a:p>
          <a:p>
            <a:endParaRPr lang="en-IN" dirty="0"/>
          </a:p>
          <a:p>
            <a:r>
              <a:rPr lang="en-IN" dirty="0"/>
              <a:t>Solutions : To overcome this challenge , leveraged advanced filtering feature to create time bound charts . Also used bookmarks and buttons , enabling to select the desired time range .</a:t>
            </a:r>
          </a:p>
        </p:txBody>
      </p:sp>
      <p:sp>
        <p:nvSpPr>
          <p:cNvPr id="4" name="Title 3">
            <a:extLst>
              <a:ext uri="{FF2B5EF4-FFF2-40B4-BE49-F238E27FC236}">
                <a16:creationId xmlns:a16="http://schemas.microsoft.com/office/drawing/2014/main" id="{B1F9E7C9-7D11-A89E-7283-CA5E9EEFC3F5}"/>
              </a:ext>
            </a:extLst>
          </p:cNvPr>
          <p:cNvSpPr>
            <a:spLocks noGrp="1"/>
          </p:cNvSpPr>
          <p:nvPr>
            <p:ph type="title"/>
          </p:nvPr>
        </p:nvSpPr>
        <p:spPr>
          <a:xfrm>
            <a:off x="660400" y="805213"/>
            <a:ext cx="8021484" cy="856439"/>
          </a:xfrm>
        </p:spPr>
        <p:txBody>
          <a:bodyPr/>
          <a:lstStyle/>
          <a:p>
            <a:r>
              <a:rPr lang="en-IN" dirty="0"/>
              <a:t>Challenges and solutions</a:t>
            </a:r>
          </a:p>
        </p:txBody>
      </p:sp>
    </p:spTree>
    <p:extLst>
      <p:ext uri="{BB962C8B-B14F-4D97-AF65-F5344CB8AC3E}">
        <p14:creationId xmlns:p14="http://schemas.microsoft.com/office/powerpoint/2010/main" val="53712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F5EBCC-ACB9-A18A-8F34-434327A149C0}"/>
              </a:ext>
            </a:extLst>
          </p:cNvPr>
          <p:cNvSpPr>
            <a:spLocks noGrp="1"/>
          </p:cNvSpPr>
          <p:nvPr>
            <p:ph type="body" sz="quarter" idx="12"/>
          </p:nvPr>
        </p:nvSpPr>
        <p:spPr>
          <a:xfrm>
            <a:off x="660400" y="2044700"/>
            <a:ext cx="11531600" cy="3667842"/>
          </a:xfrm>
        </p:spPr>
        <p:txBody>
          <a:bodyPr/>
          <a:lstStyle/>
          <a:p>
            <a:r>
              <a:rPr lang="en-IN" dirty="0"/>
              <a:t>Effective data visualization : The dashboard provide real time insights into twitter data , to </a:t>
            </a:r>
            <a:r>
              <a:rPr lang="en-IN" dirty="0" err="1"/>
              <a:t>analyze</a:t>
            </a:r>
            <a:r>
              <a:rPr lang="en-IN" dirty="0"/>
              <a:t> trends , track engagement and monitor key metrics within specific time frames</a:t>
            </a:r>
          </a:p>
          <a:p>
            <a:endParaRPr lang="en-IN" dirty="0"/>
          </a:p>
          <a:p>
            <a:r>
              <a:rPr lang="en-IN" dirty="0"/>
              <a:t>Skill Enhancement: Enhanced skills in power BI , specifically in the areas of data </a:t>
            </a:r>
            <a:r>
              <a:rPr lang="en-IN" dirty="0" err="1"/>
              <a:t>modeling</a:t>
            </a:r>
            <a:r>
              <a:rPr lang="en-IN" dirty="0"/>
              <a:t> ,  time based filtering and user interactivity</a:t>
            </a:r>
          </a:p>
        </p:txBody>
      </p:sp>
      <p:sp>
        <p:nvSpPr>
          <p:cNvPr id="4" name="Title 3">
            <a:extLst>
              <a:ext uri="{FF2B5EF4-FFF2-40B4-BE49-F238E27FC236}">
                <a16:creationId xmlns:a16="http://schemas.microsoft.com/office/drawing/2014/main" id="{E05729CC-2E45-B546-D09E-D49B5CDC44E7}"/>
              </a:ext>
            </a:extLst>
          </p:cNvPr>
          <p:cNvSpPr>
            <a:spLocks noGrp="1"/>
          </p:cNvSpPr>
          <p:nvPr>
            <p:ph type="title"/>
          </p:nvPr>
        </p:nvSpPr>
        <p:spPr>
          <a:xfrm>
            <a:off x="660400" y="805213"/>
            <a:ext cx="8257458" cy="944929"/>
          </a:xfrm>
        </p:spPr>
        <p:txBody>
          <a:bodyPr/>
          <a:lstStyle/>
          <a:p>
            <a:r>
              <a:rPr lang="en-IN" dirty="0"/>
              <a:t>Outcome and Impact</a:t>
            </a:r>
          </a:p>
        </p:txBody>
      </p:sp>
    </p:spTree>
    <p:extLst>
      <p:ext uri="{BB962C8B-B14F-4D97-AF65-F5344CB8AC3E}">
        <p14:creationId xmlns:p14="http://schemas.microsoft.com/office/powerpoint/2010/main" val="381626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p:txBody>
          <a:bodyPr/>
          <a:lstStyle/>
          <a:p>
            <a:r>
              <a:rPr lang="en-US" dirty="0"/>
              <a:t>By developing real-time twitter analytics dashboard using power BI , able to effectively address the challenge of time bound data visualization .The project not only enhanced my technical skills but also  strengthened my problem-solving skills.</a:t>
            </a:r>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p:txBody>
          <a:bodyPr/>
          <a:lstStyle/>
          <a:p>
            <a:r>
              <a:rPr lang="en-US" dirty="0"/>
              <a:t>Ananya Nath</a:t>
            </a:r>
          </a:p>
          <a:p>
            <a:r>
              <a:rPr lang="en-US" dirty="0"/>
              <a:t>ananya7576nath@gmail.com</a:t>
            </a:r>
          </a:p>
        </p:txBody>
      </p:sp>
    </p:spTree>
    <p:extLst>
      <p:ext uri="{BB962C8B-B14F-4D97-AF65-F5344CB8AC3E}">
        <p14:creationId xmlns:p14="http://schemas.microsoft.com/office/powerpoint/2010/main" val="715534863"/>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134</TotalTime>
  <Words>674</Words>
  <Application>Microsoft Office PowerPoint</Application>
  <PresentationFormat>Widescreen</PresentationFormat>
  <Paragraphs>37</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Real Time Twitter Analytics Dashboard</vt:lpstr>
      <vt:lpstr>Agenda</vt:lpstr>
      <vt:lpstr>Introduction</vt:lpstr>
      <vt:lpstr>Learning objectives</vt:lpstr>
      <vt:lpstr>Activities and Task</vt:lpstr>
      <vt:lpstr>Skill and competencies</vt:lpstr>
      <vt:lpstr>Challenges and solutions</vt:lpstr>
      <vt:lpstr>Outcome and Impact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ananya nath</dc:creator>
  <cp:lastModifiedBy>ananya nath</cp:lastModifiedBy>
  <cp:revision>2</cp:revision>
  <dcterms:created xsi:type="dcterms:W3CDTF">2025-01-28T15:52:04Z</dcterms:created>
  <dcterms:modified xsi:type="dcterms:W3CDTF">2025-01-29T08:29:34Z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