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334D819-9F07-4261-B09B-9E467E5D9002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3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4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131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961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356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645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61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935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57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5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70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5293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329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41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2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253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8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34D819-9F07-4261-B09B-9E467E5D9002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0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Profile of e-commerce customers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12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TECHNOCRATS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Ananya</a:t>
            </a:r>
            <a:r>
              <a:rPr lang="en-US" dirty="0" smtClean="0"/>
              <a:t> Gupta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Ankit</a:t>
            </a:r>
            <a:r>
              <a:rPr lang="en-US" dirty="0" smtClean="0"/>
              <a:t> Kumar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Aniket</a:t>
            </a:r>
            <a:r>
              <a:rPr lang="en-US" dirty="0" smtClean="0"/>
              <a:t> Sharma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Akanksha</a:t>
            </a:r>
            <a:r>
              <a:rPr lang="en-US" dirty="0" smtClean="0"/>
              <a:t> </a:t>
            </a:r>
            <a:r>
              <a:rPr lang="en-US" dirty="0" err="1" smtClean="0"/>
              <a:t>Khurana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Akshay</a:t>
            </a:r>
            <a:r>
              <a:rPr lang="en-US" dirty="0" smtClean="0"/>
              <a:t> </a:t>
            </a:r>
            <a:r>
              <a:rPr lang="en-US" dirty="0" err="1" smtClean="0"/>
              <a:t>Rathi</a:t>
            </a:r>
            <a:r>
              <a:rPr lang="en-US" dirty="0" smtClean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9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E-Commerce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805" y="2743201"/>
            <a:ext cx="3312017" cy="23825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03798" y="2653048"/>
            <a:ext cx="5215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Ecommerce, also known as electronic commerce </a:t>
            </a:r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/>
              <a:t>internet commerce, refers to the buying and selling 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/>
              <a:t>goods or services using the internet, and the transfer 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/>
              <a:t>money and data to execute these transactions.</a:t>
            </a:r>
          </a:p>
        </p:txBody>
      </p:sp>
    </p:spTree>
    <p:extLst>
      <p:ext uri="{BB962C8B-B14F-4D97-AF65-F5344CB8AC3E}">
        <p14:creationId xmlns:p14="http://schemas.microsoft.com/office/powerpoint/2010/main" val="33687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</TotalTime>
  <Words>54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Credit Profile of e-commerce customers </vt:lpstr>
      <vt:lpstr>TECHNOCRATS</vt:lpstr>
      <vt:lpstr>E-Commerce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Profile of e-commerce customers</dc:title>
  <dc:creator>Ruchi</dc:creator>
  <cp:lastModifiedBy>Ruchi</cp:lastModifiedBy>
  <cp:revision>4</cp:revision>
  <dcterms:created xsi:type="dcterms:W3CDTF">2019-02-02T00:34:44Z</dcterms:created>
  <dcterms:modified xsi:type="dcterms:W3CDTF">2019-02-02T01:04:43Z</dcterms:modified>
</cp:coreProperties>
</file>