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0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7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0CFB98C6-1D8E-1D62-E150-48286E067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8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F6805-609D-A065-6006-8B8976C61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668E-7077-B98E-6D6D-125FFCEB3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3BA7-7BCE-B85E-C694-B58E3493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3CA3-5500-D2B3-B17B-C554AE5D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IAM fundamentals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Authenticating with IAM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Authorizing with IAM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Examples of authorizing with IAM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Additional authentication and access management services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Using AWS Organizations</a:t>
            </a:r>
          </a:p>
          <a:p>
            <a:pPr marL="0" indent="0">
              <a:buNone/>
            </a:pPr>
            <a:br>
              <a:rPr lang="en-US" sz="1000" dirty="0"/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470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D6E0-A870-CA4A-34B0-A58F3740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FUNDAMENTALS</a:t>
            </a:r>
          </a:p>
        </p:txBody>
      </p:sp>
    </p:spTree>
    <p:extLst>
      <p:ext uri="{BB962C8B-B14F-4D97-AF65-F5344CB8AC3E}">
        <p14:creationId xmlns:p14="http://schemas.microsoft.com/office/powerpoint/2010/main" val="199855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E0C-C2EB-5B6D-2461-14CF625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IAM(IDENTITY AND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3375-91FA-62CD-F72A-2E3DC9B1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IAM is a web service that helps you to securely control access to AWS resources. Use IAM to control who is authenticated(signed in) and authorized(has permissions) to use resources.</a:t>
            </a:r>
          </a:p>
          <a:p>
            <a:r>
              <a:rPr lang="en-US" sz="1800" dirty="0"/>
              <a:t>You can use IAM to grant users, groups, and applications granular access to the console and to AWS service application programming interfaces (APIs) by using existing identity systems. </a:t>
            </a:r>
          </a:p>
          <a:p>
            <a:r>
              <a:rPr lang="en-US" sz="1800" dirty="0"/>
              <a:t>IAM also supports multi-factor authentication (MFA). If MFA is activated and an IAM user attempts to log in, then the user is prompted for an authentication code. The authentication code is delivered to a specially configured AWS MFA hardware device or to a software-based AWS MFA device, such as Google's Authenticator application.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077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AAD2-2E29-1C20-55C5-3086DB2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B7CE-16A5-8728-FF15-4F42045C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IAM user: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An IAM user is an entity that you create in AWS to represent a person or application that interacts with AWS account services and resources. A user is given a permanent set of credentials, which stay with the user until a forced rotation occurs.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IAM group: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An IAM group is a collection of IAM users. You can use groups to grant the same set of permissions to multiple users.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IAM role: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It’s an AWS identity that you can attach permission policies to. These will determine what the identity can and can’t do in AWS.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IAM policy: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An IAM policy is a document that explicitly lists permissions. The policy can be attached to an IAM user, an IAM group, an IAM role, or any combination of these resources.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196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1AA-4754-F86E-52E9-29EDD8E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61A3-53B5-DED4-C794-859A23A8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IAM entity: Used by AWS for authentication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IAM identity: Used to identify and group. You can attach a policy to an IAM identity (user, group, or role).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IAM resource: The user, group, role, policy, and identity provider objects that are stored in IAM You can add, edit, and remove resources from IAM.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Principal: A person or application that uses the AWS account root user, IAM user, or IAM role to sign in and make requests to AWS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67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PowerPoint Presentation</vt:lpstr>
      <vt:lpstr>TABLE OF CONTENTS</vt:lpstr>
      <vt:lpstr>IAM FUNDAMENTALS</vt:lpstr>
      <vt:lpstr>IAM(IDENTITY AND ACCESS MANAGEMENT)</vt:lpstr>
      <vt:lpstr>IAM TERMS</vt:lpstr>
      <vt:lpstr>IAM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Sharma</dc:creator>
  <cp:lastModifiedBy>Ananya Sharma</cp:lastModifiedBy>
  <cp:revision>1</cp:revision>
  <dcterms:created xsi:type="dcterms:W3CDTF">2023-11-29T12:47:17Z</dcterms:created>
  <dcterms:modified xsi:type="dcterms:W3CDTF">2023-11-29T13:30:17Z</dcterms:modified>
</cp:coreProperties>
</file>