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88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05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5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38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3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6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5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6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77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4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CDB1-34D5-43CA-A0A5-4E7EF1160EB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713874-70C5-41BC-8233-954A03E2E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D11FA-C114-3328-FE07-B411F75D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73" y="0"/>
            <a:ext cx="8575732" cy="1458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EA7897-CF10-CDB1-AFD3-BE2DF6397279}"/>
              </a:ext>
            </a:extLst>
          </p:cNvPr>
          <p:cNvSpPr txBox="1"/>
          <p:nvPr/>
        </p:nvSpPr>
        <p:spPr>
          <a:xfrm>
            <a:off x="1719930" y="1887793"/>
            <a:ext cx="7143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 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 COMPANY LTD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0B6FF-15CE-8A74-518A-9A3803667F30}"/>
              </a:ext>
            </a:extLst>
          </p:cNvPr>
          <p:cNvSpPr txBox="1"/>
          <p:nvPr/>
        </p:nvSpPr>
        <p:spPr>
          <a:xfrm>
            <a:off x="9571703" y="3952568"/>
            <a:ext cx="4424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ANANYA S 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U19KH22S0043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BSC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0822A-AE3F-143B-DFB8-02EB8167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06" y="3097161"/>
            <a:ext cx="412955" cy="5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2D6221-3761-9216-5779-3248AF7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" y="162232"/>
            <a:ext cx="9733935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4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CD856-2286-4DEB-176A-C48A6EAC442D}"/>
              </a:ext>
            </a:extLst>
          </p:cNvPr>
          <p:cNvSpPr txBox="1"/>
          <p:nvPr/>
        </p:nvSpPr>
        <p:spPr>
          <a:xfrm>
            <a:off x="2219311" y="5485"/>
            <a:ext cx="7117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Building a Basic Website with HTML &amp; CSS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5CEDF1D-187F-25E5-B44A-64040BE33A81}"/>
              </a:ext>
            </a:extLst>
          </p:cNvPr>
          <p:cNvSpPr/>
          <p:nvPr/>
        </p:nvSpPr>
        <p:spPr>
          <a:xfrm>
            <a:off x="707629" y="1082703"/>
            <a:ext cx="645459" cy="51995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242013BF-1913-BED2-1699-97049F86DF16}"/>
              </a:ext>
            </a:extLst>
          </p:cNvPr>
          <p:cNvSpPr/>
          <p:nvPr/>
        </p:nvSpPr>
        <p:spPr>
          <a:xfrm>
            <a:off x="707628" y="1733304"/>
            <a:ext cx="645459" cy="51995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DD6AA33-753C-E690-9EAC-DA7142F0900A}"/>
              </a:ext>
            </a:extLst>
          </p:cNvPr>
          <p:cNvSpPr/>
          <p:nvPr/>
        </p:nvSpPr>
        <p:spPr>
          <a:xfrm>
            <a:off x="713121" y="2371159"/>
            <a:ext cx="645459" cy="51995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69D1C65-1A11-D182-47C6-8A5FFDEA0D39}"/>
              </a:ext>
            </a:extLst>
          </p:cNvPr>
          <p:cNvSpPr/>
          <p:nvPr/>
        </p:nvSpPr>
        <p:spPr>
          <a:xfrm>
            <a:off x="707628" y="3042583"/>
            <a:ext cx="645459" cy="51995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1DA89CC0-E567-8521-7DF1-F2CB5A533A13}"/>
              </a:ext>
            </a:extLst>
          </p:cNvPr>
          <p:cNvSpPr/>
          <p:nvPr/>
        </p:nvSpPr>
        <p:spPr>
          <a:xfrm>
            <a:off x="707628" y="3701289"/>
            <a:ext cx="645459" cy="51995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1D1243D-B79D-B208-2DF3-75C3C91AF15A}"/>
              </a:ext>
            </a:extLst>
          </p:cNvPr>
          <p:cNvSpPr/>
          <p:nvPr/>
        </p:nvSpPr>
        <p:spPr>
          <a:xfrm>
            <a:off x="738044" y="4329365"/>
            <a:ext cx="645459" cy="51995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3A2E34A-836F-6899-DEF9-F5F203C2B040}"/>
              </a:ext>
            </a:extLst>
          </p:cNvPr>
          <p:cNvSpPr/>
          <p:nvPr/>
        </p:nvSpPr>
        <p:spPr>
          <a:xfrm>
            <a:off x="746016" y="4957312"/>
            <a:ext cx="645459" cy="51995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0ACE6B67-454A-33AA-BBC4-ABB93EEFDE85}"/>
              </a:ext>
            </a:extLst>
          </p:cNvPr>
          <p:cNvSpPr/>
          <p:nvPr/>
        </p:nvSpPr>
        <p:spPr>
          <a:xfrm>
            <a:off x="763944" y="5638433"/>
            <a:ext cx="609601" cy="4616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89F92-F2DE-EC1A-1FC5-B2B5ACFBA52B}"/>
              </a:ext>
            </a:extLst>
          </p:cNvPr>
          <p:cNvSpPr txBox="1"/>
          <p:nvPr/>
        </p:nvSpPr>
        <p:spPr>
          <a:xfrm>
            <a:off x="1506073" y="1093325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C5A3F-F2E6-1B16-5F27-E585F4401C59}"/>
              </a:ext>
            </a:extLst>
          </p:cNvPr>
          <p:cNvSpPr txBox="1"/>
          <p:nvPr/>
        </p:nvSpPr>
        <p:spPr>
          <a:xfrm>
            <a:off x="1441535" y="1762447"/>
            <a:ext cx="506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an HTML Document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BE8E9-38D9-5917-376F-3E31E4C06EF8}"/>
              </a:ext>
            </a:extLst>
          </p:cNvPr>
          <p:cNvSpPr txBox="1"/>
          <p:nvPr/>
        </p:nvSpPr>
        <p:spPr>
          <a:xfrm>
            <a:off x="1391475" y="2418294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HTML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1DCEE-13A7-6C32-C24B-A1F389F9BE20}"/>
              </a:ext>
            </a:extLst>
          </p:cNvPr>
          <p:cNvSpPr txBox="1"/>
          <p:nvPr/>
        </p:nvSpPr>
        <p:spPr>
          <a:xfrm>
            <a:off x="1413919" y="3039767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CSS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92C726B3-DBA7-7153-DA51-9D28AA07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919" y="3701289"/>
            <a:ext cx="313764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CSS 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65BCBE-6153-8AD6-5E78-6E8A8F0022B3}"/>
              </a:ext>
            </a:extLst>
          </p:cNvPr>
          <p:cNvSpPr txBox="1"/>
          <p:nvPr/>
        </p:nvSpPr>
        <p:spPr>
          <a:xfrm>
            <a:off x="1383503" y="4387653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with CSS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1425B-543C-3BF4-D7C3-7349133F580A}"/>
              </a:ext>
            </a:extLst>
          </p:cNvPr>
          <p:cNvSpPr txBox="1"/>
          <p:nvPr/>
        </p:nvSpPr>
        <p:spPr>
          <a:xfrm>
            <a:off x="1353087" y="4978609"/>
            <a:ext cx="5628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Simple Webpage (HTML + CSS)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5E719-7945-4E44-B507-8FE5AF6DC70D}"/>
              </a:ext>
            </a:extLst>
          </p:cNvPr>
          <p:cNvSpPr txBox="1"/>
          <p:nvPr/>
        </p:nvSpPr>
        <p:spPr>
          <a:xfrm>
            <a:off x="1394941" y="5261283"/>
            <a:ext cx="16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252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6F2FD-EE0B-9F23-C90F-F3BCA9D7E247}"/>
              </a:ext>
            </a:extLst>
          </p:cNvPr>
          <p:cNvSpPr txBox="1"/>
          <p:nvPr/>
        </p:nvSpPr>
        <p:spPr>
          <a:xfrm>
            <a:off x="2635623" y="0"/>
            <a:ext cx="48050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4E415-8AE5-2983-8C98-3E5E4D695B3D}"/>
              </a:ext>
            </a:extLst>
          </p:cNvPr>
          <p:cNvSpPr txBox="1"/>
          <p:nvPr/>
        </p:nvSpPr>
        <p:spPr>
          <a:xfrm>
            <a:off x="699248" y="1057836"/>
            <a:ext cx="9556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Hypertext Markup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language for creating web pages.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structure of a webpage.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CSS?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look and layout of HTML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 content from design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BA7FBC-3C91-ED36-9CD2-2AD12FCB4834}"/>
              </a:ext>
            </a:extLst>
          </p:cNvPr>
          <p:cNvSpPr txBox="1"/>
          <p:nvPr/>
        </p:nvSpPr>
        <p:spPr>
          <a:xfrm>
            <a:off x="1380565" y="0"/>
            <a:ext cx="80901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HTML Document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3911A-8803-AA91-AFF9-D1CBA6541DDD}"/>
              </a:ext>
            </a:extLst>
          </p:cNvPr>
          <p:cNvSpPr txBox="1"/>
          <p:nvPr/>
        </p:nvSpPr>
        <p:spPr>
          <a:xfrm>
            <a:off x="629325" y="1004047"/>
            <a:ext cx="85837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&lt;title&gt;My First Website&lt;/title&gt;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&lt;h1&gt;Welcome to My Website&lt;/h1&gt;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&lt;p&gt;This is a paragraph.&lt;/p&gt;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53A4F-3171-64C9-843C-8F878E856D35}"/>
              </a:ext>
            </a:extLst>
          </p:cNvPr>
          <p:cNvSpPr txBox="1"/>
          <p:nvPr/>
        </p:nvSpPr>
        <p:spPr>
          <a:xfrm>
            <a:off x="5745652" y="677108"/>
            <a:ext cx="85837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Tags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html&gt;: Declares document type.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&lt;html&gt;: Root element.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&lt;head&gt;: Contains meta information.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&lt;title&gt;: Sets the page title.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&lt;body&gt;: Contains visible content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11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C85C6-29CD-82F3-5647-51754D8AE10F}"/>
              </a:ext>
            </a:extLst>
          </p:cNvPr>
          <p:cNvSpPr txBox="1"/>
          <p:nvPr/>
        </p:nvSpPr>
        <p:spPr>
          <a:xfrm>
            <a:off x="3065929" y="0"/>
            <a:ext cx="476098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HTML Tags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28280-515E-0BD0-D8A1-8A4816F108EB}"/>
              </a:ext>
            </a:extLst>
          </p:cNvPr>
          <p:cNvSpPr txBox="1"/>
          <p:nvPr/>
        </p:nvSpPr>
        <p:spPr>
          <a:xfrm>
            <a:off x="573741" y="950259"/>
            <a:ext cx="858370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Headings: &lt;h1&gt;, &lt;h2&gt;, &lt;h3&gt;, etc.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Paragraphs: &lt;p&gt;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 &lt;a href="https://example.com"&gt;Link&lt;/a&gt;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 &lt;img src="image.jpg" alt="Description"&gt;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Ordered: &lt;ol&gt;&lt;li&gt;Item 1&lt;/li&gt;&lt;li&gt;Item 2&lt;/li&gt;&lt;/ol&gt;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Unordered: &lt;ul&gt;&lt;li&gt;Item 1&lt;/li&gt;&lt;li&gt;Item 2&lt;/li&gt;&lt;/ul&gt;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5462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8EB19-B904-6A05-7717-B8058436E547}"/>
              </a:ext>
            </a:extLst>
          </p:cNvPr>
          <p:cNvSpPr txBox="1"/>
          <p:nvPr/>
        </p:nvSpPr>
        <p:spPr>
          <a:xfrm>
            <a:off x="2353235" y="0"/>
            <a:ext cx="61049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1A764-A79A-8BFF-AF86-C8393FC7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4" y="1024825"/>
            <a:ext cx="7934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Inline 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style attribute in HTML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409A0-9968-29E4-B4B2-28EAC0218B92}"/>
              </a:ext>
            </a:extLst>
          </p:cNvPr>
          <p:cNvSpPr txBox="1"/>
          <p:nvPr/>
        </p:nvSpPr>
        <p:spPr>
          <a:xfrm>
            <a:off x="1312542" y="1548045"/>
            <a:ext cx="7844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style="color: blue;"&gt;This is blue text.&lt;/p&gt;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CCEA6C-B45C-CF63-5CD3-EADD2F44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00" y="2474893"/>
            <a:ext cx="84507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Internal 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Adding CSS in the &lt;head&gt; using &lt;style&gt;.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E45C2-991C-B3F9-69C7-475CFBE36CD7}"/>
              </a:ext>
            </a:extLst>
          </p:cNvPr>
          <p:cNvSpPr txBox="1"/>
          <p:nvPr/>
        </p:nvSpPr>
        <p:spPr>
          <a:xfrm>
            <a:off x="1579206" y="3046038"/>
            <a:ext cx="42089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 { color: blue;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E703A-143F-8684-70A0-7BC0AEA375F4}"/>
              </a:ext>
            </a:extLst>
          </p:cNvPr>
          <p:cNvSpPr txBox="1"/>
          <p:nvPr/>
        </p:nvSpPr>
        <p:spPr>
          <a:xfrm>
            <a:off x="466164" y="4538780"/>
            <a:ext cx="7049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Linking to an external 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BDF0E-C9D2-3F1E-6303-249DB8E11F62}"/>
              </a:ext>
            </a:extLst>
          </p:cNvPr>
          <p:cNvSpPr txBox="1"/>
          <p:nvPr/>
        </p:nvSpPr>
        <p:spPr>
          <a:xfrm>
            <a:off x="1579206" y="5236529"/>
            <a:ext cx="6104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 rel="stylesheet"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53519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8935AD-78DF-7FE6-1D2A-8CB7CE68AC80}"/>
              </a:ext>
            </a:extLst>
          </p:cNvPr>
          <p:cNvSpPr txBox="1"/>
          <p:nvPr/>
        </p:nvSpPr>
        <p:spPr>
          <a:xfrm>
            <a:off x="2568388" y="0"/>
            <a:ext cx="61049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with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08918-3F69-23E7-00DB-8C7DF33969AD}"/>
              </a:ext>
            </a:extLst>
          </p:cNvPr>
          <p:cNvSpPr txBox="1"/>
          <p:nvPr/>
        </p:nvSpPr>
        <p:spPr>
          <a:xfrm>
            <a:off x="1187823" y="980746"/>
            <a:ext cx="29000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9CF0E-D4A1-7AEB-771A-AE556F89DED3}"/>
              </a:ext>
            </a:extLst>
          </p:cNvPr>
          <p:cNvSpPr txBox="1"/>
          <p:nvPr/>
        </p:nvSpPr>
        <p:spPr>
          <a:xfrm>
            <a:off x="1219488" y="3505125"/>
            <a:ext cx="6104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width: 300px;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padding: 20px;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margin: 10px;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17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70D195-2974-ADDB-7ED3-E78F99161834}"/>
              </a:ext>
            </a:extLst>
          </p:cNvPr>
          <p:cNvSpPr txBox="1"/>
          <p:nvPr/>
        </p:nvSpPr>
        <p:spPr>
          <a:xfrm>
            <a:off x="1098177" y="215618"/>
            <a:ext cx="8045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Simple Webpage (HTML + CSS)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A2C3-60DF-1EF9-12E4-F03B0146A976}"/>
              </a:ext>
            </a:extLst>
          </p:cNvPr>
          <p:cNvSpPr txBox="1"/>
          <p:nvPr/>
        </p:nvSpPr>
        <p:spPr>
          <a:xfrm>
            <a:off x="416859" y="1025569"/>
            <a:ext cx="6104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(index.html)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DE4AA-AC04-77DB-9077-079B9E9B60E2}"/>
              </a:ext>
            </a:extLst>
          </p:cNvPr>
          <p:cNvSpPr txBox="1"/>
          <p:nvPr/>
        </p:nvSpPr>
        <p:spPr>
          <a:xfrm>
            <a:off x="416859" y="1810289"/>
            <a:ext cx="8045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&lt;title&gt;My Basic Website&lt;/title&gt;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&lt;h1&gt;Welcome to My Basic Website&lt;/h1&gt;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&lt;p&gt;This is a simple webpage.&lt;/p&gt;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0748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989A2-7693-29F2-2AD3-6693C23A2A37}"/>
              </a:ext>
            </a:extLst>
          </p:cNvPr>
          <p:cNvSpPr txBox="1"/>
          <p:nvPr/>
        </p:nvSpPr>
        <p:spPr>
          <a:xfrm>
            <a:off x="2520950" y="0"/>
            <a:ext cx="6108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4E7F4-F94F-6DA9-3D7E-95D3CE6712AA}"/>
              </a:ext>
            </a:extLst>
          </p:cNvPr>
          <p:cNvSpPr txBox="1"/>
          <p:nvPr/>
        </p:nvSpPr>
        <p:spPr>
          <a:xfrm>
            <a:off x="711200" y="1346200"/>
            <a:ext cx="84518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Structure of the webpage.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Styling and layout.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build a basic website!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Learning: Explore advanced topics like CSS Grid, animations, and JavaScript.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9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333</TotalTime>
  <Words>545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S.R</dc:creator>
  <cp:lastModifiedBy>Ananya S.R</cp:lastModifiedBy>
  <cp:revision>9</cp:revision>
  <dcterms:created xsi:type="dcterms:W3CDTF">2024-09-19T12:48:45Z</dcterms:created>
  <dcterms:modified xsi:type="dcterms:W3CDTF">2024-09-20T04:00:20Z</dcterms:modified>
</cp:coreProperties>
</file>