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9C1-4459-791E-0704-69B45AF2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EF7DA-21A7-5A4E-6780-EED082950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DC8B-3C5C-F292-BA1A-24C661F1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61D1-BA64-27D8-0A30-C1A56594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70CB-20A3-AFA4-5309-F3741ED1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0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B9A3-DD93-9311-A3E1-D08AAD18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FBE3C-EB6F-CD23-5F2A-F14AE92B9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6076-50DC-3736-2870-CF95B4D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C89A-6550-06C8-0610-84D30E4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3E9-E22F-6865-FBF3-B4965485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62CF7-FC07-E6B5-B8C6-347306B3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D75FD-4235-F1CD-7652-CF95C248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47CA-F59E-1165-A9BD-2C483DAC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E7EE-9D13-9C2D-1D47-DF33C59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276-C5CE-2EC6-6340-D3F8193C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FF36-C254-6506-4CA7-7B04F74C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310D-C2C2-085E-B664-FE2E6BA5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578-C685-A53F-9E8F-3BB894E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483A-7C9F-B167-ECDB-9BC740E1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EF9F-EA07-8144-D9E1-D5FCBB8E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5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407-B86D-E82B-47C7-AA0F183C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3404-D1A5-63AC-2492-AEA1D319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2DEA-5BB3-9238-0058-E42A5CFE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0630-BFD2-0889-9174-7EFCEC74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664-56D2-3013-922B-143FD5EB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F132-B972-6EBD-C06A-64476482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EFAC-A7F9-E569-0B0B-3A952D967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1D6C-780A-8334-70BE-0EA50997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6927-054F-635A-4D15-DE2263F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0891-BA65-7D05-5676-1EB03D92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EE4F9-1666-8793-C87F-7A3843FD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ABA6-B8ED-0D88-F3D4-A74920BD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0DDF-403D-8A21-61F5-A3B7EF7F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55A22-95CE-1867-249A-AB220D8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B724-CB1A-D08B-1FBC-E9390D16C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ABE1-772C-7C06-3A57-42A40AF4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D942E-C066-2CD5-A6B3-B8561947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3D6BB-A20C-75D5-A568-CAA73578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86AE9-BDA0-A305-AA38-CE75FC0E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CE2-4BCF-36FB-EA25-6995659E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15F4-32B9-2962-7C70-E630E606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D4D1-CDFB-A833-672E-30D67D41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349BB-7535-D4E9-C0C2-6DE2A367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2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289F1-01E3-F7EF-7D45-5196BC0A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5C354-42A1-CEFC-03C7-CE1EE74A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BDC7E-2D87-07D9-AA9A-26C5A543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2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697D-1412-4129-C318-6B22FB21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3771-9D7B-15EF-72EF-CF5AB0D8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E29A5-2D16-05B1-3751-1E5623367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6E04B-0984-136F-3DD5-31E6F9EA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B855-E339-AC51-4DA8-C78F175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988F-54AF-CF89-536A-82BD30E0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E6B6-8023-1F5A-6993-A827E92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581CD-8F76-6190-085B-18342043B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74D7E-229F-F88E-7795-9F2C8C24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4BB5-AA15-FEE7-7E41-46F85D9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4F3-35DC-AC75-7485-A6484D3D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AFF0-48F6-4169-3DB6-1609F4CC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EA884-C54C-0E98-2A79-E7E53F75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DC70-70D0-8496-1E81-B31A652B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750B-BD9F-CAA8-D5D6-1973D75A7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0B43-0438-4E43-B7CA-D06E2A2B10E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BB2F-586E-97E1-DA49-E5FDD8ECC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7A8A-83B1-FCDC-9794-8E2ABC19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844C-333A-486B-A72D-39514EC3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0A6E-9602-C37B-0B4E-14616E61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0AEAA-BFA7-4AFE-1D84-235D097F6E9D}"/>
              </a:ext>
            </a:extLst>
          </p:cNvPr>
          <p:cNvSpPr/>
          <p:nvPr/>
        </p:nvSpPr>
        <p:spPr>
          <a:xfrm>
            <a:off x="2097661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362DE-5032-FA82-030A-FA9C3367CDEE}"/>
              </a:ext>
            </a:extLst>
          </p:cNvPr>
          <p:cNvSpPr txBox="1">
            <a:spLocks/>
          </p:cNvSpPr>
          <p:nvPr/>
        </p:nvSpPr>
        <p:spPr>
          <a:xfrm>
            <a:off x="1904608" y="1228938"/>
            <a:ext cx="621776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CDB915-1F55-6CDC-6AA5-6FADD1D00EA6}"/>
              </a:ext>
            </a:extLst>
          </p:cNvPr>
          <p:cNvSpPr txBox="1">
            <a:spLocks/>
          </p:cNvSpPr>
          <p:nvPr/>
        </p:nvSpPr>
        <p:spPr>
          <a:xfrm>
            <a:off x="907332" y="1758410"/>
            <a:ext cx="940716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09E12-CFDF-66EE-7689-B6F4348C330F}"/>
              </a:ext>
            </a:extLst>
          </p:cNvPr>
          <p:cNvSpPr/>
          <p:nvPr/>
        </p:nvSpPr>
        <p:spPr>
          <a:xfrm>
            <a:off x="4050581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8B27E-A867-4894-68E0-54ADB5C68A8C}"/>
              </a:ext>
            </a:extLst>
          </p:cNvPr>
          <p:cNvSpPr txBox="1">
            <a:spLocks/>
          </p:cNvSpPr>
          <p:nvPr/>
        </p:nvSpPr>
        <p:spPr>
          <a:xfrm>
            <a:off x="3764045" y="1227056"/>
            <a:ext cx="1213308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VBSE UI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DA8FD2-EF93-EBDD-7CF9-88F19284D030}"/>
              </a:ext>
            </a:extLst>
          </p:cNvPr>
          <p:cNvSpPr/>
          <p:nvPr/>
        </p:nvSpPr>
        <p:spPr>
          <a:xfrm>
            <a:off x="2333329" y="2486794"/>
            <a:ext cx="1717251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64F269-916A-367D-97C0-856E8E70C0E0}"/>
              </a:ext>
            </a:extLst>
          </p:cNvPr>
          <p:cNvSpPr txBox="1">
            <a:spLocks/>
          </p:cNvSpPr>
          <p:nvPr/>
        </p:nvSpPr>
        <p:spPr>
          <a:xfrm>
            <a:off x="2429856" y="2776029"/>
            <a:ext cx="1524198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RD to SPA</a:t>
            </a:r>
          </a:p>
          <a:p>
            <a:r>
              <a:rPr lang="en-IN" sz="2400" dirty="0"/>
              <a:t>(based on counter…)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AF9BA-4BB6-CD64-8C31-C112823D834A}"/>
              </a:ext>
            </a:extLst>
          </p:cNvPr>
          <p:cNvSpPr/>
          <p:nvPr/>
        </p:nvSpPr>
        <p:spPr>
          <a:xfrm>
            <a:off x="6054367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92F0D9-500D-EC9D-DB91-DAE7FFFF1343}"/>
              </a:ext>
            </a:extLst>
          </p:cNvPr>
          <p:cNvSpPr txBox="1">
            <a:spLocks/>
          </p:cNvSpPr>
          <p:nvPr/>
        </p:nvSpPr>
        <p:spPr>
          <a:xfrm>
            <a:off x="5861314" y="1228938"/>
            <a:ext cx="621776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BE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2AC88-FEF7-0547-EC9F-127DD3EA9BFC}"/>
              </a:ext>
            </a:extLst>
          </p:cNvPr>
          <p:cNvSpPr/>
          <p:nvPr/>
        </p:nvSpPr>
        <p:spPr>
          <a:xfrm>
            <a:off x="8268589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32DC496-5302-11A6-72C3-81A219A48FCD}"/>
              </a:ext>
            </a:extLst>
          </p:cNvPr>
          <p:cNvSpPr txBox="1">
            <a:spLocks/>
          </p:cNvSpPr>
          <p:nvPr/>
        </p:nvSpPr>
        <p:spPr>
          <a:xfrm>
            <a:off x="7698463" y="1227056"/>
            <a:ext cx="1747195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ForgeRock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E3C922-0E7D-C225-D830-E79DAE6BC690}"/>
              </a:ext>
            </a:extLst>
          </p:cNvPr>
          <p:cNvSpPr/>
          <p:nvPr/>
        </p:nvSpPr>
        <p:spPr>
          <a:xfrm>
            <a:off x="4291654" y="3609523"/>
            <a:ext cx="1780095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9EF7FD-100E-80F1-37E5-3BAD93769C26}"/>
              </a:ext>
            </a:extLst>
          </p:cNvPr>
          <p:cNvSpPr/>
          <p:nvPr/>
        </p:nvSpPr>
        <p:spPr>
          <a:xfrm>
            <a:off x="6290036" y="2100441"/>
            <a:ext cx="1978553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43B981-9AF4-43DA-EF20-836FCCCAA781}"/>
              </a:ext>
            </a:extLst>
          </p:cNvPr>
          <p:cNvSpPr txBox="1">
            <a:spLocks/>
          </p:cNvSpPr>
          <p:nvPr/>
        </p:nvSpPr>
        <p:spPr>
          <a:xfrm>
            <a:off x="4433643" y="3891597"/>
            <a:ext cx="1569858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Gateway </a:t>
            </a:r>
          </a:p>
          <a:p>
            <a:r>
              <a:rPr lang="en-IN" sz="2400" dirty="0"/>
              <a:t>( Cookies to Resolve user and org. 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19DDA7-41C3-13F5-43AB-E7E31621041A}"/>
              </a:ext>
            </a:extLst>
          </p:cNvPr>
          <p:cNvSpPr/>
          <p:nvPr/>
        </p:nvSpPr>
        <p:spPr>
          <a:xfrm>
            <a:off x="6530478" y="2512257"/>
            <a:ext cx="1593422" cy="146567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ED57686A-4162-66DC-CA33-56FFA84DEE52}"/>
              </a:ext>
            </a:extLst>
          </p:cNvPr>
          <p:cNvSpPr/>
          <p:nvPr/>
        </p:nvSpPr>
        <p:spPr>
          <a:xfrm rot="19981874">
            <a:off x="6088481" y="3779936"/>
            <a:ext cx="1011024" cy="209272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295648-EA22-9DBC-4811-2A1034F4AB51}"/>
              </a:ext>
            </a:extLst>
          </p:cNvPr>
          <p:cNvSpPr txBox="1">
            <a:spLocks/>
          </p:cNvSpPr>
          <p:nvPr/>
        </p:nvSpPr>
        <p:spPr>
          <a:xfrm>
            <a:off x="6994152" y="2592607"/>
            <a:ext cx="995985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UM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F16FC36-7683-ED4C-6809-BA41748DE301}"/>
              </a:ext>
            </a:extLst>
          </p:cNvPr>
          <p:cNvSpPr txBox="1">
            <a:spLocks/>
          </p:cNvSpPr>
          <p:nvPr/>
        </p:nvSpPr>
        <p:spPr>
          <a:xfrm>
            <a:off x="6414891" y="3791871"/>
            <a:ext cx="1051747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Bakes</a:t>
            </a:r>
          </a:p>
        </p:txBody>
      </p:sp>
    </p:spTree>
    <p:extLst>
      <p:ext uri="{BB962C8B-B14F-4D97-AF65-F5344CB8AC3E}">
        <p14:creationId xmlns:p14="http://schemas.microsoft.com/office/powerpoint/2010/main" val="38523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0A6E-9602-C37B-0B4E-14616E61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0AEAA-BFA7-4AFE-1D84-235D097F6E9D}"/>
              </a:ext>
            </a:extLst>
          </p:cNvPr>
          <p:cNvSpPr/>
          <p:nvPr/>
        </p:nvSpPr>
        <p:spPr>
          <a:xfrm>
            <a:off x="2097661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362DE-5032-FA82-030A-FA9C3367CDEE}"/>
              </a:ext>
            </a:extLst>
          </p:cNvPr>
          <p:cNvSpPr txBox="1">
            <a:spLocks/>
          </p:cNvSpPr>
          <p:nvPr/>
        </p:nvSpPr>
        <p:spPr>
          <a:xfrm>
            <a:off x="1904608" y="1228938"/>
            <a:ext cx="841734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VDP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CDB915-1F55-6CDC-6AA5-6FADD1D00EA6}"/>
              </a:ext>
            </a:extLst>
          </p:cNvPr>
          <p:cNvSpPr txBox="1">
            <a:spLocks/>
          </p:cNvSpPr>
          <p:nvPr/>
        </p:nvSpPr>
        <p:spPr>
          <a:xfrm>
            <a:off x="907332" y="1758410"/>
            <a:ext cx="1164696" cy="93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MTLS </a:t>
            </a:r>
          </a:p>
          <a:p>
            <a:r>
              <a:rPr lang="en-IN" sz="2400" dirty="0"/>
              <a:t>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09E12-CFDF-66EE-7689-B6F4348C330F}"/>
              </a:ext>
            </a:extLst>
          </p:cNvPr>
          <p:cNvSpPr/>
          <p:nvPr/>
        </p:nvSpPr>
        <p:spPr>
          <a:xfrm>
            <a:off x="5385203" y="1796353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DA8FD2-EF93-EBDD-7CF9-88F19284D030}"/>
              </a:ext>
            </a:extLst>
          </p:cNvPr>
          <p:cNvSpPr/>
          <p:nvPr/>
        </p:nvSpPr>
        <p:spPr>
          <a:xfrm>
            <a:off x="2333329" y="2486794"/>
            <a:ext cx="3051874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64F269-916A-367D-97C0-856E8E70C0E0}"/>
              </a:ext>
            </a:extLst>
          </p:cNvPr>
          <p:cNvSpPr txBox="1">
            <a:spLocks/>
          </p:cNvSpPr>
          <p:nvPr/>
        </p:nvSpPr>
        <p:spPr>
          <a:xfrm>
            <a:off x="2429855" y="2776029"/>
            <a:ext cx="2592597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VPP to inject client ID and token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92F0D9-500D-EC9D-DB91-DAE7FFFF1343}"/>
              </a:ext>
            </a:extLst>
          </p:cNvPr>
          <p:cNvSpPr txBox="1">
            <a:spLocks/>
          </p:cNvSpPr>
          <p:nvPr/>
        </p:nvSpPr>
        <p:spPr>
          <a:xfrm>
            <a:off x="5217912" y="1227056"/>
            <a:ext cx="621776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BE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19DDA7-41C3-13F5-43AB-E7E31621041A}"/>
              </a:ext>
            </a:extLst>
          </p:cNvPr>
          <p:cNvSpPr/>
          <p:nvPr/>
        </p:nvSpPr>
        <p:spPr>
          <a:xfrm>
            <a:off x="7079322" y="2174325"/>
            <a:ext cx="2887637" cy="258055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295648-EA22-9DBC-4811-2A1034F4AB51}"/>
              </a:ext>
            </a:extLst>
          </p:cNvPr>
          <p:cNvSpPr txBox="1">
            <a:spLocks/>
          </p:cNvSpPr>
          <p:nvPr/>
        </p:nvSpPr>
        <p:spPr>
          <a:xfrm>
            <a:off x="7883907" y="2227238"/>
            <a:ext cx="1577675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Gateway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F16FC36-7683-ED4C-6809-BA41748DE301}"/>
              </a:ext>
            </a:extLst>
          </p:cNvPr>
          <p:cNvSpPr txBox="1">
            <a:spLocks/>
          </p:cNvSpPr>
          <p:nvPr/>
        </p:nvSpPr>
        <p:spPr>
          <a:xfrm>
            <a:off x="5992202" y="3349967"/>
            <a:ext cx="1051747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Bakes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9EF7FD-100E-80F1-37E5-3BAD93769C26}"/>
              </a:ext>
            </a:extLst>
          </p:cNvPr>
          <p:cNvSpPr/>
          <p:nvPr/>
        </p:nvSpPr>
        <p:spPr>
          <a:xfrm>
            <a:off x="5528800" y="3297992"/>
            <a:ext cx="1978553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9AC7825-EC8A-0B41-54B6-1F5979E4C277}"/>
              </a:ext>
            </a:extLst>
          </p:cNvPr>
          <p:cNvSpPr/>
          <p:nvPr/>
        </p:nvSpPr>
        <p:spPr>
          <a:xfrm rot="5400000">
            <a:off x="8243221" y="2951312"/>
            <a:ext cx="559837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4CDC31-0853-C70A-DF59-B8B5FEEF87BE}"/>
              </a:ext>
            </a:extLst>
          </p:cNvPr>
          <p:cNvSpPr/>
          <p:nvPr/>
        </p:nvSpPr>
        <p:spPr>
          <a:xfrm rot="5400000">
            <a:off x="8243221" y="3819289"/>
            <a:ext cx="559837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8B27CD-EEAA-67B6-D8FD-287DBBEB5FF2}"/>
              </a:ext>
            </a:extLst>
          </p:cNvPr>
          <p:cNvSpPr txBox="1">
            <a:spLocks/>
          </p:cNvSpPr>
          <p:nvPr/>
        </p:nvSpPr>
        <p:spPr>
          <a:xfrm>
            <a:off x="8165847" y="3100410"/>
            <a:ext cx="867663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User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D188B-805A-F8DF-92BB-E7834E3C61E4}"/>
              </a:ext>
            </a:extLst>
          </p:cNvPr>
          <p:cNvSpPr txBox="1">
            <a:spLocks/>
          </p:cNvSpPr>
          <p:nvPr/>
        </p:nvSpPr>
        <p:spPr>
          <a:xfrm>
            <a:off x="8193944" y="3969524"/>
            <a:ext cx="867663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Org.</a:t>
            </a:r>
          </a:p>
        </p:txBody>
      </p:sp>
    </p:spTree>
    <p:extLst>
      <p:ext uri="{BB962C8B-B14F-4D97-AF65-F5344CB8AC3E}">
        <p14:creationId xmlns:p14="http://schemas.microsoft.com/office/powerpoint/2010/main" val="31724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0A6E-9602-C37B-0B4E-14616E61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0AEAA-BFA7-4AFE-1D84-235D097F6E9D}"/>
              </a:ext>
            </a:extLst>
          </p:cNvPr>
          <p:cNvSpPr/>
          <p:nvPr/>
        </p:nvSpPr>
        <p:spPr>
          <a:xfrm>
            <a:off x="2097661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362DE-5032-FA82-030A-FA9C3367CDEE}"/>
              </a:ext>
            </a:extLst>
          </p:cNvPr>
          <p:cNvSpPr txBox="1">
            <a:spLocks/>
          </p:cNvSpPr>
          <p:nvPr/>
        </p:nvSpPr>
        <p:spPr>
          <a:xfrm>
            <a:off x="1689519" y="1227056"/>
            <a:ext cx="1051952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VBSEC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CDB915-1F55-6CDC-6AA5-6FADD1D00EA6}"/>
              </a:ext>
            </a:extLst>
          </p:cNvPr>
          <p:cNvSpPr txBox="1">
            <a:spLocks/>
          </p:cNvSpPr>
          <p:nvPr/>
        </p:nvSpPr>
        <p:spPr>
          <a:xfrm>
            <a:off x="907332" y="1758410"/>
            <a:ext cx="1164696" cy="93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09E12-CFDF-66EE-7689-B6F4348C330F}"/>
              </a:ext>
            </a:extLst>
          </p:cNvPr>
          <p:cNvSpPr/>
          <p:nvPr/>
        </p:nvSpPr>
        <p:spPr>
          <a:xfrm>
            <a:off x="5385203" y="1796353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DA8FD2-EF93-EBDD-7CF9-88F19284D030}"/>
              </a:ext>
            </a:extLst>
          </p:cNvPr>
          <p:cNvSpPr/>
          <p:nvPr/>
        </p:nvSpPr>
        <p:spPr>
          <a:xfrm>
            <a:off x="2333329" y="2486794"/>
            <a:ext cx="3051874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64F269-916A-367D-97C0-856E8E70C0E0}"/>
              </a:ext>
            </a:extLst>
          </p:cNvPr>
          <p:cNvSpPr txBox="1">
            <a:spLocks/>
          </p:cNvSpPr>
          <p:nvPr/>
        </p:nvSpPr>
        <p:spPr>
          <a:xfrm>
            <a:off x="2429855" y="2776029"/>
            <a:ext cx="2592597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VPP to inject client ID and token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92F0D9-500D-EC9D-DB91-DAE7FFFF1343}"/>
              </a:ext>
            </a:extLst>
          </p:cNvPr>
          <p:cNvSpPr txBox="1">
            <a:spLocks/>
          </p:cNvSpPr>
          <p:nvPr/>
        </p:nvSpPr>
        <p:spPr>
          <a:xfrm>
            <a:off x="4852191" y="1241936"/>
            <a:ext cx="1353218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VBSE BE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F16FC36-7683-ED4C-6809-BA41748DE301}"/>
              </a:ext>
            </a:extLst>
          </p:cNvPr>
          <p:cNvSpPr txBox="1">
            <a:spLocks/>
          </p:cNvSpPr>
          <p:nvPr/>
        </p:nvSpPr>
        <p:spPr>
          <a:xfrm>
            <a:off x="6060623" y="3860428"/>
            <a:ext cx="1729740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Generate and Persist Token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9EF7FD-100E-80F1-37E5-3BAD93769C26}"/>
              </a:ext>
            </a:extLst>
          </p:cNvPr>
          <p:cNvSpPr/>
          <p:nvPr/>
        </p:nvSpPr>
        <p:spPr>
          <a:xfrm>
            <a:off x="5620871" y="2758851"/>
            <a:ext cx="2580535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1A099-5330-8878-C97B-7CCB9A40445D}"/>
              </a:ext>
            </a:extLst>
          </p:cNvPr>
          <p:cNvSpPr/>
          <p:nvPr/>
        </p:nvSpPr>
        <p:spPr>
          <a:xfrm>
            <a:off x="8201407" y="1800019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360358-0BA5-20D2-FD0D-61605B40430A}"/>
              </a:ext>
            </a:extLst>
          </p:cNvPr>
          <p:cNvSpPr txBox="1">
            <a:spLocks/>
          </p:cNvSpPr>
          <p:nvPr/>
        </p:nvSpPr>
        <p:spPr>
          <a:xfrm>
            <a:off x="7760467" y="1235431"/>
            <a:ext cx="1353218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FR / VOL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7EA41F-CDC1-E6CC-5AC9-7DD2ECB931FE}"/>
              </a:ext>
            </a:extLst>
          </p:cNvPr>
          <p:cNvSpPr txBox="1">
            <a:spLocks/>
          </p:cNvSpPr>
          <p:nvPr/>
        </p:nvSpPr>
        <p:spPr>
          <a:xfrm>
            <a:off x="5776661" y="2112777"/>
            <a:ext cx="2297664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GET Validation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C0D426-AF11-EE07-444B-864C96A6B2F1}"/>
              </a:ext>
            </a:extLst>
          </p:cNvPr>
          <p:cNvSpPr/>
          <p:nvPr/>
        </p:nvSpPr>
        <p:spPr>
          <a:xfrm rot="10800000">
            <a:off x="5620870" y="3070245"/>
            <a:ext cx="2580535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C2E92A-EC77-B528-CE97-B19A5EA17B79}"/>
              </a:ext>
            </a:extLst>
          </p:cNvPr>
          <p:cNvSpPr/>
          <p:nvPr/>
        </p:nvSpPr>
        <p:spPr>
          <a:xfrm rot="10800000">
            <a:off x="2333329" y="4614793"/>
            <a:ext cx="3051873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F53DCD0-3AD6-5D63-B05D-76F989F909C7}"/>
              </a:ext>
            </a:extLst>
          </p:cNvPr>
          <p:cNvSpPr txBox="1">
            <a:spLocks/>
          </p:cNvSpPr>
          <p:nvPr/>
        </p:nvSpPr>
        <p:spPr>
          <a:xfrm>
            <a:off x="2526100" y="4690458"/>
            <a:ext cx="2592597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Token in URL 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2C313F65-3FCB-EE3B-8DC1-907097C0C62D}"/>
              </a:ext>
            </a:extLst>
          </p:cNvPr>
          <p:cNvSpPr/>
          <p:nvPr/>
        </p:nvSpPr>
        <p:spPr>
          <a:xfrm>
            <a:off x="5773270" y="4012828"/>
            <a:ext cx="362753" cy="859001"/>
          </a:xfrm>
          <a:prstGeom prst="curved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6BC379BC-54E0-76E1-ED91-7649EFBEC182}"/>
              </a:ext>
            </a:extLst>
          </p:cNvPr>
          <p:cNvSpPr/>
          <p:nvPr/>
        </p:nvSpPr>
        <p:spPr>
          <a:xfrm>
            <a:off x="1603248" y="4931664"/>
            <a:ext cx="468780" cy="937656"/>
          </a:xfrm>
          <a:prstGeom prst="curv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246F345-3E35-A07C-D91E-8CAE105DEEAB}"/>
              </a:ext>
            </a:extLst>
          </p:cNvPr>
          <p:cNvSpPr txBox="1">
            <a:spLocks/>
          </p:cNvSpPr>
          <p:nvPr/>
        </p:nvSpPr>
        <p:spPr>
          <a:xfrm>
            <a:off x="306949" y="5647380"/>
            <a:ext cx="2592597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Redirect to Client </a:t>
            </a:r>
          </a:p>
        </p:txBody>
      </p:sp>
    </p:spTree>
    <p:extLst>
      <p:ext uri="{BB962C8B-B14F-4D97-AF65-F5344CB8AC3E}">
        <p14:creationId xmlns:p14="http://schemas.microsoft.com/office/powerpoint/2010/main" val="303079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0A6E-9602-C37B-0B4E-14616E61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0AEAA-BFA7-4AFE-1D84-235D097F6E9D}"/>
              </a:ext>
            </a:extLst>
          </p:cNvPr>
          <p:cNvSpPr/>
          <p:nvPr/>
        </p:nvSpPr>
        <p:spPr>
          <a:xfrm>
            <a:off x="2097661" y="1866506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362DE-5032-FA82-030A-FA9C3367CDEE}"/>
              </a:ext>
            </a:extLst>
          </p:cNvPr>
          <p:cNvSpPr txBox="1">
            <a:spLocks/>
          </p:cNvSpPr>
          <p:nvPr/>
        </p:nvSpPr>
        <p:spPr>
          <a:xfrm>
            <a:off x="1689519" y="1227056"/>
            <a:ext cx="1051952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WSI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CDB915-1F55-6CDC-6AA5-6FADD1D00EA6}"/>
              </a:ext>
            </a:extLst>
          </p:cNvPr>
          <p:cNvSpPr txBox="1">
            <a:spLocks/>
          </p:cNvSpPr>
          <p:nvPr/>
        </p:nvSpPr>
        <p:spPr>
          <a:xfrm>
            <a:off x="907332" y="1758410"/>
            <a:ext cx="1164696" cy="93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09E12-CFDF-66EE-7689-B6F4348C330F}"/>
              </a:ext>
            </a:extLst>
          </p:cNvPr>
          <p:cNvSpPr/>
          <p:nvPr/>
        </p:nvSpPr>
        <p:spPr>
          <a:xfrm>
            <a:off x="5385203" y="1796353"/>
            <a:ext cx="235669" cy="369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DA8FD2-EF93-EBDD-7CF9-88F19284D030}"/>
              </a:ext>
            </a:extLst>
          </p:cNvPr>
          <p:cNvSpPr/>
          <p:nvPr/>
        </p:nvSpPr>
        <p:spPr>
          <a:xfrm>
            <a:off x="2333329" y="2486794"/>
            <a:ext cx="3051874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64F269-916A-367D-97C0-856E8E70C0E0}"/>
              </a:ext>
            </a:extLst>
          </p:cNvPr>
          <p:cNvSpPr txBox="1">
            <a:spLocks/>
          </p:cNvSpPr>
          <p:nvPr/>
        </p:nvSpPr>
        <p:spPr>
          <a:xfrm>
            <a:off x="2429855" y="2776029"/>
            <a:ext cx="2592597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VPP to inject client ID and token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92F0D9-500D-EC9D-DB91-DAE7FFFF1343}"/>
              </a:ext>
            </a:extLst>
          </p:cNvPr>
          <p:cNvSpPr txBox="1">
            <a:spLocks/>
          </p:cNvSpPr>
          <p:nvPr/>
        </p:nvSpPr>
        <p:spPr>
          <a:xfrm>
            <a:off x="4852191" y="1241936"/>
            <a:ext cx="1353218" cy="72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VBSE BE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F16FC36-7683-ED4C-6809-BA41748DE301}"/>
              </a:ext>
            </a:extLst>
          </p:cNvPr>
          <p:cNvSpPr txBox="1">
            <a:spLocks/>
          </p:cNvSpPr>
          <p:nvPr/>
        </p:nvSpPr>
        <p:spPr>
          <a:xfrm>
            <a:off x="5983623" y="3064807"/>
            <a:ext cx="2377952" cy="12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AUTH + </a:t>
            </a:r>
            <a:r>
              <a:rPr lang="en-IN" sz="2400" dirty="0" err="1"/>
              <a:t>Retreive</a:t>
            </a:r>
            <a:r>
              <a:rPr lang="en-IN" sz="2400" dirty="0"/>
              <a:t> Metadata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C2E92A-EC77-B528-CE97-B19A5EA17B79}"/>
              </a:ext>
            </a:extLst>
          </p:cNvPr>
          <p:cNvSpPr/>
          <p:nvPr/>
        </p:nvSpPr>
        <p:spPr>
          <a:xfrm rot="10800000">
            <a:off x="2333329" y="4614793"/>
            <a:ext cx="3051873" cy="20927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F53DCD0-3AD6-5D63-B05D-76F989F909C7}"/>
              </a:ext>
            </a:extLst>
          </p:cNvPr>
          <p:cNvSpPr txBox="1">
            <a:spLocks/>
          </p:cNvSpPr>
          <p:nvPr/>
        </p:nvSpPr>
        <p:spPr>
          <a:xfrm>
            <a:off x="206040" y="4433496"/>
            <a:ext cx="2592597" cy="93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Token + Client</a:t>
            </a:r>
          </a:p>
          <a:p>
            <a:r>
              <a:rPr lang="en-IN" sz="2400" dirty="0"/>
              <a:t> ID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2C313F65-3FCB-EE3B-8DC1-907097C0C62D}"/>
              </a:ext>
            </a:extLst>
          </p:cNvPr>
          <p:cNvSpPr/>
          <p:nvPr/>
        </p:nvSpPr>
        <p:spPr>
          <a:xfrm>
            <a:off x="5620870" y="3214505"/>
            <a:ext cx="362753" cy="859001"/>
          </a:xfrm>
          <a:prstGeom prst="curved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Sequence Diagram</vt:lpstr>
      <vt:lpstr>Sequence Diagram</vt:lpstr>
      <vt:lpstr>Sequence Diagram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Chaitanya Krishna Chauhan</dc:creator>
  <cp:lastModifiedBy>Chaitanya Krishna Chauhan</cp:lastModifiedBy>
  <cp:revision>1</cp:revision>
  <dcterms:created xsi:type="dcterms:W3CDTF">2024-07-17T15:04:21Z</dcterms:created>
  <dcterms:modified xsi:type="dcterms:W3CDTF">2024-07-17T15:24:47Z</dcterms:modified>
</cp:coreProperties>
</file>