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anya Chandrashekar" userId="cfe527e395b0944e" providerId="LiveId" clId="{B814C352-4B2C-441F-8E7F-4DCD0928FB12}"/>
    <pc:docChg chg="custSel addSld delSld modSld">
      <pc:chgData name="Sharanya Chandrashekar" userId="cfe527e395b0944e" providerId="LiveId" clId="{B814C352-4B2C-441F-8E7F-4DCD0928FB12}" dt="2023-09-01T14:48:55.275" v="248" actId="478"/>
      <pc:docMkLst>
        <pc:docMk/>
      </pc:docMkLst>
      <pc:sldChg chg="modSp mod">
        <pc:chgData name="Sharanya Chandrashekar" userId="cfe527e395b0944e" providerId="LiveId" clId="{B814C352-4B2C-441F-8E7F-4DCD0928FB12}" dt="2023-09-01T05:24:33.141" v="216" actId="2711"/>
        <pc:sldMkLst>
          <pc:docMk/>
          <pc:sldMk cId="3560165590" sldId="257"/>
        </pc:sldMkLst>
        <pc:spChg chg="mod">
          <ac:chgData name="Sharanya Chandrashekar" userId="cfe527e395b0944e" providerId="LiveId" clId="{B814C352-4B2C-441F-8E7F-4DCD0928FB12}" dt="2023-09-01T05:24:28.281" v="215" actId="2711"/>
          <ac:spMkLst>
            <pc:docMk/>
            <pc:sldMk cId="3560165590" sldId="257"/>
            <ac:spMk id="2" creationId="{B52BEB93-3032-A6A2-971D-6213853F102B}"/>
          </ac:spMkLst>
        </pc:spChg>
        <pc:spChg chg="mod">
          <ac:chgData name="Sharanya Chandrashekar" userId="cfe527e395b0944e" providerId="LiveId" clId="{B814C352-4B2C-441F-8E7F-4DCD0928FB12}" dt="2023-09-01T05:24:33.141" v="216" actId="2711"/>
          <ac:spMkLst>
            <pc:docMk/>
            <pc:sldMk cId="3560165590" sldId="257"/>
            <ac:spMk id="3" creationId="{946CABEA-8E82-62B5-1241-81BC8334A45C}"/>
          </ac:spMkLst>
        </pc:spChg>
      </pc:sldChg>
      <pc:sldChg chg="addSp delSp modSp new mod">
        <pc:chgData name="Sharanya Chandrashekar" userId="cfe527e395b0944e" providerId="LiveId" clId="{B814C352-4B2C-441F-8E7F-4DCD0928FB12}" dt="2023-09-01T14:48:55.275" v="248" actId="478"/>
        <pc:sldMkLst>
          <pc:docMk/>
          <pc:sldMk cId="949606802" sldId="258"/>
        </pc:sldMkLst>
        <pc:spChg chg="del">
          <ac:chgData name="Sharanya Chandrashekar" userId="cfe527e395b0944e" providerId="LiveId" clId="{B814C352-4B2C-441F-8E7F-4DCD0928FB12}" dt="2023-09-01T05:32:15.441" v="219" actId="478"/>
          <ac:spMkLst>
            <pc:docMk/>
            <pc:sldMk cId="949606802" sldId="258"/>
            <ac:spMk id="2" creationId="{6F67C8AE-2F7B-B88E-22F7-D66DBCE1D7EB}"/>
          </ac:spMkLst>
        </pc:spChg>
        <pc:spChg chg="del">
          <ac:chgData name="Sharanya Chandrashekar" userId="cfe527e395b0944e" providerId="LiveId" clId="{B814C352-4B2C-441F-8E7F-4DCD0928FB12}" dt="2023-09-01T05:32:13.986" v="218" actId="478"/>
          <ac:spMkLst>
            <pc:docMk/>
            <pc:sldMk cId="949606802" sldId="258"/>
            <ac:spMk id="3" creationId="{AF47E011-CA8B-4915-3DC8-B8FA98722ED1}"/>
          </ac:spMkLst>
        </pc:spChg>
        <pc:spChg chg="add del">
          <ac:chgData name="Sharanya Chandrashekar" userId="cfe527e395b0944e" providerId="LiveId" clId="{B814C352-4B2C-441F-8E7F-4DCD0928FB12}" dt="2023-09-01T14:48:41.665" v="242" actId="478"/>
          <ac:spMkLst>
            <pc:docMk/>
            <pc:sldMk cId="949606802" sldId="258"/>
            <ac:spMk id="4" creationId="{653B17E8-1986-A981-8A50-7605748B8BB4}"/>
          </ac:spMkLst>
        </pc:spChg>
        <pc:spChg chg="add del mod">
          <ac:chgData name="Sharanya Chandrashekar" userId="cfe527e395b0944e" providerId="LiveId" clId="{B814C352-4B2C-441F-8E7F-4DCD0928FB12}" dt="2023-09-01T14:48:43.878" v="243" actId="478"/>
          <ac:spMkLst>
            <pc:docMk/>
            <pc:sldMk cId="949606802" sldId="258"/>
            <ac:spMk id="5" creationId="{9F1D79E3-36E5-0A5A-639D-497B938EEF8F}"/>
          </ac:spMkLst>
        </pc:spChg>
        <pc:spChg chg="add del mod">
          <ac:chgData name="Sharanya Chandrashekar" userId="cfe527e395b0944e" providerId="LiveId" clId="{B814C352-4B2C-441F-8E7F-4DCD0928FB12}" dt="2023-09-01T14:48:46.677" v="244" actId="478"/>
          <ac:spMkLst>
            <pc:docMk/>
            <pc:sldMk cId="949606802" sldId="258"/>
            <ac:spMk id="6" creationId="{D372C0E9-488D-3711-9D59-358988F6E04B}"/>
          </ac:spMkLst>
        </pc:spChg>
        <pc:spChg chg="add del mod">
          <ac:chgData name="Sharanya Chandrashekar" userId="cfe527e395b0944e" providerId="LiveId" clId="{B814C352-4B2C-441F-8E7F-4DCD0928FB12}" dt="2023-09-01T14:48:48.326" v="245" actId="478"/>
          <ac:spMkLst>
            <pc:docMk/>
            <pc:sldMk cId="949606802" sldId="258"/>
            <ac:spMk id="7" creationId="{0697DBF2-11DF-1D36-F232-7E305BCBA147}"/>
          </ac:spMkLst>
        </pc:spChg>
        <pc:spChg chg="add del mod">
          <ac:chgData name="Sharanya Chandrashekar" userId="cfe527e395b0944e" providerId="LiveId" clId="{B814C352-4B2C-441F-8E7F-4DCD0928FB12}" dt="2023-09-01T14:48:50.309" v="246" actId="478"/>
          <ac:spMkLst>
            <pc:docMk/>
            <pc:sldMk cId="949606802" sldId="258"/>
            <ac:spMk id="8" creationId="{B349D512-06B6-F85E-996C-65DEC53B2BC1}"/>
          </ac:spMkLst>
        </pc:spChg>
        <pc:spChg chg="add del mod">
          <ac:chgData name="Sharanya Chandrashekar" userId="cfe527e395b0944e" providerId="LiveId" clId="{B814C352-4B2C-441F-8E7F-4DCD0928FB12}" dt="2023-09-01T14:48:52.989" v="247" actId="478"/>
          <ac:spMkLst>
            <pc:docMk/>
            <pc:sldMk cId="949606802" sldId="258"/>
            <ac:spMk id="9" creationId="{D9C3D314-6F0F-1A24-C275-D4DFC1D8A376}"/>
          </ac:spMkLst>
        </pc:spChg>
        <pc:spChg chg="add del mod">
          <ac:chgData name="Sharanya Chandrashekar" userId="cfe527e395b0944e" providerId="LiveId" clId="{B814C352-4B2C-441F-8E7F-4DCD0928FB12}" dt="2023-09-01T14:48:55.275" v="248" actId="478"/>
          <ac:spMkLst>
            <pc:docMk/>
            <pc:sldMk cId="949606802" sldId="258"/>
            <ac:spMk id="10" creationId="{02F838D6-9554-779E-50C4-1A89B221FEEC}"/>
          </ac:spMkLst>
        </pc:spChg>
        <pc:spChg chg="add del mod">
          <ac:chgData name="Sharanya Chandrashekar" userId="cfe527e395b0944e" providerId="LiveId" clId="{B814C352-4B2C-441F-8E7F-4DCD0928FB12}" dt="2023-09-01T14:48:39.943" v="241" actId="478"/>
          <ac:spMkLst>
            <pc:docMk/>
            <pc:sldMk cId="949606802" sldId="258"/>
            <ac:spMk id="11" creationId="{1652AEB0-C012-5316-9A93-8F4AE0D4793D}"/>
          </ac:spMkLst>
        </pc:spChg>
      </pc:sldChg>
      <pc:sldChg chg="del">
        <pc:chgData name="Sharanya Chandrashekar" userId="cfe527e395b0944e" providerId="LiveId" clId="{B814C352-4B2C-441F-8E7F-4DCD0928FB12}" dt="2023-09-01T05:07:01.967" v="0" actId="47"/>
        <pc:sldMkLst>
          <pc:docMk/>
          <pc:sldMk cId="1328576489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C0F3-3C38-D81F-8FA8-E43FE6D01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212E7-D6A0-6609-BB54-E87BCC23E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4F9D-56EB-97AF-CD4E-B30BBCDC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3EFE-B750-4EA9-AD3B-F247D500FF3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C6C51-1063-87B5-9EC5-9FEF289C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86DB8-D2F4-31E0-41A5-AF96313F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7AD0-550C-4FC9-8E5A-EBB7EA381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35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A081-999D-6F4E-AEB1-151BF762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7206B-9537-4A6F-958B-766281620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6683A-7D88-6183-3EE8-CE21B174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3EFE-B750-4EA9-AD3B-F247D500FF3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5B3C-6EAC-5C73-848D-DE313708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519AB-D081-DB03-C31B-1E8854E8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7AD0-550C-4FC9-8E5A-EBB7EA381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52EC7-725E-C3A1-2E75-E02E21FE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B0B69-397F-A024-9189-7E8D4C924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5CF40-E1E1-D039-ABD6-F27CF5C1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3EFE-B750-4EA9-AD3B-F247D500FF3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B4AF1-3477-366A-4C94-DF73C7B4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49FC4-28C4-1C02-854F-288408CE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7AD0-550C-4FC9-8E5A-EBB7EA381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35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726CD-ECD3-1B38-76EF-0E83A4F1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6A3F-A68A-788D-2665-7E1F47B17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7BEC9-2CC9-CC9B-EA1F-45DA2404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3EFE-B750-4EA9-AD3B-F247D500FF3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4C686-8D61-B47E-D31B-93FBB60E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46A-54FF-EEB8-F27B-FEF800B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7AD0-550C-4FC9-8E5A-EBB7EA381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47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ED87-B5D2-DD5A-72D1-20795F5F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CEF48-7B42-4B09-31EE-A669CC37C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20D00-4F0B-94C9-40CB-DEBD1D8A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3EFE-B750-4EA9-AD3B-F247D500FF3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512A5-E307-96F1-E8CC-310EE66B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33069-3E81-DC38-0851-AFCF29A0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7AD0-550C-4FC9-8E5A-EBB7EA381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53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52FB-9D62-E709-227A-4C1FF92F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969D0-2CEF-01C5-FFDD-FBFBE497E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38EB6-D5CB-A84C-4346-F26AB0062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B947F-2B65-6507-7459-8368886D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3EFE-B750-4EA9-AD3B-F247D500FF3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96EF9-C2CA-F261-4FD3-B58E67D7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E70F6-6F8A-25F5-48A0-C1A6F148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7AD0-550C-4FC9-8E5A-EBB7EA381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7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DA5D-2098-CA26-D410-3D551F53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0114D-203D-9BCE-54B1-BC177BE2E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5A571-5A29-3292-D4AA-8C4740655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209EF-F4B0-E798-EFDA-3F5B09935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7CEBF-AA7E-1C24-0941-CAD9A58E4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A9B47A-7D70-278B-D3E1-3D774691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3EFE-B750-4EA9-AD3B-F247D500FF3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B5A127-1E27-3957-B3AE-D55589C4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A741E-FC19-38EF-189D-E3E02FE7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7AD0-550C-4FC9-8E5A-EBB7EA381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48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0AEC-87BE-D966-8A98-A9CAC914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CB75D-F995-9073-5FB2-65DD4AAE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3EFE-B750-4EA9-AD3B-F247D500FF3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EFEBA-96BA-F456-0901-D0D9F36F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ACB99-3F2C-7EC7-B10C-AEFF3230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7AD0-550C-4FC9-8E5A-EBB7EA381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32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5C45C-F1D1-6E9B-F25A-8955A1BF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3EFE-B750-4EA9-AD3B-F247D500FF3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70215-8D3D-52B5-F11B-86403643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D5BDF-1846-0264-4320-AD207BE7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7AD0-550C-4FC9-8E5A-EBB7EA381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62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FD14-A93E-FC36-40A3-978884C0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EA896-89FE-B3C4-BDD7-3542F1914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D46D8-E3A2-A9BC-B216-D7AC5A745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EC81F-F46F-A0D9-3CDB-23EDDDC4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3EFE-B750-4EA9-AD3B-F247D500FF3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ED095-E26E-8C33-4174-F77EE78E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AA3A9-84CF-2649-1EA5-A13D5475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7AD0-550C-4FC9-8E5A-EBB7EA381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58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475C-BB81-CFE4-BA7F-86B8DAD1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3381B-81D7-2006-D3C2-375A39B29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89240-5648-A0B0-8810-E2592CD8A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80FEC-6749-03C5-538C-F7669EA4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3EFE-B750-4EA9-AD3B-F247D500FF3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8CFB-D83A-1BBF-1D16-A666533E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ABC9F-26ED-32C4-8FA5-DFEB4863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7AD0-550C-4FC9-8E5A-EBB7EA381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77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DA4E3-840D-ADC0-D27B-E58D2A23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B2A66-ADAB-A593-80EB-977A2F8F1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2AE5F-7643-45FC-0836-9A8CBCFFD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53EFE-B750-4EA9-AD3B-F247D500FF3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EE936-6ACF-1834-108A-4444DA1D5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9E167-19F1-589A-3AEC-A93144019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7AD0-550C-4FC9-8E5A-EBB7EA381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64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ED76-7137-97A4-90EB-BB1F2A3F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b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Music website</a:t>
            </a:r>
            <a:b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300" dirty="0">
                <a:latin typeface="Arial" panose="020B0604020202020204" pitchFamily="34" charset="0"/>
                <a:cs typeface="Arial" panose="020B0604020202020204" pitchFamily="34" charset="0"/>
              </a:rPr>
              <a:t>(concept note and wireframes)</a:t>
            </a:r>
            <a:endParaRPr lang="en-IN" sz="5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77961C-860C-97F8-045A-5AC6D07C3A3E}"/>
              </a:ext>
            </a:extLst>
          </p:cNvPr>
          <p:cNvSpPr txBox="1"/>
          <p:nvPr/>
        </p:nvSpPr>
        <p:spPr>
          <a:xfrm>
            <a:off x="9345706" y="6347012"/>
            <a:ext cx="2644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- Ananya Chandorkar</a:t>
            </a:r>
          </a:p>
        </p:txBody>
      </p:sp>
    </p:spTree>
    <p:extLst>
      <p:ext uri="{BB962C8B-B14F-4D97-AF65-F5344CB8AC3E}">
        <p14:creationId xmlns:p14="http://schemas.microsoft.com/office/powerpoint/2010/main" val="344292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EB93-3032-A6A2-971D-6213853F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Concept Note:</a:t>
            </a:r>
            <a:endParaRPr lang="en-IN" u="sng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ABEA-8E82-62B5-1241-81BC8334A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website that we are making is a music website that showcases our music tastes. There will be five languages that we thought of including to give some variety-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English (old songs)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Hindi (old and new songs)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Gujarati (new songs)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Marathi (old and new songs)</a:t>
            </a:r>
          </a:p>
          <a:p>
            <a:r>
              <a:rPr lang="en-IN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 also thought of showing the languages by using carousel. </a:t>
            </a:r>
          </a:p>
          <a:p>
            <a:r>
              <a:rPr lang="en-IN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 also thought of showing a shuffled list of all songs.</a:t>
            </a:r>
            <a:endParaRPr lang="en-US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 are going to extract songs from cassettes, cd’s, amazon music and include them.</a:t>
            </a:r>
            <a:endParaRPr lang="en-IN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6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D0486B-4FA5-13AF-D25C-C5BFB312D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28B82-F9BD-59DD-0EFC-9CC5387E52A6}"/>
              </a:ext>
            </a:extLst>
          </p:cNvPr>
          <p:cNvSpPr txBox="1"/>
          <p:nvPr/>
        </p:nvSpPr>
        <p:spPr>
          <a:xfrm>
            <a:off x="2468244" y="2105561"/>
            <a:ext cx="72555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(English songs)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8DAEF-2A6D-717B-159C-7D94C1917FA2}"/>
              </a:ext>
            </a:extLst>
          </p:cNvPr>
          <p:cNvSpPr txBox="1"/>
          <p:nvPr/>
        </p:nvSpPr>
        <p:spPr>
          <a:xfrm>
            <a:off x="94513" y="115396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u="sn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Wireframe 1</a:t>
            </a:r>
          </a:p>
        </p:txBody>
      </p:sp>
    </p:spTree>
    <p:extLst>
      <p:ext uri="{BB962C8B-B14F-4D97-AF65-F5344CB8AC3E}">
        <p14:creationId xmlns:p14="http://schemas.microsoft.com/office/powerpoint/2010/main" val="94960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53C17F-8E16-994F-0252-51B898D92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EEE3AE-8ACC-7BA5-A1F1-080B8A753068}"/>
              </a:ext>
            </a:extLst>
          </p:cNvPr>
          <p:cNvSpPr txBox="1"/>
          <p:nvPr/>
        </p:nvSpPr>
        <p:spPr>
          <a:xfrm>
            <a:off x="2982006" y="2105561"/>
            <a:ext cx="62279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(Hindi songs)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53187-2FF5-4A4B-6D31-776A6F368A3A}"/>
              </a:ext>
            </a:extLst>
          </p:cNvPr>
          <p:cNvSpPr txBox="1"/>
          <p:nvPr/>
        </p:nvSpPr>
        <p:spPr>
          <a:xfrm>
            <a:off x="94513" y="115396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u="sn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Wireframe 2</a:t>
            </a:r>
          </a:p>
        </p:txBody>
      </p:sp>
    </p:spTree>
    <p:extLst>
      <p:ext uri="{BB962C8B-B14F-4D97-AF65-F5344CB8AC3E}">
        <p14:creationId xmlns:p14="http://schemas.microsoft.com/office/powerpoint/2010/main" val="322421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474364-8899-DAB9-8BD4-DDB264EA9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FD0E65-D74F-7A89-E12A-A713E929DADC}"/>
              </a:ext>
            </a:extLst>
          </p:cNvPr>
          <p:cNvSpPr txBox="1"/>
          <p:nvPr/>
        </p:nvSpPr>
        <p:spPr>
          <a:xfrm>
            <a:off x="2354430" y="2105561"/>
            <a:ext cx="74831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(Gujarati songs)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A6D5B-EC3A-B4AB-7E47-536439BCEB13}"/>
              </a:ext>
            </a:extLst>
          </p:cNvPr>
          <p:cNvSpPr txBox="1"/>
          <p:nvPr/>
        </p:nvSpPr>
        <p:spPr>
          <a:xfrm>
            <a:off x="94513" y="115396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u="sn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Wireframe 3</a:t>
            </a:r>
          </a:p>
        </p:txBody>
      </p:sp>
    </p:spTree>
    <p:extLst>
      <p:ext uri="{BB962C8B-B14F-4D97-AF65-F5344CB8AC3E}">
        <p14:creationId xmlns:p14="http://schemas.microsoft.com/office/powerpoint/2010/main" val="227129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B5567D-D5B8-6C47-C9C4-C4993952C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0457F9-C44C-8A95-7F6B-95952D9D2A64}"/>
              </a:ext>
            </a:extLst>
          </p:cNvPr>
          <p:cNvSpPr txBox="1"/>
          <p:nvPr/>
        </p:nvSpPr>
        <p:spPr>
          <a:xfrm>
            <a:off x="2440191" y="2105561"/>
            <a:ext cx="73116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(Marathi songs)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AE798-D9B0-0F99-79A3-90AF4EC81E3A}"/>
              </a:ext>
            </a:extLst>
          </p:cNvPr>
          <p:cNvSpPr txBox="1"/>
          <p:nvPr/>
        </p:nvSpPr>
        <p:spPr>
          <a:xfrm>
            <a:off x="94513" y="115396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u="sn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Wireframe 4</a:t>
            </a:r>
          </a:p>
        </p:txBody>
      </p:sp>
    </p:spTree>
    <p:extLst>
      <p:ext uri="{BB962C8B-B14F-4D97-AF65-F5344CB8AC3E}">
        <p14:creationId xmlns:p14="http://schemas.microsoft.com/office/powerpoint/2010/main" val="285060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B6C513-9D67-133B-5CBE-6302411D3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1AE501-5AD9-E72A-A29C-F2AF5FCFD045}"/>
              </a:ext>
            </a:extLst>
          </p:cNvPr>
          <p:cNvSpPr txBox="1"/>
          <p:nvPr/>
        </p:nvSpPr>
        <p:spPr>
          <a:xfrm>
            <a:off x="3694541" y="0"/>
            <a:ext cx="48029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(Song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4E18C-FB7B-F788-52A7-C924CC3DF05B}"/>
              </a:ext>
            </a:extLst>
          </p:cNvPr>
          <p:cNvSpPr txBox="1"/>
          <p:nvPr/>
        </p:nvSpPr>
        <p:spPr>
          <a:xfrm>
            <a:off x="94513" y="115396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u="sn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Wireframe 6</a:t>
            </a:r>
          </a:p>
        </p:txBody>
      </p:sp>
    </p:spTree>
    <p:extLst>
      <p:ext uri="{BB962C8B-B14F-4D97-AF65-F5344CB8AC3E}">
        <p14:creationId xmlns:p14="http://schemas.microsoft.com/office/powerpoint/2010/main" val="3528390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798922-8004-830A-E08C-B47DAC20F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3874" cy="68759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13156-1646-C344-E84F-D06BD71A1222}"/>
              </a:ext>
            </a:extLst>
          </p:cNvPr>
          <p:cNvSpPr txBox="1"/>
          <p:nvPr/>
        </p:nvSpPr>
        <p:spPr>
          <a:xfrm>
            <a:off x="4237158" y="0"/>
            <a:ext cx="37176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(Artists)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664C8-0B0B-1D53-F046-148DCCB4C07D}"/>
              </a:ext>
            </a:extLst>
          </p:cNvPr>
          <p:cNvSpPr txBox="1"/>
          <p:nvPr/>
        </p:nvSpPr>
        <p:spPr>
          <a:xfrm>
            <a:off x="94513" y="115396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u="sn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Wireframe 7</a:t>
            </a:r>
          </a:p>
        </p:txBody>
      </p:sp>
    </p:spTree>
    <p:extLst>
      <p:ext uri="{BB962C8B-B14F-4D97-AF65-F5344CB8AC3E}">
        <p14:creationId xmlns:p14="http://schemas.microsoft.com/office/powerpoint/2010/main" val="75253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D13156-1646-C344-E84F-D06BD71A1222}"/>
              </a:ext>
            </a:extLst>
          </p:cNvPr>
          <p:cNvSpPr txBox="1"/>
          <p:nvPr/>
        </p:nvSpPr>
        <p:spPr>
          <a:xfrm>
            <a:off x="2966777" y="2644170"/>
            <a:ext cx="62584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353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150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Microsoft Sans Serif</vt:lpstr>
      <vt:lpstr>Office Theme</vt:lpstr>
      <vt:lpstr>A3 Music website (concept note and wireframes)</vt:lpstr>
      <vt:lpstr>Concept Note: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 Assignment </dc:title>
  <dc:creator>Sharanya Chandrashekar</dc:creator>
  <cp:lastModifiedBy>Ananya Chandorkar</cp:lastModifiedBy>
  <cp:revision>5</cp:revision>
  <dcterms:created xsi:type="dcterms:W3CDTF">2023-09-01T04:45:27Z</dcterms:created>
  <dcterms:modified xsi:type="dcterms:W3CDTF">2023-09-02T12:09:25Z</dcterms:modified>
</cp:coreProperties>
</file>