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1"/>
    <p:restoredTop sz="94665"/>
  </p:normalViewPr>
  <p:slideViewPr>
    <p:cSldViewPr snapToGrid="0" snapToObjects="1">
      <p:cViewPr varScale="1">
        <p:scale>
          <a:sx n="151" d="100"/>
          <a:sy n="151" d="100"/>
        </p:scale>
        <p:origin x="20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C120-26A9-F149-BCE7-99D598F4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6000-9750-1146-89FC-2F93C5D0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214B-8FFD-3D42-8FB0-47678C35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4F30-0FCE-2A46-B819-45FD1A22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EDD7-9214-5049-90B6-C707146C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15F3-6756-DE4E-8058-20E2753C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1CED0-0220-4445-ACFE-0F6E4F47A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A2B7-F4E5-D643-B024-0865E9FB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356E-3544-B542-9216-ECC07D32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305F-6231-C049-B130-71E5AC8D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4AEE6-384B-AE48-8DD6-411A6722C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2D66-CF40-B24A-A046-57FA3CD7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F58A-6EF8-824B-8D57-5C5D2835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38DB-F0D5-A342-8AE9-D2128303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E784-863D-5A40-8FFB-650F49FA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D2AD-42F5-A441-9E1B-0E765EEF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8E03-6F65-5F43-8F2B-93CE468D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0441-1697-7A4E-A0BE-38CCE277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FB3E1-628D-9C47-B91C-2FF525EE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EAD2-5B2A-EB44-8525-1ABBE28C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4BF8-F95D-8345-BDE8-BBAC9E62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45B9-4B54-1C46-9065-2A28528F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2761-D843-F94B-AF07-CE289787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63FC-B714-1449-AC85-35CB16B0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98DF-5162-1549-81BB-2DF50A33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17EA-824D-7A45-975B-B14FFA31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53A3-BB4A-8F4E-8D75-D501C457D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5076E-0EEC-B04C-BEE7-4813A9F47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12414-9D59-1C46-B860-BE5F005D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C50C1-0B38-CA44-999E-8E2024D6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DBB4A-08E3-B84E-A8A5-7D0225AF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4572-ED55-EE4C-9C90-2DCE6DFA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04112-E941-0849-BB90-6B9279B5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72D2B-A3C7-E842-AA81-AD210223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5A210-63B2-4546-AF29-C3323FB52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060FD-EF34-0840-80FC-792F2BDCA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37577-DF5C-B64F-9F77-2B5A66E1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2C79A-9ECE-6B4F-B2F6-309FF998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64E29-7736-2A4F-BC0F-37E488B5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D9DD-D1EC-4440-B468-5D1240B0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678C4-9B99-E74B-8739-7A8FBE60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CD2AD-15AA-E14B-ACE4-C903C549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FE1F-80EF-504F-890C-A11396AB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A4CF8-320E-3047-A125-2EC0E71F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2149A-EB5C-8B4D-BA57-6853B8B9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DC604-3F20-3C4D-8C82-2DE759F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D39-D201-F54A-9460-15409D1E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37E6-4F56-924D-A8BB-EAA879C8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05830-7582-564D-B4AA-1185053D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7977-6DBF-414C-B53E-646515B3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B2C2-D680-9A46-805D-909449C2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2B3C3-A922-D749-8843-FF2E8299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511-617E-B74A-BE03-D3008DA4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4A555-7554-4E44-8757-6D09D39A4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4FDCA-E761-204A-9034-CAD1AB3E9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5A85B-C59A-EA4C-9733-26F7D73B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C7EB1-EA5D-F647-B6EA-01D67A05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65E8-5C8F-E64B-95F1-30E9175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6BE6-E3BB-BC43-AC0D-197787C7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E6BF-1EB9-EB4A-8692-1CA80A41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FDAA-FF3B-5448-ACF1-9DE946C49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50AB-C5EC-0A46-B5D3-5BB9A1F9724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1997-995E-9248-8327-9F9D6FEC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D22B-043C-5F4E-BD53-7510F8A62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8889-3501-074C-8E84-F578BF37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8AB2A47-7FD3-F94D-8712-D4884A3DB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488" y="2052744"/>
            <a:ext cx="7112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90E92-7B8D-5344-BAB0-C35F9C21415D}"/>
              </a:ext>
            </a:extLst>
          </p:cNvPr>
          <p:cNvSpPr txBox="1"/>
          <p:nvPr/>
        </p:nvSpPr>
        <p:spPr>
          <a:xfrm>
            <a:off x="3465136" y="276394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B055C-7815-5C40-ACDE-DF861CE7C0F8}"/>
              </a:ext>
            </a:extLst>
          </p:cNvPr>
          <p:cNvSpPr txBox="1"/>
          <p:nvPr/>
        </p:nvSpPr>
        <p:spPr>
          <a:xfrm>
            <a:off x="5659891" y="2763945"/>
            <a:ext cx="182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Lex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8CE7AAE-1384-E248-8203-30619A95D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8991" y="2052744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07CBF-625B-6341-B64D-F85F6E11EF97}"/>
              </a:ext>
            </a:extLst>
          </p:cNvPr>
          <p:cNvSpPr txBox="1"/>
          <p:nvPr/>
        </p:nvSpPr>
        <p:spPr>
          <a:xfrm>
            <a:off x="7087714" y="276394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65203BA-F57E-094B-9EF5-6AC4544D9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3066" y="2052744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93A73-90CA-4746-A33F-EACDC2A7B164}"/>
              </a:ext>
            </a:extLst>
          </p:cNvPr>
          <p:cNvSpPr txBox="1"/>
          <p:nvPr/>
        </p:nvSpPr>
        <p:spPr>
          <a:xfrm>
            <a:off x="9032042" y="174496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4664723-49A0-A540-9F5F-E6EA99FD3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27394" y="103855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A0724A-D6C4-E64A-8629-9CCCE2B1331C}"/>
              </a:ext>
            </a:extLst>
          </p:cNvPr>
          <p:cNvSpPr txBox="1"/>
          <p:nvPr/>
        </p:nvSpPr>
        <p:spPr>
          <a:xfrm>
            <a:off x="9032042" y="3458913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21FB92A-DFDE-EE44-B200-EBBFFA479A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1569" y="2763944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3F87827-F6BA-134B-950A-F7263BA3E5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1484" y="2191975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688445-E577-A148-9C1A-847362407BD7}"/>
              </a:ext>
            </a:extLst>
          </p:cNvPr>
          <p:cNvSpPr txBox="1"/>
          <p:nvPr/>
        </p:nvSpPr>
        <p:spPr>
          <a:xfrm>
            <a:off x="1121460" y="3059850"/>
            <a:ext cx="10727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1. User calls Contact Center to schedule or check appointment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86B3AEA-7800-0E47-9ACF-188FA5F6E8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1909" y="2173363"/>
            <a:ext cx="469900" cy="469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C6A00A-6623-9041-BCB0-0FFFDC1F606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1831384" y="2408313"/>
            <a:ext cx="810525" cy="186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DAA869-4175-8A4F-9B14-E5817B700235}"/>
              </a:ext>
            </a:extLst>
          </p:cNvPr>
          <p:cNvCxnSpPr>
            <a:cxnSpLocks/>
          </p:cNvCxnSpPr>
          <p:nvPr/>
        </p:nvCxnSpPr>
        <p:spPr>
          <a:xfrm>
            <a:off x="3245739" y="2312187"/>
            <a:ext cx="8072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A098A3-4EB0-EC42-98D7-3B3116C0AFC5}"/>
              </a:ext>
            </a:extLst>
          </p:cNvPr>
          <p:cNvCxnSpPr>
            <a:cxnSpLocks/>
          </p:cNvCxnSpPr>
          <p:nvPr/>
        </p:nvCxnSpPr>
        <p:spPr>
          <a:xfrm flipH="1">
            <a:off x="3215649" y="2504856"/>
            <a:ext cx="83731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E481AE-477F-E047-A1AD-E18C01E58E47}"/>
              </a:ext>
            </a:extLst>
          </p:cNvPr>
          <p:cNvSpPr txBox="1"/>
          <p:nvPr/>
        </p:nvSpPr>
        <p:spPr>
          <a:xfrm>
            <a:off x="3946613" y="3059849"/>
            <a:ext cx="1231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2. Connect calls Lex and Lambda stores/retrieves information in DynamoDB by phone number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315210-44D7-8245-8B6E-8706AACD138A}"/>
              </a:ext>
            </a:extLst>
          </p:cNvPr>
          <p:cNvCxnSpPr>
            <a:cxnSpLocks/>
          </p:cNvCxnSpPr>
          <p:nvPr/>
        </p:nvCxnSpPr>
        <p:spPr>
          <a:xfrm flipV="1">
            <a:off x="5159410" y="2268816"/>
            <a:ext cx="815153" cy="162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9C6BF5-42DD-F044-A9C4-2C548F8C720F}"/>
              </a:ext>
            </a:extLst>
          </p:cNvPr>
          <p:cNvCxnSpPr>
            <a:cxnSpLocks/>
          </p:cNvCxnSpPr>
          <p:nvPr/>
        </p:nvCxnSpPr>
        <p:spPr>
          <a:xfrm flipH="1">
            <a:off x="5129318" y="2477777"/>
            <a:ext cx="8321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0A75B9-CB12-9448-A00C-A7D0AC379AFE}"/>
              </a:ext>
            </a:extLst>
          </p:cNvPr>
          <p:cNvCxnSpPr/>
          <p:nvPr/>
        </p:nvCxnSpPr>
        <p:spPr>
          <a:xfrm flipV="1">
            <a:off x="6984028" y="2268816"/>
            <a:ext cx="810525" cy="186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631004-6814-F94E-9FCB-87B664189CA5}"/>
              </a:ext>
            </a:extLst>
          </p:cNvPr>
          <p:cNvCxnSpPr>
            <a:cxnSpLocks/>
          </p:cNvCxnSpPr>
          <p:nvPr/>
        </p:nvCxnSpPr>
        <p:spPr>
          <a:xfrm flipH="1">
            <a:off x="6953935" y="2465846"/>
            <a:ext cx="810525" cy="142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F3DA7B14-E333-E54C-B57F-E672F97AC499}"/>
              </a:ext>
            </a:extLst>
          </p:cNvPr>
          <p:cNvCxnSpPr/>
          <p:nvPr/>
        </p:nvCxnSpPr>
        <p:spPr>
          <a:xfrm flipV="1">
            <a:off x="8678333" y="1566333"/>
            <a:ext cx="914400" cy="841980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37B4F60-8D29-F540-9997-B67F6434554F}"/>
              </a:ext>
            </a:extLst>
          </p:cNvPr>
          <p:cNvCxnSpPr>
            <a:cxnSpLocks/>
          </p:cNvCxnSpPr>
          <p:nvPr/>
        </p:nvCxnSpPr>
        <p:spPr>
          <a:xfrm>
            <a:off x="8678333" y="2408313"/>
            <a:ext cx="914400" cy="766687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BD2EF5-9538-4B4B-905D-C846D0C53D4F}"/>
              </a:ext>
            </a:extLst>
          </p:cNvPr>
          <p:cNvSpPr txBox="1"/>
          <p:nvPr/>
        </p:nvSpPr>
        <p:spPr>
          <a:xfrm>
            <a:off x="9264677" y="3991516"/>
            <a:ext cx="1752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3. Once the appointment is confirmed, Lambda will trigger SNS to send a confirmation message via SMS to the user</a:t>
            </a:r>
          </a:p>
        </p:txBody>
      </p:sp>
    </p:spTree>
    <p:extLst>
      <p:ext uri="{BB962C8B-B14F-4D97-AF65-F5344CB8AC3E}">
        <p14:creationId xmlns:p14="http://schemas.microsoft.com/office/powerpoint/2010/main" val="318450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2019-04-24T03:50:18Z</dcterms:created>
  <dcterms:modified xsi:type="dcterms:W3CDTF">2019-04-24T05:24:41Z</dcterms:modified>
</cp:coreProperties>
</file>