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6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56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5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14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7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7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9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0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2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94ED-C6FB-44BD-A440-56C8B3054A2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B429-A4C8-4464-830B-4B0E7B8C1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99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178D-D69B-49DA-960E-A09A53147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Sudoku Solver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F19B7-E0B0-47D5-8528-98CFE450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 Java-Based Interactive Sudoku Solving Tool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9058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FFF7-2EFA-4887-ACDA-D59459B8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u="sng" dirty="0"/>
              <a:t>Introduction</a:t>
            </a: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0D3E3A-93F3-4197-B810-5EA509ED9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42"/>
            <a:ext cx="1069801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Sudoku?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Sudoku is a logic-based number-placement puzzle.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is to fill a 9×9 grid with digits so that each column, each row, and each of the nine 3×3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subgrids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 all of the digits from 1 to 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Solving Algorithms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Understanding solving processes helps in learning algorithm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Useful in developing problem-solving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Visualizes the solving process of a Sudoku puzzle.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Demonstrates the use of a backtracking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3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B23-EEF7-40C8-89E5-E1F5EC5A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 Project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F3385B-B6C9-4BDC-B70C-8D9AFA4CA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7494" y="1690688"/>
            <a:ext cx="1033630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Backtracking Algorithm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Efficiently solve Sudoku puzzles.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Solving Process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visualization to aid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User Interface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Easy-to-use GUI for input and solving.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Tool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understanding of backtracking and recursive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6DBF-49B8-495D-BCCF-6CE03D16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C76E-0FDE-4E5E-84B7-AA773BF3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Components:</a:t>
            </a:r>
            <a:endParaRPr lang="en-IN" dirty="0"/>
          </a:p>
          <a:p>
            <a:pPr lvl="1"/>
            <a:r>
              <a:rPr lang="en-IN" b="1" dirty="0"/>
              <a:t>SudokuSolver:</a:t>
            </a:r>
            <a:endParaRPr lang="en-IN" dirty="0"/>
          </a:p>
          <a:p>
            <a:pPr lvl="2"/>
            <a:r>
              <a:rPr lang="en-IN" sz="2400" dirty="0"/>
              <a:t>Handles the logic for solving the puzzle.</a:t>
            </a:r>
          </a:p>
          <a:p>
            <a:pPr lvl="1"/>
            <a:r>
              <a:rPr lang="en-IN" b="1" dirty="0"/>
              <a:t>SudokuVisualizer:</a:t>
            </a:r>
            <a:endParaRPr lang="en-IN" dirty="0"/>
          </a:p>
          <a:p>
            <a:pPr lvl="2"/>
            <a:r>
              <a:rPr lang="en-IN" dirty="0"/>
              <a:t>Provides the graphical user interface.</a:t>
            </a:r>
          </a:p>
          <a:p>
            <a:pPr marL="914400" lvl="2" indent="0">
              <a:buNone/>
            </a:pPr>
            <a:endParaRPr lang="en-IN" dirty="0"/>
          </a:p>
          <a:p>
            <a:r>
              <a:rPr lang="en-IN" b="1" dirty="0"/>
              <a:t>Diagram of Project Architecture</a:t>
            </a:r>
            <a:endParaRPr lang="en-IN" dirty="0"/>
          </a:p>
          <a:p>
            <a:pPr lvl="1"/>
            <a:r>
              <a:rPr lang="en-IN" dirty="0"/>
              <a:t>Show interaction between SudokuSolver and SudokuVisualizer.</a:t>
            </a:r>
          </a:p>
          <a:p>
            <a:pPr lvl="1"/>
            <a:r>
              <a:rPr lang="en-IN" dirty="0"/>
              <a:t>Highlight data flow between components.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4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BC08-90C3-4274-A91B-DEC69AC7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SudokuSolver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A8DE72-9606-4E46-8CA8-C37B2FBBB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16116"/>
            <a:ext cx="1088763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SudokuSolver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(int[][] board,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SudokuVisualizer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visualizer, int delay)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Initializes the Sudoku board, visualizer, and delay for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solve()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Implements the backtracking algorithm.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isSafe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(int row, int col, int num)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 number can be placed in a specific cell.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int[][]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Returns the current state of the board.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0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9A0A-F6A2-4473-89DD-FB069D00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u="sng" dirty="0"/>
              <a:t>SudokuVisualizer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6FC92C-2D39-4A67-8B19-3AFFD083D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460" y="1939194"/>
            <a:ext cx="1125967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SudokuVisualizer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(int[][] board, int delay)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Sets up the GUI and initializes the Sudoku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JPanel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gridPanel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Sets up the grid cells and their properties.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addControls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Adds control buttons (e.g., "Solve" button).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solveSudoku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Calls the solver's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solve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updateCell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(int row, int col, int value)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Updates a specific cell in the grid.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Updates the entire board after solving.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8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44FA-E92B-4958-A04C-7FB5EDB2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Implementation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46C01D-D151-4677-B015-FEBD0F5BE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4706" y="2123859"/>
            <a:ext cx="1014804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Solving Process: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Solver tries to place numbers 1-9 in empty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isSafe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check validity.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Recursively attempts to solve the puzzle.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Backtracks if a number placement leads to an invalid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Visualization: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Thread.sleep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(delay)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control speed.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Updates the GUI with each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9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BE46-CD4A-42B9-A796-07F148CA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u="sng" dirty="0"/>
              <a:t>User Guide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8995E-6E71-4D4B-BC15-E0439A9A8E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7082" y="1508308"/>
            <a:ext cx="942190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Running the Application: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 and run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SudokuVisualizer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Application window displays the Sudoku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Application: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Default puzzle is pre-loaded.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Click the "Solve" button to start the solving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Watch real-time visualization of the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Adjusting the Speed: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parameter in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Lower values for faster visualization, higher values for slower.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9E13-5E8D-4D87-91F6-A230FC5D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b="1" u="sng" dirty="0"/>
              <a:t>Conclusion and 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864EE7-F045-41ED-92BC-759188A77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8415"/>
            <a:ext cx="107979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provides an educational tool for understanding Sudoku solving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Visualizing the process aids in learning and comprehension.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user input for custom puzzles.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customization options for delay and colors.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performance for faster solving.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mobile-compatible 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995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559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Century Gothic</vt:lpstr>
      <vt:lpstr>Vapor Trail</vt:lpstr>
      <vt:lpstr>Sudoku Solver Visualizer</vt:lpstr>
      <vt:lpstr>Introduction</vt:lpstr>
      <vt:lpstr> Project Objectives</vt:lpstr>
      <vt:lpstr>Project Design</vt:lpstr>
      <vt:lpstr>SudokuSolver Class</vt:lpstr>
      <vt:lpstr>SudokuVisualizer Class</vt:lpstr>
      <vt:lpstr>Implementation Details</vt:lpstr>
      <vt:lpstr>User Guide</vt:lpstr>
      <vt:lpstr>Conclusion and 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 Visualizer</dc:title>
  <dc:creator>ANANYA GUPTA</dc:creator>
  <cp:lastModifiedBy>ANANYA GUPTA</cp:lastModifiedBy>
  <cp:revision>2</cp:revision>
  <dcterms:created xsi:type="dcterms:W3CDTF">2024-07-10T19:31:18Z</dcterms:created>
  <dcterms:modified xsi:type="dcterms:W3CDTF">2024-07-10T19:40:22Z</dcterms:modified>
</cp:coreProperties>
</file>