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0955-AA70-5443-93EC-3BA64AA8B78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9481" y="1786470"/>
            <a:ext cx="114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[0, 0, 0]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7077" y="2789058"/>
            <a:ext cx="11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 [3, 0, 0]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045220" y="2155802"/>
            <a:ext cx="766406" cy="63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2505" y="2198849"/>
            <a:ext cx="1087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 = set(A, 1, 3)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93159" y="2789058"/>
            <a:ext cx="113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 [5, 0, 0]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811626" y="2155802"/>
            <a:ext cx="848436" cy="63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79292" y="2198849"/>
            <a:ext cx="108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 = set(A, 1, 5)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9" idx="2"/>
            <a:endCxn id="19" idx="0"/>
          </p:cNvCxnSpPr>
          <p:nvPr/>
        </p:nvCxnSpPr>
        <p:spPr>
          <a:xfrm>
            <a:off x="4660062" y="3158390"/>
            <a:ext cx="0" cy="672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1308" y="3285237"/>
            <a:ext cx="116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 = set(C, </a:t>
            </a:r>
            <a:r>
              <a:rPr lang="en-US" sz="1200" dirty="0" smtClean="0"/>
              <a:t>2, 11)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25194" y="3831225"/>
            <a:ext cx="126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: [5, </a:t>
            </a:r>
            <a:r>
              <a:rPr lang="en-US" dirty="0" smtClean="0"/>
              <a:t>11, </a:t>
            </a:r>
            <a:r>
              <a:rPr lang="en-US" dirty="0" smtClean="0"/>
              <a:t>0]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89989" y="1095697"/>
            <a:ext cx="1443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= tabulate(λx.0, 3)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2" idx="2"/>
            <a:endCxn id="4" idx="0"/>
          </p:cNvCxnSpPr>
          <p:nvPr/>
        </p:nvCxnSpPr>
        <p:spPr>
          <a:xfrm>
            <a:off x="3811626" y="1372696"/>
            <a:ext cx="0" cy="413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4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Kumar</dc:creator>
  <cp:lastModifiedBy>Ananya Kumar</cp:lastModifiedBy>
  <cp:revision>4</cp:revision>
  <dcterms:created xsi:type="dcterms:W3CDTF">2016-03-10T20:55:54Z</dcterms:created>
  <dcterms:modified xsi:type="dcterms:W3CDTF">2016-03-10T21:11:13Z</dcterms:modified>
</cp:coreProperties>
</file>