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0955-AA70-5443-93EC-3BA64AA8B781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5663" y="1786470"/>
            <a:ext cx="824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A: [0, 0, 0]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20696" y="2645119"/>
            <a:ext cx="819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: [3, 0, 0]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130236" y="2063469"/>
            <a:ext cx="637634" cy="581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3613" y="2139580"/>
            <a:ext cx="96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B = set(A, 1, 3)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01626" y="2645119"/>
            <a:ext cx="81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C: [5, 0, 0]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767870" y="2063469"/>
            <a:ext cx="742469" cy="581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1556" y="2139580"/>
            <a:ext cx="96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</a:t>
            </a:r>
            <a:r>
              <a:rPr lang="en-US" sz="1000" i="1" dirty="0" smtClean="0"/>
              <a:t> = set(A, 1, 5)</a:t>
            </a:r>
            <a:endParaRPr lang="en-US" sz="1000" i="1" dirty="0"/>
          </a:p>
        </p:txBody>
      </p:sp>
      <p:cxnSp>
        <p:nvCxnSpPr>
          <p:cNvPr id="14" name="Straight Arrow Connector 13"/>
          <p:cNvCxnSpPr>
            <a:stCxn id="9" idx="2"/>
            <a:endCxn id="19" idx="0"/>
          </p:cNvCxnSpPr>
          <p:nvPr/>
        </p:nvCxnSpPr>
        <p:spPr>
          <a:xfrm>
            <a:off x="4510339" y="2922118"/>
            <a:ext cx="0" cy="485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9775" y="2988892"/>
            <a:ext cx="10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 = set(C, 2, 11)</a:t>
            </a:r>
            <a:endParaRPr lang="en-US" sz="1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56316" y="3407875"/>
            <a:ext cx="908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: [5, 11, 0]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2650" y="1138032"/>
            <a:ext cx="1270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A = tabulate(λx.0, 3)</a:t>
            </a:r>
            <a:endParaRPr lang="en-US" sz="1000" i="1" dirty="0"/>
          </a:p>
        </p:txBody>
      </p:sp>
      <p:cxnSp>
        <p:nvCxnSpPr>
          <p:cNvPr id="17" name="Straight Arrow Connector 16"/>
          <p:cNvCxnSpPr>
            <a:stCxn id="12" idx="2"/>
            <a:endCxn id="4" idx="0"/>
          </p:cNvCxnSpPr>
          <p:nvPr/>
        </p:nvCxnSpPr>
        <p:spPr>
          <a:xfrm flipH="1">
            <a:off x="3767870" y="1384253"/>
            <a:ext cx="10005" cy="402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4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Kumar</dc:creator>
  <cp:lastModifiedBy>Ananya Kumar</cp:lastModifiedBy>
  <cp:revision>5</cp:revision>
  <dcterms:created xsi:type="dcterms:W3CDTF">2016-03-10T20:55:54Z</dcterms:created>
  <dcterms:modified xsi:type="dcterms:W3CDTF">2016-03-11T08:00:47Z</dcterms:modified>
</cp:coreProperties>
</file>