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E3E9-3B89-6AC1-2CD0-FCEB25AF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DACC-EDE9-CE3A-95A5-D52B20D5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7863-DB73-1D05-5CA0-C2CC4250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7C0C-55FA-C0B3-035F-B4FA11C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18E5-BD6C-7E1F-41AE-7511BCFC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80AE-FB27-6433-B1A5-0A2555EC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8CC6F-4593-C359-1642-2E670528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FBF0-2A48-C81C-6D32-BF1DDCC7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92AF-D4D9-9E5F-83FE-47C5F718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1375-8C81-D47C-5C60-CCA9870A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5B8D6-6A23-A750-04A1-042A2AE7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C92DE-ACF7-EAB8-8445-853CFBC1C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6019-F506-B01F-4E4D-546D28F1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2D3D-7805-7B70-BBF1-D418154F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9E39-D183-1E39-B4E1-9F6A6F1E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7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6B0-1D34-44D4-3347-48AD80CC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0822-FC30-A201-6574-F584CE04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F294-5BC9-52D9-0009-70A76424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C3F5-75E8-1203-E643-0228D750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5F65-6017-922C-F335-09BEBC4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DEEC-0ADB-CC4C-79B6-6F57B151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C2AF-E8B7-31CD-3026-F713E1EA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9A11-EC26-140C-1E85-8317C6E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6C3E-C06F-7A8D-00CC-E75D52A5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1332-F0A8-CFA6-E512-AF661E48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18E2-FB63-76F2-1F06-A96F4747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264C-73AC-2947-0910-67872B593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1EE8-2BE5-BEA6-640E-85B50595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36258-B0BC-0BDE-2311-8B59F86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C612B-E478-3DC9-0B27-34739361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73E1-3311-98FB-78FA-146FB03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EC44-3066-B4DE-CCF0-2D65B201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0632-1006-BD90-22F0-6FECFC9C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EC0ED-91D0-E1EB-CB53-939ABC64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4797-BEE7-39A9-13BF-F53250C7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50B08-3853-1FEC-A15C-2E515D6D3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921D6-73F4-890A-DF3B-5894141E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BE70-E37C-357A-AAB0-1BE38B2D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FAD79-2750-B8C0-8785-FCCE0865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C29A-039A-2DBB-ADD3-7CF3C87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39D6A-E2FB-65B1-56E9-DB5DD863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1C5B5-DD8C-091B-3D97-0D37270B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A3E1-1A40-C5B6-B733-F6AA0C7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707C8-1CD3-4259-C157-E7B88EDC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69F66-9923-D52E-E697-B838059B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84770-B86D-8DE9-B1DD-ADF2EF32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9FC8-E9FE-4C21-F5D1-6761B437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E03A-79EE-0517-2A4C-2C64FD8C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FBB29-8521-E0BB-60EE-3EEEB26B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0E57-AFCB-14C0-CBF5-1C404D1A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AA5D1-46AC-E76B-9268-FDC4A144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2E948-230B-2998-1C6B-38D41C36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375-7E92-6E0B-4858-BF492249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CFCE7-A0D4-FB51-55D8-CDDD70300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C163B-1AA9-A721-C486-9E05C108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613B-5388-ECDD-134D-A379944B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ED4C-8100-5CD0-189A-CFA6360F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31EEE-9D55-6F94-A598-B43F2BA3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C0502-0BEB-E01E-F1B2-241DAD4E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1C871-C9D1-2960-D716-191773F1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B308-74E4-F5D0-6FC8-65D46ABC7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D14D-D87D-8443-8EAE-E65758FA14B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DF5C-E05E-DC84-1B7A-22B65145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DDFD-16F8-23CA-EC3D-D12A76054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73A5-B889-634A-97A5-298C6774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059D-DFF1-BDD2-20EC-142FB3F1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53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Basic network operations, </a:t>
            </a:r>
            <a:r>
              <a:rPr lang="en-US" sz="6000" dirty="0" err="1"/>
              <a:t>linux</a:t>
            </a:r>
            <a:r>
              <a:rPr lang="en-US" sz="6000" dirty="0"/>
              <a:t> file system and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B9F1-1938-9331-3F58-DA24F987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0093"/>
            <a:ext cx="10515600" cy="161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Presented by:</a:t>
            </a:r>
          </a:p>
          <a:p>
            <a:pPr marL="0" indent="0">
              <a:buNone/>
            </a:pPr>
            <a:r>
              <a:rPr lang="en-US" sz="2000" dirty="0" err="1"/>
              <a:t>Abismita</a:t>
            </a:r>
            <a:r>
              <a:rPr lang="en-US" sz="2000" dirty="0"/>
              <a:t> </a:t>
            </a:r>
            <a:r>
              <a:rPr lang="en-US" sz="2000" dirty="0" err="1"/>
              <a:t>Deka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Ananya</a:t>
            </a:r>
            <a:r>
              <a:rPr lang="en-US" sz="2000" dirty="0"/>
              <a:t> </a:t>
            </a:r>
            <a:r>
              <a:rPr lang="en-US" sz="2000" dirty="0" err="1"/>
              <a:t>Misra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Anindita</a:t>
            </a:r>
            <a:r>
              <a:rPr lang="en-US" sz="2000" dirty="0"/>
              <a:t> Dutta</a:t>
            </a:r>
          </a:p>
        </p:txBody>
      </p:sp>
    </p:spTree>
    <p:extLst>
      <p:ext uri="{BB962C8B-B14F-4D97-AF65-F5344CB8AC3E}">
        <p14:creationId xmlns:p14="http://schemas.microsoft.com/office/powerpoint/2010/main" val="241191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9760-7F43-2252-1A59-5D9A4045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States in Linux: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84FF-9992-2A93-0349-DBDA6B95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25"/>
            <a:ext cx="10515600" cy="4673337"/>
          </a:xfrm>
        </p:spPr>
        <p:txBody>
          <a:bodyPr/>
          <a:lstStyle/>
          <a:p>
            <a:pPr marL="0" indent="0">
              <a:buNone/>
            </a:pPr>
            <a:endParaRPr lang="en-IN"/>
          </a:p>
          <a:p>
            <a:r>
              <a:rPr lang="en-IN"/>
              <a:t>Running
Sleeping</a:t>
            </a:r>
          </a:p>
          <a:p>
            <a:pPr lvl="1"/>
            <a:r>
              <a:rPr lang="en-IN"/>
              <a:t>Interruptible sleep
Uninterruptible sleep</a:t>
            </a:r>
          </a:p>
          <a:p>
            <a:r>
              <a:rPr lang="en-IN"/>
              <a:t>Stopped
Zombie</a:t>
            </a:r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9562-0CDA-8668-E53B-5A35D549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91"/>
            <a:ext cx="10515600" cy="3927790"/>
          </a:xfrm>
        </p:spPr>
        <p:txBody>
          <a:bodyPr/>
          <a:lstStyle/>
          <a:p>
            <a:r>
              <a:rPr lang="en-IN"/>
              <a:t>Different Commands for Process Management in Linux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B3A7-107B-84F5-7550-9F9594BD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488" y="3288417"/>
            <a:ext cx="5518592" cy="231044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/>
              <a:t>top command</a:t>
            </a:r>
          </a:p>
          <a:p>
            <a:pPr marL="514350" indent="-514350">
              <a:buAutoNum type="arabicPeriod"/>
            </a:pPr>
            <a:r>
              <a:rPr lang="en-IN"/>
              <a:t>ps command</a:t>
            </a:r>
          </a:p>
          <a:p>
            <a:pPr marL="514350" indent="-514350">
              <a:buAutoNum type="arabicPeriod"/>
            </a:pPr>
            <a:r>
              <a:rPr lang="en-IN"/>
              <a:t>kill command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3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53B3-C7AB-DCCE-94A5-03E08705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3012281"/>
            <a:ext cx="7162799" cy="384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83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B22C-4828-2DE5-F223-D9E94EFE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Networking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9A9D-5736-FFB8-62F7-0EE4F9DC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operations are used to connect one computer with another computer . In Linux, networking operations are used to </a:t>
            </a:r>
            <a:r>
              <a:rPr lang="en-US" dirty="0" err="1"/>
              <a:t>inspect,analyze,maintain</a:t>
            </a:r>
            <a:r>
              <a:rPr lang="en-US" dirty="0"/>
              <a:t> and troubleshoot the system. Some Networking commands that are used to perform the operations </a:t>
            </a:r>
          </a:p>
          <a:p>
            <a:pPr marL="0" indent="0">
              <a:buNone/>
            </a:pPr>
            <a:r>
              <a:rPr lang="en-US" dirty="0"/>
              <a:t>    are::</a:t>
            </a:r>
          </a:p>
          <a:p>
            <a:r>
              <a:rPr lang="en-US" dirty="0" err="1"/>
              <a:t>Ifconfig</a:t>
            </a:r>
            <a:endParaRPr lang="en-US" dirty="0"/>
          </a:p>
          <a:p>
            <a:r>
              <a:rPr lang="en-US" dirty="0" err="1"/>
              <a:t>Ip</a:t>
            </a:r>
            <a:endParaRPr lang="en-US" dirty="0"/>
          </a:p>
          <a:p>
            <a:r>
              <a:rPr lang="en-US" dirty="0" err="1"/>
              <a:t>Traceroute</a:t>
            </a:r>
            <a:endParaRPr lang="en-US" dirty="0"/>
          </a:p>
          <a:p>
            <a:r>
              <a:rPr lang="en-US" dirty="0" err="1"/>
              <a:t>Tracepath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B23-6EEB-6638-5E5C-B582DDC3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3BDA-C17D-062D-3709-F97DE9F0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  <a:p>
            <a:r>
              <a:rPr lang="en-US" dirty="0" err="1"/>
              <a:t>Netstat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Ifconfig</a:t>
            </a:r>
            <a:r>
              <a:rPr lang="en-US" dirty="0"/>
              <a:t>:: </a:t>
            </a:r>
            <a:r>
              <a:rPr lang="en-US" dirty="0" err="1"/>
              <a:t>ifconfig</a:t>
            </a:r>
            <a:r>
              <a:rPr lang="en-US" dirty="0"/>
              <a:t> stands for interface </a:t>
            </a:r>
            <a:r>
              <a:rPr lang="en-US" dirty="0" err="1"/>
              <a:t>configuration.ifconfig</a:t>
            </a:r>
            <a:r>
              <a:rPr lang="en-US" dirty="0"/>
              <a:t> is used to </a:t>
            </a:r>
            <a:r>
              <a:rPr lang="en-US" dirty="0" err="1"/>
              <a:t>initialise</a:t>
            </a:r>
            <a:r>
              <a:rPr lang="en-US" dirty="0"/>
              <a:t> an </a:t>
            </a:r>
            <a:r>
              <a:rPr lang="en-US" dirty="0" err="1"/>
              <a:t>interface,configure</a:t>
            </a:r>
            <a:r>
              <a:rPr lang="en-US" dirty="0"/>
              <a:t> it with an IP Address and enable or disable it. It displays the route and network interface.</a:t>
            </a:r>
          </a:p>
          <a:p>
            <a:pPr marL="0" indent="0">
              <a:buNone/>
            </a:pPr>
            <a:r>
              <a:rPr lang="en-US" dirty="0"/>
              <a:t>   Syntax:- </a:t>
            </a:r>
            <a:r>
              <a:rPr lang="en-US" dirty="0" err="1"/>
              <a:t>ifconfig</a:t>
            </a:r>
            <a:r>
              <a:rPr lang="en-US" dirty="0"/>
              <a:t> </a:t>
            </a:r>
          </a:p>
          <a:p>
            <a:r>
              <a:rPr lang="en-US" b="1" dirty="0" err="1"/>
              <a:t>Ip</a:t>
            </a:r>
            <a:r>
              <a:rPr lang="en-US" dirty="0"/>
              <a:t>:: </a:t>
            </a:r>
            <a:r>
              <a:rPr lang="en-US" dirty="0" err="1"/>
              <a:t>ip</a:t>
            </a:r>
            <a:r>
              <a:rPr lang="en-US" dirty="0"/>
              <a:t> is an updated version of </a:t>
            </a:r>
            <a:r>
              <a:rPr lang="en-US" dirty="0" err="1"/>
              <a:t>ifconfig.This</a:t>
            </a:r>
            <a:r>
              <a:rPr lang="en-US" dirty="0"/>
              <a:t> command can also be used to get the details of a specific interface.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8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BDC4-65DD-5E94-E85E-0B2035D4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FC1C-EDF2-65A9-3903-C13F5ACD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Traceroute</a:t>
            </a:r>
            <a:r>
              <a:rPr lang="en-US" b="1" dirty="0"/>
              <a:t>::</a:t>
            </a:r>
            <a:r>
              <a:rPr lang="en-US" dirty="0"/>
              <a:t> It is used to troubleshoot the network. It detects the delay and determines the pathway to your </a:t>
            </a:r>
            <a:r>
              <a:rPr lang="en-US" dirty="0" err="1"/>
              <a:t>target.This</a:t>
            </a:r>
            <a:r>
              <a:rPr lang="en-US" dirty="0"/>
              <a:t> command used to provide the names and identifies every device on the path.</a:t>
            </a:r>
          </a:p>
          <a:p>
            <a:pPr marL="0" indent="0">
              <a:buNone/>
            </a:pPr>
            <a:r>
              <a:rPr lang="en-US" dirty="0"/>
              <a:t>   Syntax:- </a:t>
            </a:r>
            <a:r>
              <a:rPr lang="en-US" dirty="0" err="1"/>
              <a:t>traceroute</a:t>
            </a:r>
            <a:r>
              <a:rPr lang="en-US" dirty="0"/>
              <a:t> &lt;destination&gt;</a:t>
            </a:r>
          </a:p>
          <a:p>
            <a:r>
              <a:rPr lang="en-US" b="1" dirty="0"/>
              <a:t> ping</a:t>
            </a:r>
            <a:r>
              <a:rPr lang="en-US" dirty="0"/>
              <a:t>::ping stands for Packet Internet </a:t>
            </a:r>
            <a:r>
              <a:rPr lang="en-US" dirty="0" err="1"/>
              <a:t>Groper.Linux</a:t>
            </a:r>
            <a:r>
              <a:rPr lang="en-US" dirty="0"/>
              <a:t> ping is one of the most used network troubleshooting commands. It basically checks for the network connectivity between two </a:t>
            </a:r>
            <a:r>
              <a:rPr lang="en-US" dirty="0" err="1"/>
              <a:t>nodes.Ping</a:t>
            </a:r>
            <a:r>
              <a:rPr lang="en-US" dirty="0"/>
              <a:t> command keeps executing and sends the packet until you interrupt.</a:t>
            </a:r>
          </a:p>
          <a:p>
            <a:pPr marL="0" indent="0">
              <a:buNone/>
            </a:pPr>
            <a:r>
              <a:rPr lang="en-US" dirty="0"/>
              <a:t>    syntax:- ping &lt;option&gt; &lt;destination&gt;  </a:t>
            </a:r>
          </a:p>
          <a:p>
            <a:r>
              <a:rPr lang="en-US" b="1" dirty="0" err="1"/>
              <a:t>Netstat</a:t>
            </a:r>
            <a:r>
              <a:rPr lang="en-US" dirty="0"/>
              <a:t>::Linux </a:t>
            </a:r>
            <a:r>
              <a:rPr lang="en-US" dirty="0" err="1"/>
              <a:t>netstat</a:t>
            </a:r>
            <a:r>
              <a:rPr lang="en-US" dirty="0"/>
              <a:t> command refers to the network </a:t>
            </a:r>
            <a:r>
              <a:rPr lang="en-US" dirty="0" err="1"/>
              <a:t>statistics.It</a:t>
            </a:r>
            <a:r>
              <a:rPr lang="en-US" dirty="0"/>
              <a:t> provides statistical figures about different interfaces which include open sockets, routing tables, and connection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96D8-63F1-2F93-CFEB-BB41A671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B129-DFBA-68AF-55C0-6CC8262B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Route</a:t>
            </a:r>
            <a:r>
              <a:rPr lang="en-US" dirty="0"/>
              <a:t>::Linux route command displays and manipulates the routing table existing for your system.</a:t>
            </a:r>
          </a:p>
          <a:p>
            <a:r>
              <a:rPr lang="en-US" b="1" dirty="0"/>
              <a:t>Host</a:t>
            </a:r>
            <a:r>
              <a:rPr lang="en-US" dirty="0"/>
              <a:t>:: host command displays the domain name for a given IP address and IP address for a given hostname.</a:t>
            </a:r>
          </a:p>
          <a:p>
            <a:r>
              <a:rPr lang="en-US" b="1" dirty="0"/>
              <a:t>Hostname</a:t>
            </a:r>
            <a:r>
              <a:rPr lang="en-US" dirty="0"/>
              <a:t>::Linux hostname is the simple command used to view and set the hostname of a system.</a:t>
            </a:r>
          </a:p>
          <a:p>
            <a:r>
              <a:rPr lang="en-US" b="1" dirty="0"/>
              <a:t>Curl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 err="1"/>
              <a:t>wget</a:t>
            </a:r>
            <a:r>
              <a:rPr lang="en-US" dirty="0"/>
              <a:t>::This command is used to download a file from </a:t>
            </a:r>
            <a:r>
              <a:rPr lang="en-US" dirty="0" err="1"/>
              <a:t>internet.The</a:t>
            </a:r>
            <a:r>
              <a:rPr lang="en-US" dirty="0"/>
              <a:t> curl command has to be used with the option “O” to fetch the file, while the </a:t>
            </a:r>
            <a:r>
              <a:rPr lang="en-US" dirty="0" err="1"/>
              <a:t>wget</a:t>
            </a:r>
            <a:r>
              <a:rPr lang="en-US" dirty="0"/>
              <a:t> command is used directly.</a:t>
            </a:r>
          </a:p>
        </p:txBody>
      </p:sp>
    </p:spTree>
    <p:extLst>
      <p:ext uri="{BB962C8B-B14F-4D97-AF65-F5344CB8AC3E}">
        <p14:creationId xmlns:p14="http://schemas.microsoft.com/office/powerpoint/2010/main" val="381084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1768-3538-AFF9-6E3B-288DC4AF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ED0B-BA76-2513-A4FF-3206F172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file systems?</a:t>
            </a:r>
          </a:p>
          <a:p>
            <a:r>
              <a:rPr lang="en-US" dirty="0"/>
              <a:t>Types of file system:</a:t>
            </a:r>
          </a:p>
          <a:p>
            <a:pPr marL="0" indent="0">
              <a:buNone/>
            </a:pPr>
            <a:r>
              <a:rPr lang="en-US" dirty="0"/>
              <a:t>      a) Ext, Ext2, Ext3 and Ext4 </a:t>
            </a:r>
          </a:p>
          <a:p>
            <a:pPr marL="0" indent="0">
              <a:buNone/>
            </a:pPr>
            <a:r>
              <a:rPr lang="en-US" dirty="0"/>
              <a:t>      b) JFS</a:t>
            </a:r>
          </a:p>
          <a:p>
            <a:pPr marL="0" indent="0">
              <a:buNone/>
            </a:pPr>
            <a:r>
              <a:rPr lang="en-US" dirty="0"/>
              <a:t>      c) </a:t>
            </a:r>
            <a:r>
              <a:rPr lang="en-US" dirty="0" err="1"/>
              <a:t>ReiserFS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d) XFS </a:t>
            </a:r>
          </a:p>
          <a:p>
            <a:pPr marL="0" indent="0">
              <a:buNone/>
            </a:pPr>
            <a:r>
              <a:rPr lang="en-US" dirty="0"/>
              <a:t>      e) </a:t>
            </a:r>
            <a:r>
              <a:rPr lang="en-US" dirty="0" err="1"/>
              <a:t>Btrfs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f) Swap </a:t>
            </a:r>
          </a:p>
        </p:txBody>
      </p:sp>
    </p:spTree>
    <p:extLst>
      <p:ext uri="{BB962C8B-B14F-4D97-AF65-F5344CB8AC3E}">
        <p14:creationId xmlns:p14="http://schemas.microsoft.com/office/powerpoint/2010/main" val="3311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36C0-FD48-6C35-75BB-DEC0A184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A74F-6CD5-1676-998B-75197054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68156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Types of files in Linux system</a:t>
            </a:r>
          </a:p>
          <a:p>
            <a:pPr marL="0" indent="0">
              <a:buNone/>
            </a:pPr>
            <a:r>
              <a:rPr lang="en-US" sz="4000" dirty="0"/>
              <a:t>      a) General </a:t>
            </a:r>
          </a:p>
          <a:p>
            <a:pPr marL="0" indent="0">
              <a:buNone/>
            </a:pPr>
            <a:r>
              <a:rPr lang="en-US" sz="4000" dirty="0"/>
              <a:t>      b) Directory</a:t>
            </a:r>
          </a:p>
          <a:p>
            <a:pPr marL="0" indent="0">
              <a:buNone/>
            </a:pPr>
            <a:r>
              <a:rPr lang="en-US" sz="4000" dirty="0"/>
              <a:t>      c) Device files</a:t>
            </a:r>
          </a:p>
          <a:p>
            <a:r>
              <a:rPr lang="en-US" sz="4000" dirty="0"/>
              <a:t>Some of the directories in Linux:</a:t>
            </a:r>
          </a:p>
          <a:p>
            <a:pPr marL="0" indent="0">
              <a:buNone/>
            </a:pPr>
            <a:r>
              <a:rPr lang="en-US" sz="4000" dirty="0"/>
              <a:t>      a) /</a:t>
            </a:r>
          </a:p>
          <a:p>
            <a:pPr marL="0" indent="0">
              <a:buNone/>
            </a:pPr>
            <a:r>
              <a:rPr lang="en-US" sz="4000" dirty="0"/>
              <a:t>      b) /</a:t>
            </a:r>
            <a:r>
              <a:rPr lang="en-US" sz="4000" dirty="0" err="1"/>
              <a:t>etc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c) /bin</a:t>
            </a:r>
          </a:p>
          <a:p>
            <a:pPr marL="0" indent="0">
              <a:buNone/>
            </a:pPr>
            <a:r>
              <a:rPr lang="en-US" sz="4000" dirty="0"/>
              <a:t>      d) /opt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5597-81A7-9EF9-0620-FD87EAB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402F-B222-DD26-EBA1-0A17FDB7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e) /</a:t>
            </a:r>
            <a:r>
              <a:rPr lang="en-US" dirty="0" err="1"/>
              <a:t>tmp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f) /</a:t>
            </a:r>
            <a:r>
              <a:rPr lang="en-US" dirty="0" err="1"/>
              <a:t>usr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g) /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h) /boot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) /home</a:t>
            </a:r>
          </a:p>
        </p:txBody>
      </p:sp>
    </p:spTree>
    <p:extLst>
      <p:ext uri="{BB962C8B-B14F-4D97-AF65-F5344CB8AC3E}">
        <p14:creationId xmlns:p14="http://schemas.microsoft.com/office/powerpoint/2010/main" val="300662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FB6F-0C02-9C64-2E16-54675EDD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638"/>
            <a:ext cx="10515600" cy="1325563"/>
          </a:xfrm>
        </p:spPr>
        <p:txBody>
          <a:bodyPr/>
          <a:lstStyle/>
          <a:p>
            <a:r>
              <a:rPr lang="en-IN"/>
              <a:t>Processes in Linux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1E07-B957-D77C-FB97-5CD22D8A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571"/>
            <a:ext cx="10515600" cy="4897904"/>
          </a:xfrm>
        </p:spPr>
        <p:txBody>
          <a:bodyPr>
            <a:normAutofit/>
          </a:bodyPr>
          <a:lstStyle/>
          <a:p>
            <a:r>
              <a:rPr lang="en-IN"/>
              <a:t>What is a process in Linux?</a:t>
            </a:r>
          </a:p>
          <a:p>
            <a:pPr lvl="1"/>
            <a:r>
              <a:rPr lang="en-IN"/>
              <a:t>A process in Linux is nothing but a program in execution.</a:t>
            </a:r>
          </a:p>
          <a:p>
            <a:pPr lvl="1"/>
            <a:r>
              <a:rPr lang="en-IN"/>
              <a:t>Whenever a command is issued in Linux, it creates a new process.</a:t>
            </a:r>
          </a:p>
          <a:p>
            <a:r>
              <a:rPr lang="en-IN"/>
              <a:t>Types of Processes in Linux:</a:t>
            </a:r>
          </a:p>
          <a:p>
            <a:pPr lvl="1"/>
            <a:r>
              <a:rPr lang="en-IN"/>
              <a:t>Foreground Processes - depends on the user for input also referred to as interactive processes.</a:t>
            </a:r>
          </a:p>
          <a:p>
            <a:pPr lvl="1"/>
            <a:r>
              <a:rPr lang="en-IN"/>
              <a:t>Background Processes - run independently of the user referred to as non-interactive or automatic processes.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Basic network operations, linux file system and processes </vt:lpstr>
      <vt:lpstr>Basic Networking Operations </vt:lpstr>
      <vt:lpstr>PowerPoint Presentation</vt:lpstr>
      <vt:lpstr>PowerPoint Presentation</vt:lpstr>
      <vt:lpstr>PowerPoint Presentation</vt:lpstr>
      <vt:lpstr>Linux file systems </vt:lpstr>
      <vt:lpstr>PowerPoint Presentation</vt:lpstr>
      <vt:lpstr>PowerPoint Presentation</vt:lpstr>
      <vt:lpstr>Processes in Linux</vt:lpstr>
      <vt:lpstr>Process States in Linux:</vt:lpstr>
      <vt:lpstr>Different Commands for Process Management in Linux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ananyamisra97021@gmail.com</dc:creator>
  <cp:lastModifiedBy>ABISMITA DEKA</cp:lastModifiedBy>
  <cp:revision>7</cp:revision>
  <dcterms:created xsi:type="dcterms:W3CDTF">2022-08-01T10:59:13Z</dcterms:created>
  <dcterms:modified xsi:type="dcterms:W3CDTF">2022-08-01T18:16:22Z</dcterms:modified>
</cp:coreProperties>
</file>