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7" r:id="rId4"/>
    <p:sldId id="267" r:id="rId5"/>
    <p:sldId id="268" r:id="rId6"/>
    <p:sldId id="269" r:id="rId7"/>
    <p:sldId id="270" r:id="rId8"/>
    <p:sldId id="271" r:id="rId9"/>
    <p:sldId id="272" r:id="rId10"/>
    <p:sldId id="273" r:id="rId11"/>
    <p:sldId id="278" r:id="rId12"/>
    <p:sldId id="276"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18DEF-3C72-44AF-9621-04341BA73C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CD0AA73-5AD7-40DC-874C-9A3483E34C34}">
      <dgm:prSet phldrT="[Text]" custT="1"/>
      <dgm:spPr>
        <a:solidFill>
          <a:schemeClr val="accent2">
            <a:lumMod val="75000"/>
          </a:schemeClr>
        </a:solidFill>
      </dgm:spPr>
      <dgm:t>
        <a:bodyPr/>
        <a:lstStyle/>
        <a:p>
          <a:r>
            <a:rPr lang="en-US" sz="1800" baseline="0" dirty="0" smtClean="0">
              <a:solidFill>
                <a:schemeClr val="bg1"/>
              </a:solidFill>
            </a:rPr>
            <a:t>Problem Statement </a:t>
          </a:r>
          <a:endParaRPr lang="en-US" sz="1800" baseline="0" dirty="0">
            <a:solidFill>
              <a:schemeClr val="bg1"/>
            </a:solidFill>
          </a:endParaRPr>
        </a:p>
      </dgm:t>
    </dgm:pt>
    <dgm:pt modelId="{9177A294-D48B-47B2-863A-0CF1758AC065}" type="parTrans" cxnId="{954F4403-96DD-4039-A3B0-4ED53D9DB89C}">
      <dgm:prSet/>
      <dgm:spPr/>
      <dgm:t>
        <a:bodyPr/>
        <a:lstStyle/>
        <a:p>
          <a:endParaRPr lang="en-US"/>
        </a:p>
      </dgm:t>
    </dgm:pt>
    <dgm:pt modelId="{EF0D9FB1-D66D-493C-947D-C7CD7D9805DE}" type="sibTrans" cxnId="{954F4403-96DD-4039-A3B0-4ED53D9DB89C}">
      <dgm:prSet/>
      <dgm:spPr/>
      <dgm:t>
        <a:bodyPr/>
        <a:lstStyle/>
        <a:p>
          <a:endParaRPr lang="en-US"/>
        </a:p>
      </dgm:t>
    </dgm:pt>
    <dgm:pt modelId="{ED9818A8-EEAD-4741-9C2E-CCD10BFFBB30}">
      <dgm:prSet phldrT="[Text]" custT="1"/>
      <dgm:spPr>
        <a:solidFill>
          <a:schemeClr val="accent2">
            <a:lumMod val="75000"/>
          </a:schemeClr>
        </a:solidFill>
      </dgm:spPr>
      <dgm:t>
        <a:bodyPr/>
        <a:lstStyle/>
        <a:p>
          <a:r>
            <a:rPr lang="en-US" sz="1800" dirty="0" smtClean="0">
              <a:solidFill>
                <a:schemeClr val="bg1"/>
              </a:solidFill>
            </a:rPr>
            <a:t>Conclusion</a:t>
          </a:r>
          <a:endParaRPr lang="en-US" sz="1800" dirty="0">
            <a:solidFill>
              <a:schemeClr val="bg1"/>
            </a:solidFill>
          </a:endParaRPr>
        </a:p>
      </dgm:t>
    </dgm:pt>
    <dgm:pt modelId="{EDCF12CA-DAC7-4034-8DD4-43D25A9AF97D}" type="parTrans" cxnId="{09A6329B-4FC3-4BEC-A7AA-D4A13DD98E72}">
      <dgm:prSet/>
      <dgm:spPr/>
      <dgm:t>
        <a:bodyPr/>
        <a:lstStyle/>
        <a:p>
          <a:endParaRPr lang="en-US"/>
        </a:p>
      </dgm:t>
    </dgm:pt>
    <dgm:pt modelId="{A86B52B3-A56B-440F-A846-1712105F1AFF}" type="sibTrans" cxnId="{09A6329B-4FC3-4BEC-A7AA-D4A13DD98E72}">
      <dgm:prSet/>
      <dgm:spPr/>
      <dgm:t>
        <a:bodyPr/>
        <a:lstStyle/>
        <a:p>
          <a:endParaRPr lang="en-US"/>
        </a:p>
      </dgm:t>
    </dgm:pt>
    <dgm:pt modelId="{E09F29C8-FD62-4BA3-9138-1E3F1A45BBFB}">
      <dgm:prSet phldrT="[Text]" custT="1"/>
      <dgm:spPr>
        <a:solidFill>
          <a:schemeClr val="accent2">
            <a:lumMod val="75000"/>
          </a:schemeClr>
        </a:solidFill>
      </dgm:spPr>
      <dgm:t>
        <a:bodyPr/>
        <a:lstStyle/>
        <a:p>
          <a:r>
            <a:rPr lang="en-US" sz="1800" dirty="0" smtClean="0">
              <a:solidFill>
                <a:schemeClr val="bg1"/>
              </a:solidFill>
            </a:rPr>
            <a:t>Python </a:t>
          </a:r>
          <a:r>
            <a:rPr lang="en-US" sz="1800" dirty="0" smtClean="0">
              <a:solidFill>
                <a:schemeClr val="bg1"/>
              </a:solidFill>
            </a:rPr>
            <a:t>Analysis</a:t>
          </a:r>
          <a:endParaRPr lang="en-US" sz="1800" baseline="0" dirty="0">
            <a:solidFill>
              <a:schemeClr val="bg1"/>
            </a:solidFill>
          </a:endParaRPr>
        </a:p>
      </dgm:t>
    </dgm:pt>
    <dgm:pt modelId="{ACA9AC30-4D55-4CFE-AC46-085C0201A77D}" type="sibTrans" cxnId="{F97AFCDF-8991-439C-8FE3-F7B9B5A04F3D}">
      <dgm:prSet/>
      <dgm:spPr/>
      <dgm:t>
        <a:bodyPr/>
        <a:lstStyle/>
        <a:p>
          <a:endParaRPr lang="en-US"/>
        </a:p>
      </dgm:t>
    </dgm:pt>
    <dgm:pt modelId="{3EBA4382-4825-4F65-B3A5-A4315F1C8EED}" type="parTrans" cxnId="{F97AFCDF-8991-439C-8FE3-F7B9B5A04F3D}">
      <dgm:prSet/>
      <dgm:spPr/>
      <dgm:t>
        <a:bodyPr/>
        <a:lstStyle/>
        <a:p>
          <a:endParaRPr lang="en-US"/>
        </a:p>
      </dgm:t>
    </dgm:pt>
    <dgm:pt modelId="{94465C65-D0A4-4C20-BC8A-B2B07EF8DED8}" type="pres">
      <dgm:prSet presAssocID="{9E418DEF-3C72-44AF-9621-04341BA73C0F}" presName="linear" presStyleCnt="0">
        <dgm:presLayoutVars>
          <dgm:dir/>
          <dgm:animLvl val="lvl"/>
          <dgm:resizeHandles val="exact"/>
        </dgm:presLayoutVars>
      </dgm:prSet>
      <dgm:spPr/>
      <dgm:t>
        <a:bodyPr/>
        <a:lstStyle/>
        <a:p>
          <a:endParaRPr lang="en-US"/>
        </a:p>
      </dgm:t>
    </dgm:pt>
    <dgm:pt modelId="{C7DCB48A-D8F5-42D0-B290-C0E3CF473F4E}" type="pres">
      <dgm:prSet presAssocID="{ACD0AA73-5AD7-40DC-874C-9A3483E34C34}" presName="parentLin" presStyleCnt="0"/>
      <dgm:spPr/>
    </dgm:pt>
    <dgm:pt modelId="{65628541-1B7C-4D23-97F2-356768B113B7}" type="pres">
      <dgm:prSet presAssocID="{ACD0AA73-5AD7-40DC-874C-9A3483E34C34}" presName="parentLeftMargin" presStyleLbl="node1" presStyleIdx="0" presStyleCnt="3"/>
      <dgm:spPr/>
      <dgm:t>
        <a:bodyPr/>
        <a:lstStyle/>
        <a:p>
          <a:endParaRPr lang="en-US"/>
        </a:p>
      </dgm:t>
    </dgm:pt>
    <dgm:pt modelId="{3E00B7F3-56F9-439E-85A3-1B73C4219378}" type="pres">
      <dgm:prSet presAssocID="{ACD0AA73-5AD7-40DC-874C-9A3483E34C34}" presName="parentText" presStyleLbl="node1" presStyleIdx="0" presStyleCnt="3" custScaleY="108370" custLinFactNeighborX="2557" custLinFactNeighborY="6110">
        <dgm:presLayoutVars>
          <dgm:chMax val="0"/>
          <dgm:bulletEnabled val="1"/>
        </dgm:presLayoutVars>
      </dgm:prSet>
      <dgm:spPr/>
      <dgm:t>
        <a:bodyPr/>
        <a:lstStyle/>
        <a:p>
          <a:endParaRPr lang="en-US"/>
        </a:p>
      </dgm:t>
    </dgm:pt>
    <dgm:pt modelId="{8090534A-5774-403B-908C-C1C366808253}" type="pres">
      <dgm:prSet presAssocID="{ACD0AA73-5AD7-40DC-874C-9A3483E34C34}" presName="negativeSpace" presStyleCnt="0"/>
      <dgm:spPr/>
    </dgm:pt>
    <dgm:pt modelId="{6C619AE2-D10E-4689-A186-62DFC0D2015C}" type="pres">
      <dgm:prSet presAssocID="{ACD0AA73-5AD7-40DC-874C-9A3483E34C34}" presName="childText" presStyleLbl="conFgAcc1" presStyleIdx="0" presStyleCnt="3">
        <dgm:presLayoutVars>
          <dgm:bulletEnabled val="1"/>
        </dgm:presLayoutVars>
      </dgm:prSet>
      <dgm:spPr/>
    </dgm:pt>
    <dgm:pt modelId="{62F08A90-7F08-4953-A72C-C788F6EE8A16}" type="pres">
      <dgm:prSet presAssocID="{EF0D9FB1-D66D-493C-947D-C7CD7D9805DE}" presName="spaceBetweenRectangles" presStyleCnt="0"/>
      <dgm:spPr/>
    </dgm:pt>
    <dgm:pt modelId="{6CCD98DC-B55A-45D7-A3DB-E59CCB5FD33F}" type="pres">
      <dgm:prSet presAssocID="{E09F29C8-FD62-4BA3-9138-1E3F1A45BBFB}" presName="parentLin" presStyleCnt="0"/>
      <dgm:spPr/>
    </dgm:pt>
    <dgm:pt modelId="{29650CE2-DA3B-4DBF-9852-DF95935AFB01}" type="pres">
      <dgm:prSet presAssocID="{E09F29C8-FD62-4BA3-9138-1E3F1A45BBFB}" presName="parentLeftMargin" presStyleLbl="node1" presStyleIdx="0" presStyleCnt="3"/>
      <dgm:spPr/>
      <dgm:t>
        <a:bodyPr/>
        <a:lstStyle/>
        <a:p>
          <a:endParaRPr lang="en-US"/>
        </a:p>
      </dgm:t>
    </dgm:pt>
    <dgm:pt modelId="{8937ABBB-1465-4D82-BB80-3C9BBAD1E5A4}" type="pres">
      <dgm:prSet presAssocID="{E09F29C8-FD62-4BA3-9138-1E3F1A45BBFB}" presName="parentText" presStyleLbl="node1" presStyleIdx="1" presStyleCnt="3">
        <dgm:presLayoutVars>
          <dgm:chMax val="0"/>
          <dgm:bulletEnabled val="1"/>
        </dgm:presLayoutVars>
      </dgm:prSet>
      <dgm:spPr/>
      <dgm:t>
        <a:bodyPr/>
        <a:lstStyle/>
        <a:p>
          <a:endParaRPr lang="en-US"/>
        </a:p>
      </dgm:t>
    </dgm:pt>
    <dgm:pt modelId="{277CA10F-F33B-49D7-9158-F014047266CD}" type="pres">
      <dgm:prSet presAssocID="{E09F29C8-FD62-4BA3-9138-1E3F1A45BBFB}" presName="negativeSpace" presStyleCnt="0"/>
      <dgm:spPr/>
    </dgm:pt>
    <dgm:pt modelId="{C85AF766-22AA-46D4-9F46-BEF7D54B6F32}" type="pres">
      <dgm:prSet presAssocID="{E09F29C8-FD62-4BA3-9138-1E3F1A45BBFB}" presName="childText" presStyleLbl="conFgAcc1" presStyleIdx="1" presStyleCnt="3">
        <dgm:presLayoutVars>
          <dgm:bulletEnabled val="1"/>
        </dgm:presLayoutVars>
      </dgm:prSet>
      <dgm:spPr/>
    </dgm:pt>
    <dgm:pt modelId="{BCB774B7-CD88-4A3C-8E4B-6DAC48818F58}" type="pres">
      <dgm:prSet presAssocID="{ACA9AC30-4D55-4CFE-AC46-085C0201A77D}" presName="spaceBetweenRectangles" presStyleCnt="0"/>
      <dgm:spPr/>
    </dgm:pt>
    <dgm:pt modelId="{DF248BA7-AAF7-48CF-B91A-FF656431EFBA}" type="pres">
      <dgm:prSet presAssocID="{ED9818A8-EEAD-4741-9C2E-CCD10BFFBB30}" presName="parentLin" presStyleCnt="0"/>
      <dgm:spPr/>
    </dgm:pt>
    <dgm:pt modelId="{CA3FBCFD-741D-4636-9C9E-8F64FF351090}" type="pres">
      <dgm:prSet presAssocID="{ED9818A8-EEAD-4741-9C2E-CCD10BFFBB30}" presName="parentLeftMargin" presStyleLbl="node1" presStyleIdx="1" presStyleCnt="3"/>
      <dgm:spPr/>
      <dgm:t>
        <a:bodyPr/>
        <a:lstStyle/>
        <a:p>
          <a:endParaRPr lang="en-US"/>
        </a:p>
      </dgm:t>
    </dgm:pt>
    <dgm:pt modelId="{CFE2263B-8567-4722-8B00-E1236C42644B}" type="pres">
      <dgm:prSet presAssocID="{ED9818A8-EEAD-4741-9C2E-CCD10BFFBB30}" presName="parentText" presStyleLbl="node1" presStyleIdx="2" presStyleCnt="3">
        <dgm:presLayoutVars>
          <dgm:chMax val="0"/>
          <dgm:bulletEnabled val="1"/>
        </dgm:presLayoutVars>
      </dgm:prSet>
      <dgm:spPr/>
      <dgm:t>
        <a:bodyPr/>
        <a:lstStyle/>
        <a:p>
          <a:endParaRPr lang="en-US"/>
        </a:p>
      </dgm:t>
    </dgm:pt>
    <dgm:pt modelId="{B2D5D959-72FE-4489-9EB0-998ADF01585C}" type="pres">
      <dgm:prSet presAssocID="{ED9818A8-EEAD-4741-9C2E-CCD10BFFBB30}" presName="negativeSpace" presStyleCnt="0"/>
      <dgm:spPr/>
    </dgm:pt>
    <dgm:pt modelId="{6A45180A-8241-46D1-9083-65DDFA1E289A}" type="pres">
      <dgm:prSet presAssocID="{ED9818A8-EEAD-4741-9C2E-CCD10BFFBB30}" presName="childText" presStyleLbl="conFgAcc1" presStyleIdx="2" presStyleCnt="3">
        <dgm:presLayoutVars>
          <dgm:bulletEnabled val="1"/>
        </dgm:presLayoutVars>
      </dgm:prSet>
      <dgm:spPr/>
    </dgm:pt>
  </dgm:ptLst>
  <dgm:cxnLst>
    <dgm:cxn modelId="{04C5A7BE-9780-4158-9B3F-0FCD057D2B0C}" type="presOf" srcId="{E09F29C8-FD62-4BA3-9138-1E3F1A45BBFB}" destId="{8937ABBB-1465-4D82-BB80-3C9BBAD1E5A4}" srcOrd="1" destOrd="0" presId="urn:microsoft.com/office/officeart/2005/8/layout/list1"/>
    <dgm:cxn modelId="{09A6329B-4FC3-4BEC-A7AA-D4A13DD98E72}" srcId="{9E418DEF-3C72-44AF-9621-04341BA73C0F}" destId="{ED9818A8-EEAD-4741-9C2E-CCD10BFFBB30}" srcOrd="2" destOrd="0" parTransId="{EDCF12CA-DAC7-4034-8DD4-43D25A9AF97D}" sibTransId="{A86B52B3-A56B-440F-A846-1712105F1AFF}"/>
    <dgm:cxn modelId="{FDBD14CE-AE05-486D-9EF0-68AB7636796F}" type="presOf" srcId="{ED9818A8-EEAD-4741-9C2E-CCD10BFFBB30}" destId="{CA3FBCFD-741D-4636-9C9E-8F64FF351090}" srcOrd="0" destOrd="0" presId="urn:microsoft.com/office/officeart/2005/8/layout/list1"/>
    <dgm:cxn modelId="{2A1AC211-0F16-46FF-B5CF-D40B951B5DC0}" type="presOf" srcId="{ACD0AA73-5AD7-40DC-874C-9A3483E34C34}" destId="{3E00B7F3-56F9-439E-85A3-1B73C4219378}" srcOrd="1" destOrd="0" presId="urn:microsoft.com/office/officeart/2005/8/layout/list1"/>
    <dgm:cxn modelId="{7524C151-98BA-4DB9-8DA2-81280348F53F}" type="presOf" srcId="{ED9818A8-EEAD-4741-9C2E-CCD10BFFBB30}" destId="{CFE2263B-8567-4722-8B00-E1236C42644B}" srcOrd="1" destOrd="0" presId="urn:microsoft.com/office/officeart/2005/8/layout/list1"/>
    <dgm:cxn modelId="{9B9403CA-89D0-4074-B185-ED41B6D349F4}" type="presOf" srcId="{9E418DEF-3C72-44AF-9621-04341BA73C0F}" destId="{94465C65-D0A4-4C20-BC8A-B2B07EF8DED8}" srcOrd="0" destOrd="0" presId="urn:microsoft.com/office/officeart/2005/8/layout/list1"/>
    <dgm:cxn modelId="{034538D0-1F64-46AB-B08C-52A98D5E6612}" type="presOf" srcId="{E09F29C8-FD62-4BA3-9138-1E3F1A45BBFB}" destId="{29650CE2-DA3B-4DBF-9852-DF95935AFB01}" srcOrd="0" destOrd="0" presId="urn:microsoft.com/office/officeart/2005/8/layout/list1"/>
    <dgm:cxn modelId="{9D85872B-9074-46F0-B123-FE9B5A5FE142}" type="presOf" srcId="{ACD0AA73-5AD7-40DC-874C-9A3483E34C34}" destId="{65628541-1B7C-4D23-97F2-356768B113B7}" srcOrd="0" destOrd="0" presId="urn:microsoft.com/office/officeart/2005/8/layout/list1"/>
    <dgm:cxn modelId="{954F4403-96DD-4039-A3B0-4ED53D9DB89C}" srcId="{9E418DEF-3C72-44AF-9621-04341BA73C0F}" destId="{ACD0AA73-5AD7-40DC-874C-9A3483E34C34}" srcOrd="0" destOrd="0" parTransId="{9177A294-D48B-47B2-863A-0CF1758AC065}" sibTransId="{EF0D9FB1-D66D-493C-947D-C7CD7D9805DE}"/>
    <dgm:cxn modelId="{F97AFCDF-8991-439C-8FE3-F7B9B5A04F3D}" srcId="{9E418DEF-3C72-44AF-9621-04341BA73C0F}" destId="{E09F29C8-FD62-4BA3-9138-1E3F1A45BBFB}" srcOrd="1" destOrd="0" parTransId="{3EBA4382-4825-4F65-B3A5-A4315F1C8EED}" sibTransId="{ACA9AC30-4D55-4CFE-AC46-085C0201A77D}"/>
    <dgm:cxn modelId="{0191303D-1EE0-412F-865D-494815844838}" type="presParOf" srcId="{94465C65-D0A4-4C20-BC8A-B2B07EF8DED8}" destId="{C7DCB48A-D8F5-42D0-B290-C0E3CF473F4E}" srcOrd="0" destOrd="0" presId="urn:microsoft.com/office/officeart/2005/8/layout/list1"/>
    <dgm:cxn modelId="{9AE57F2B-90C9-40C6-80A6-499BCD27EFE7}" type="presParOf" srcId="{C7DCB48A-D8F5-42D0-B290-C0E3CF473F4E}" destId="{65628541-1B7C-4D23-97F2-356768B113B7}" srcOrd="0" destOrd="0" presId="urn:microsoft.com/office/officeart/2005/8/layout/list1"/>
    <dgm:cxn modelId="{00D7E2E4-9B2B-44CD-8687-B0A44B15DE28}" type="presParOf" srcId="{C7DCB48A-D8F5-42D0-B290-C0E3CF473F4E}" destId="{3E00B7F3-56F9-439E-85A3-1B73C4219378}" srcOrd="1" destOrd="0" presId="urn:microsoft.com/office/officeart/2005/8/layout/list1"/>
    <dgm:cxn modelId="{DF73D5A3-1E29-4BE0-B212-55E142A1523D}" type="presParOf" srcId="{94465C65-D0A4-4C20-BC8A-B2B07EF8DED8}" destId="{8090534A-5774-403B-908C-C1C366808253}" srcOrd="1" destOrd="0" presId="urn:microsoft.com/office/officeart/2005/8/layout/list1"/>
    <dgm:cxn modelId="{21EB2BCD-5A59-4387-9B2F-B521A5849D9B}" type="presParOf" srcId="{94465C65-D0A4-4C20-BC8A-B2B07EF8DED8}" destId="{6C619AE2-D10E-4689-A186-62DFC0D2015C}" srcOrd="2" destOrd="0" presId="urn:microsoft.com/office/officeart/2005/8/layout/list1"/>
    <dgm:cxn modelId="{4E19FA08-6249-4EDE-9304-A755B4FED92D}" type="presParOf" srcId="{94465C65-D0A4-4C20-BC8A-B2B07EF8DED8}" destId="{62F08A90-7F08-4953-A72C-C788F6EE8A16}" srcOrd="3" destOrd="0" presId="urn:microsoft.com/office/officeart/2005/8/layout/list1"/>
    <dgm:cxn modelId="{0B26E0BA-16EC-498D-95CB-AA3287B9AE77}" type="presParOf" srcId="{94465C65-D0A4-4C20-BC8A-B2B07EF8DED8}" destId="{6CCD98DC-B55A-45D7-A3DB-E59CCB5FD33F}" srcOrd="4" destOrd="0" presId="urn:microsoft.com/office/officeart/2005/8/layout/list1"/>
    <dgm:cxn modelId="{DA31AD70-A1D1-4ED0-82A8-5C0CE3019985}" type="presParOf" srcId="{6CCD98DC-B55A-45D7-A3DB-E59CCB5FD33F}" destId="{29650CE2-DA3B-4DBF-9852-DF95935AFB01}" srcOrd="0" destOrd="0" presId="urn:microsoft.com/office/officeart/2005/8/layout/list1"/>
    <dgm:cxn modelId="{1A589E64-471D-4018-9044-B2088E066BAE}" type="presParOf" srcId="{6CCD98DC-B55A-45D7-A3DB-E59CCB5FD33F}" destId="{8937ABBB-1465-4D82-BB80-3C9BBAD1E5A4}" srcOrd="1" destOrd="0" presId="urn:microsoft.com/office/officeart/2005/8/layout/list1"/>
    <dgm:cxn modelId="{589D135F-6031-490B-89F6-10E0E6609ACB}" type="presParOf" srcId="{94465C65-D0A4-4C20-BC8A-B2B07EF8DED8}" destId="{277CA10F-F33B-49D7-9158-F014047266CD}" srcOrd="5" destOrd="0" presId="urn:microsoft.com/office/officeart/2005/8/layout/list1"/>
    <dgm:cxn modelId="{63F122BC-E949-47DB-9623-74F7BFAB6BAC}" type="presParOf" srcId="{94465C65-D0A4-4C20-BC8A-B2B07EF8DED8}" destId="{C85AF766-22AA-46D4-9F46-BEF7D54B6F32}" srcOrd="6" destOrd="0" presId="urn:microsoft.com/office/officeart/2005/8/layout/list1"/>
    <dgm:cxn modelId="{0FB19DF4-5C49-41EA-8E31-5307467319F5}" type="presParOf" srcId="{94465C65-D0A4-4C20-BC8A-B2B07EF8DED8}" destId="{BCB774B7-CD88-4A3C-8E4B-6DAC48818F58}" srcOrd="7" destOrd="0" presId="urn:microsoft.com/office/officeart/2005/8/layout/list1"/>
    <dgm:cxn modelId="{125863A1-54D0-4581-B41C-2E4D617A6308}" type="presParOf" srcId="{94465C65-D0A4-4C20-BC8A-B2B07EF8DED8}" destId="{DF248BA7-AAF7-48CF-B91A-FF656431EFBA}" srcOrd="8" destOrd="0" presId="urn:microsoft.com/office/officeart/2005/8/layout/list1"/>
    <dgm:cxn modelId="{6E3752E6-E394-494F-AC95-D91955E0A708}" type="presParOf" srcId="{DF248BA7-AAF7-48CF-B91A-FF656431EFBA}" destId="{CA3FBCFD-741D-4636-9C9E-8F64FF351090}" srcOrd="0" destOrd="0" presId="urn:microsoft.com/office/officeart/2005/8/layout/list1"/>
    <dgm:cxn modelId="{A132372E-F926-48E6-A5A9-35C9027A6AD5}" type="presParOf" srcId="{DF248BA7-AAF7-48CF-B91A-FF656431EFBA}" destId="{CFE2263B-8567-4722-8B00-E1236C42644B}" srcOrd="1" destOrd="0" presId="urn:microsoft.com/office/officeart/2005/8/layout/list1"/>
    <dgm:cxn modelId="{6EE15F5F-7EA4-4392-8F05-AE78902B45D6}" type="presParOf" srcId="{94465C65-D0A4-4C20-BC8A-B2B07EF8DED8}" destId="{B2D5D959-72FE-4489-9EB0-998ADF01585C}" srcOrd="9" destOrd="0" presId="urn:microsoft.com/office/officeart/2005/8/layout/list1"/>
    <dgm:cxn modelId="{02C2903F-53E9-4299-9C9F-6E65CFF570BD}" type="presParOf" srcId="{94465C65-D0A4-4C20-BC8A-B2B07EF8DED8}" destId="{6A45180A-8241-46D1-9083-65DDFA1E28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19AE2-D10E-4689-A186-62DFC0D2015C}">
      <dsp:nvSpPr>
        <dsp:cNvPr id="0" name=""/>
        <dsp:cNvSpPr/>
      </dsp:nvSpPr>
      <dsp:spPr>
        <a:xfrm>
          <a:off x="0" y="462346"/>
          <a:ext cx="5804101"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0B7F3-56F9-439E-85A3-1B73C4219378}">
      <dsp:nvSpPr>
        <dsp:cNvPr id="0" name=""/>
        <dsp:cNvSpPr/>
      </dsp:nvSpPr>
      <dsp:spPr>
        <a:xfrm>
          <a:off x="297625" y="107521"/>
          <a:ext cx="4062871" cy="735788"/>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567" tIns="0" rIns="153567" bIns="0" numCol="1" spcCol="1270" anchor="ctr" anchorCtr="0">
          <a:noAutofit/>
        </a:bodyPr>
        <a:lstStyle/>
        <a:p>
          <a:pPr lvl="0" algn="l" defTabSz="800100">
            <a:lnSpc>
              <a:spcPct val="90000"/>
            </a:lnSpc>
            <a:spcBef>
              <a:spcPct val="0"/>
            </a:spcBef>
            <a:spcAft>
              <a:spcPct val="35000"/>
            </a:spcAft>
          </a:pPr>
          <a:r>
            <a:rPr lang="en-US" sz="1800" kern="1200" baseline="0" dirty="0" smtClean="0">
              <a:solidFill>
                <a:schemeClr val="bg1"/>
              </a:solidFill>
            </a:rPr>
            <a:t>Problem Statement </a:t>
          </a:r>
          <a:endParaRPr lang="en-US" sz="1800" kern="1200" baseline="0" dirty="0">
            <a:solidFill>
              <a:schemeClr val="bg1"/>
            </a:solidFill>
          </a:endParaRPr>
        </a:p>
      </dsp:txBody>
      <dsp:txXfrm>
        <a:off x="333543" y="143439"/>
        <a:ext cx="3991035" cy="663952"/>
      </dsp:txXfrm>
    </dsp:sp>
    <dsp:sp modelId="{C85AF766-22AA-46D4-9F46-BEF7D54B6F32}">
      <dsp:nvSpPr>
        <dsp:cNvPr id="0" name=""/>
        <dsp:cNvSpPr/>
      </dsp:nvSpPr>
      <dsp:spPr>
        <a:xfrm>
          <a:off x="0" y="1505626"/>
          <a:ext cx="5804101"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37ABBB-1465-4D82-BB80-3C9BBAD1E5A4}">
      <dsp:nvSpPr>
        <dsp:cNvPr id="0" name=""/>
        <dsp:cNvSpPr/>
      </dsp:nvSpPr>
      <dsp:spPr>
        <a:xfrm>
          <a:off x="290205" y="1166146"/>
          <a:ext cx="4062871" cy="678960"/>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567" tIns="0" rIns="153567" bIns="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Python </a:t>
          </a:r>
          <a:r>
            <a:rPr lang="en-US" sz="1800" kern="1200" dirty="0" smtClean="0">
              <a:solidFill>
                <a:schemeClr val="bg1"/>
              </a:solidFill>
            </a:rPr>
            <a:t>Analysis</a:t>
          </a:r>
          <a:endParaRPr lang="en-US" sz="1800" kern="1200" baseline="0" dirty="0">
            <a:solidFill>
              <a:schemeClr val="bg1"/>
            </a:solidFill>
          </a:endParaRPr>
        </a:p>
      </dsp:txBody>
      <dsp:txXfrm>
        <a:off x="323349" y="1199290"/>
        <a:ext cx="3996583" cy="612672"/>
      </dsp:txXfrm>
    </dsp:sp>
    <dsp:sp modelId="{6A45180A-8241-46D1-9083-65DDFA1E289A}">
      <dsp:nvSpPr>
        <dsp:cNvPr id="0" name=""/>
        <dsp:cNvSpPr/>
      </dsp:nvSpPr>
      <dsp:spPr>
        <a:xfrm>
          <a:off x="0" y="2548906"/>
          <a:ext cx="5804101" cy="579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2263B-8567-4722-8B00-E1236C42644B}">
      <dsp:nvSpPr>
        <dsp:cNvPr id="0" name=""/>
        <dsp:cNvSpPr/>
      </dsp:nvSpPr>
      <dsp:spPr>
        <a:xfrm>
          <a:off x="290205" y="2209426"/>
          <a:ext cx="4062871" cy="678960"/>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567" tIns="0" rIns="153567" bIns="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Conclusion</a:t>
          </a:r>
          <a:endParaRPr lang="en-US" sz="1800" kern="1200" dirty="0">
            <a:solidFill>
              <a:schemeClr val="bg1"/>
            </a:solidFill>
          </a:endParaRPr>
        </a:p>
      </dsp:txBody>
      <dsp:txXfrm>
        <a:off x="323349" y="2242570"/>
        <a:ext cx="3996583"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Exploratory Data Analysis</a:t>
            </a:r>
            <a:endParaRPr lang="en-IN" dirty="0"/>
          </a:p>
        </p:txBody>
      </p:sp>
      <p:sp>
        <p:nvSpPr>
          <p:cNvPr id="3" name="Subtitle 2"/>
          <p:cNvSpPr>
            <a:spLocks noGrp="1"/>
          </p:cNvSpPr>
          <p:nvPr>
            <p:ph type="subTitle" idx="1"/>
          </p:nvPr>
        </p:nvSpPr>
        <p:spPr/>
        <p:txBody>
          <a:bodyPr>
            <a:normAutofit lnSpcReduction="10000"/>
          </a:bodyPr>
          <a:lstStyle/>
          <a:p>
            <a:r>
              <a:rPr lang="en-IN" dirty="0" smtClean="0"/>
              <a:t>By </a:t>
            </a:r>
          </a:p>
          <a:p>
            <a:r>
              <a:rPr lang="en-IN" dirty="0" err="1" smtClean="0"/>
              <a:t>Rashmi.K</a:t>
            </a:r>
            <a:endParaRPr lang="en-IN" dirty="0" smtClean="0"/>
          </a:p>
          <a:p>
            <a:r>
              <a:rPr lang="en-IN" dirty="0" smtClean="0"/>
              <a:t>INSAID</a:t>
            </a:r>
            <a:endParaRPr lang="en-IN" dirty="0"/>
          </a:p>
        </p:txBody>
      </p:sp>
    </p:spTree>
    <p:extLst>
      <p:ext uri="{BB962C8B-B14F-4D97-AF65-F5344CB8AC3E}">
        <p14:creationId xmlns:p14="http://schemas.microsoft.com/office/powerpoint/2010/main" val="84687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3677" y="651596"/>
            <a:ext cx="6745629" cy="584775"/>
          </a:xfrm>
          <a:prstGeom prst="rect">
            <a:avLst/>
          </a:prstGeom>
        </p:spPr>
        <p:txBody>
          <a:bodyPr wrap="none">
            <a:spAutoFit/>
          </a:bodyPr>
          <a:lstStyle/>
          <a:p>
            <a:r>
              <a:rPr lang="en-US" sz="3200" b="1" dirty="0"/>
              <a:t>Google Play Store- </a:t>
            </a:r>
            <a:r>
              <a:rPr lang="en-US" sz="3200" b="1" dirty="0" smtClean="0"/>
              <a:t>Category</a:t>
            </a:r>
            <a:r>
              <a:rPr lang="en-US" sz="3200" b="1" dirty="0" smtClean="0"/>
              <a:t> </a:t>
            </a:r>
            <a:r>
              <a:rPr lang="en-US" sz="3200" b="1" dirty="0"/>
              <a:t>Analysis</a:t>
            </a:r>
            <a:r>
              <a:rPr lang="en-US" sz="3200" dirty="0"/>
              <a:t> </a:t>
            </a:r>
            <a:endParaRPr lang="en-IN" sz="3200" dirty="0"/>
          </a:p>
        </p:txBody>
      </p:sp>
      <p:pic>
        <p:nvPicPr>
          <p:cNvPr id="3" name="Picture 2"/>
          <p:cNvPicPr>
            <a:picLocks noChangeAspect="1"/>
          </p:cNvPicPr>
          <p:nvPr/>
        </p:nvPicPr>
        <p:blipFill>
          <a:blip r:embed="rId2"/>
          <a:stretch>
            <a:fillRect/>
          </a:stretch>
        </p:blipFill>
        <p:spPr>
          <a:xfrm>
            <a:off x="2091780" y="1236371"/>
            <a:ext cx="8085714" cy="4824251"/>
          </a:xfrm>
          <a:prstGeom prst="rect">
            <a:avLst/>
          </a:prstGeom>
        </p:spPr>
      </p:pic>
    </p:spTree>
    <p:extLst>
      <p:ext uri="{BB962C8B-B14F-4D97-AF65-F5344CB8AC3E}">
        <p14:creationId xmlns:p14="http://schemas.microsoft.com/office/powerpoint/2010/main" val="425658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9333" y="1287887"/>
            <a:ext cx="7133333" cy="4803017"/>
          </a:xfrm>
          <a:prstGeom prst="rect">
            <a:avLst/>
          </a:prstGeom>
        </p:spPr>
      </p:pic>
      <p:sp>
        <p:nvSpPr>
          <p:cNvPr id="3" name="Rectangle 2"/>
          <p:cNvSpPr/>
          <p:nvPr/>
        </p:nvSpPr>
        <p:spPr>
          <a:xfrm>
            <a:off x="703095" y="668559"/>
            <a:ext cx="7838492" cy="584775"/>
          </a:xfrm>
          <a:prstGeom prst="rect">
            <a:avLst/>
          </a:prstGeom>
        </p:spPr>
        <p:txBody>
          <a:bodyPr wrap="none">
            <a:spAutoFit/>
          </a:bodyPr>
          <a:lstStyle/>
          <a:p>
            <a:r>
              <a:rPr lang="en-US" sz="3200" b="1" dirty="0"/>
              <a:t>Google Play Store- </a:t>
            </a:r>
            <a:r>
              <a:rPr lang="en-US" sz="3200" b="1" dirty="0" smtClean="0"/>
              <a:t>Content Rating </a:t>
            </a:r>
            <a:r>
              <a:rPr lang="en-US" sz="3200" b="1" dirty="0"/>
              <a:t>Analysis</a:t>
            </a:r>
            <a:r>
              <a:rPr lang="en-US" sz="3200" dirty="0"/>
              <a:t> </a:t>
            </a:r>
            <a:endParaRPr lang="en-IN" sz="3200" dirty="0"/>
          </a:p>
        </p:txBody>
      </p:sp>
    </p:spTree>
    <p:extLst>
      <p:ext uri="{BB962C8B-B14F-4D97-AF65-F5344CB8AC3E}">
        <p14:creationId xmlns:p14="http://schemas.microsoft.com/office/powerpoint/2010/main" val="274039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99962" y="711502"/>
            <a:ext cx="9601196" cy="89818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3200" b="1" dirty="0" smtClean="0">
                <a:solidFill>
                  <a:schemeClr val="tx1"/>
                </a:solidFill>
                <a:latin typeface="+mn-lt"/>
                <a:ea typeface="+mn-ea"/>
                <a:cs typeface="+mn-cs"/>
              </a:rPr>
              <a:t>Observations:</a:t>
            </a:r>
            <a:endParaRPr lang="en-IN" sz="3200" b="1" dirty="0">
              <a:solidFill>
                <a:schemeClr val="tx1"/>
              </a:solidFill>
              <a:latin typeface="+mn-lt"/>
              <a:ea typeface="+mn-ea"/>
              <a:cs typeface="+mn-cs"/>
            </a:endParaRPr>
          </a:p>
        </p:txBody>
      </p:sp>
      <p:sp>
        <p:nvSpPr>
          <p:cNvPr id="5" name="Rectangle 4"/>
          <p:cNvSpPr/>
          <p:nvPr/>
        </p:nvSpPr>
        <p:spPr>
          <a:xfrm>
            <a:off x="1030309" y="1353777"/>
            <a:ext cx="8242479" cy="4524315"/>
          </a:xfrm>
          <a:prstGeom prst="rect">
            <a:avLst/>
          </a:prstGeom>
        </p:spPr>
        <p:txBody>
          <a:bodyPr wrap="square">
            <a:spAutoFit/>
          </a:bodyPr>
          <a:lstStyle/>
          <a:p>
            <a:r>
              <a:rPr lang="en-US" dirty="0"/>
              <a:t>Category family has more number of apps.</a:t>
            </a:r>
          </a:p>
          <a:p>
            <a:r>
              <a:rPr lang="en-US" dirty="0"/>
              <a:t>Even though Game category apps are lesser in counts compared to family category, it is mostly downloaded category in android </a:t>
            </a:r>
            <a:r>
              <a:rPr lang="en-US" dirty="0" err="1"/>
              <a:t>playstore</a:t>
            </a:r>
            <a:r>
              <a:rPr lang="en-US" dirty="0"/>
              <a:t> market.</a:t>
            </a:r>
          </a:p>
          <a:p>
            <a:r>
              <a:rPr lang="en-US" dirty="0"/>
              <a:t>Rating of the apps in the game category is mostly above 4.0.</a:t>
            </a:r>
          </a:p>
          <a:p>
            <a:r>
              <a:rPr lang="en-US" dirty="0"/>
              <a:t>Most of the apps in the </a:t>
            </a:r>
            <a:r>
              <a:rPr lang="en-US" dirty="0" err="1"/>
              <a:t>playstore</a:t>
            </a:r>
            <a:r>
              <a:rPr lang="en-US" dirty="0"/>
              <a:t> are designed for every age groups. Interestingly, there are very few adult apps based on this dataset.</a:t>
            </a:r>
          </a:p>
          <a:p>
            <a:r>
              <a:rPr lang="en-US" dirty="0"/>
              <a:t>Device running with minimum android version 4.1 will have more number of apps for it in the </a:t>
            </a:r>
            <a:r>
              <a:rPr lang="en-US" dirty="0" err="1"/>
              <a:t>playstore</a:t>
            </a:r>
            <a:r>
              <a:rPr lang="en-US" dirty="0"/>
              <a:t>. Even it has more games.</a:t>
            </a:r>
          </a:p>
          <a:p>
            <a:r>
              <a:rPr lang="en-US" dirty="0"/>
              <a:t>Higher sized apps are downloaded most than lower sized apps. Because games are downloaded most which is obviously has higher sizes.</a:t>
            </a:r>
          </a:p>
          <a:p>
            <a:r>
              <a:rPr lang="en-US" dirty="0"/>
              <a:t>Most apps can be downloaded free of cost.</a:t>
            </a:r>
          </a:p>
          <a:p>
            <a:r>
              <a:rPr lang="en-US" dirty="0"/>
              <a:t>Most installed apps have most reviews.</a:t>
            </a:r>
          </a:p>
          <a:p>
            <a:r>
              <a:rPr lang="en-US" dirty="0"/>
              <a:t>Category Game has most installed since most installed apps likely to get more reviews.  Henceforth if app related to game is launched in the market, it will be more likely to be successful.</a:t>
            </a:r>
          </a:p>
          <a:p>
            <a:r>
              <a:rPr lang="en-US" dirty="0"/>
              <a:t>Machine learning model can be applied to predict app rating, reviews. </a:t>
            </a:r>
            <a:endParaRPr lang="en-US" dirty="0"/>
          </a:p>
        </p:txBody>
      </p:sp>
    </p:spTree>
    <p:extLst>
      <p:ext uri="{BB962C8B-B14F-4D97-AF65-F5344CB8AC3E}">
        <p14:creationId xmlns:p14="http://schemas.microsoft.com/office/powerpoint/2010/main" val="358970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853269"/>
            <a:ext cx="9609668" cy="146880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191242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Agenda</a:t>
            </a:r>
            <a:endParaRPr lang="en-IN" b="1" dirty="0"/>
          </a:p>
        </p:txBody>
      </p:sp>
      <p:graphicFrame>
        <p:nvGraphicFramePr>
          <p:cNvPr id="3" name="Diagram 2"/>
          <p:cNvGraphicFramePr/>
          <p:nvPr>
            <p:extLst>
              <p:ext uri="{D42A27DB-BD31-4B8C-83A1-F6EECF244321}">
                <p14:modId xmlns:p14="http://schemas.microsoft.com/office/powerpoint/2010/main" val="1040700494"/>
              </p:ext>
            </p:extLst>
          </p:nvPr>
        </p:nvGraphicFramePr>
        <p:xfrm>
          <a:off x="1978261" y="2514895"/>
          <a:ext cx="5804102" cy="3194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92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861" y="848864"/>
            <a:ext cx="7969105" cy="584775"/>
          </a:xfrm>
          <a:prstGeom prst="rect">
            <a:avLst/>
          </a:prstGeom>
        </p:spPr>
        <p:txBody>
          <a:bodyPr wrap="none">
            <a:spAutoFit/>
          </a:bodyPr>
          <a:lstStyle/>
          <a:p>
            <a:r>
              <a:rPr lang="en-US" sz="3200" b="1" dirty="0"/>
              <a:t>Google Play Store Data Analysis: </a:t>
            </a:r>
            <a:r>
              <a:rPr lang="en-US" sz="3200" b="1" dirty="0" smtClean="0"/>
              <a:t>Hypothesis</a:t>
            </a:r>
            <a:endParaRPr lang="en-IN" sz="3200" b="1" dirty="0"/>
          </a:p>
        </p:txBody>
      </p:sp>
      <p:sp>
        <p:nvSpPr>
          <p:cNvPr id="7" name="Rectangle 6"/>
          <p:cNvSpPr/>
          <p:nvPr/>
        </p:nvSpPr>
        <p:spPr>
          <a:xfrm>
            <a:off x="1060105" y="1646489"/>
            <a:ext cx="9577843" cy="2431435"/>
          </a:xfrm>
          <a:prstGeom prst="rect">
            <a:avLst/>
          </a:prstGeom>
        </p:spPr>
        <p:txBody>
          <a:bodyPr wrap="square">
            <a:spAutoFit/>
          </a:bodyPr>
          <a:lstStyle/>
          <a:p>
            <a:r>
              <a:rPr lang="en-US" sz="2200" b="1" dirty="0"/>
              <a:t>Problem Statement:</a:t>
            </a:r>
            <a:endParaRPr lang="en-IN" sz="2200" b="1" dirty="0"/>
          </a:p>
          <a:p>
            <a:endParaRPr lang="en-IN" dirty="0" smtClean="0">
              <a:solidFill>
                <a:srgbClr val="000000"/>
              </a:solidFill>
              <a:latin typeface="Helvetica Neue"/>
            </a:endParaRPr>
          </a:p>
          <a:p>
            <a:r>
              <a:rPr lang="en-IN" dirty="0" smtClean="0">
                <a:solidFill>
                  <a:srgbClr val="000000"/>
                </a:solidFill>
                <a:latin typeface="Helvetica Neue"/>
              </a:rPr>
              <a:t>Types </a:t>
            </a:r>
            <a:r>
              <a:rPr lang="en-IN" dirty="0">
                <a:solidFill>
                  <a:srgbClr val="000000"/>
                </a:solidFill>
                <a:latin typeface="Helvetica Neue"/>
              </a:rPr>
              <a:t>of app to be launched by google </a:t>
            </a:r>
            <a:r>
              <a:rPr lang="en-IN" dirty="0" smtClean="0">
                <a:solidFill>
                  <a:srgbClr val="000000"/>
                </a:solidFill>
                <a:latin typeface="Helvetica Neue"/>
              </a:rPr>
              <a:t>play store </a:t>
            </a:r>
            <a:r>
              <a:rPr lang="en-IN" dirty="0">
                <a:solidFill>
                  <a:srgbClr val="000000"/>
                </a:solidFill>
                <a:latin typeface="Helvetica Neue"/>
              </a:rPr>
              <a:t>to be successful</a:t>
            </a:r>
            <a:r>
              <a:rPr lang="en-IN" dirty="0" smtClean="0">
                <a:solidFill>
                  <a:srgbClr val="000000"/>
                </a:solidFill>
                <a:latin typeface="Helvetica Neue"/>
              </a:rPr>
              <a:t>.</a:t>
            </a:r>
          </a:p>
          <a:p>
            <a:endParaRPr lang="en-IN" dirty="0">
              <a:solidFill>
                <a:srgbClr val="000000"/>
              </a:solidFill>
              <a:latin typeface="Helvetica Neue"/>
            </a:endParaRPr>
          </a:p>
          <a:p>
            <a:endParaRPr lang="en-IN" dirty="0">
              <a:solidFill>
                <a:srgbClr val="000000"/>
              </a:solidFill>
              <a:latin typeface="Helvetica Neue"/>
            </a:endParaRPr>
          </a:p>
          <a:p>
            <a:r>
              <a:rPr lang="en-IN" sz="2200" dirty="0">
                <a:solidFill>
                  <a:srgbClr val="000000"/>
                </a:solidFill>
                <a:latin typeface="Helvetica Neue"/>
              </a:rPr>
              <a:t>Hypothesis: </a:t>
            </a:r>
            <a:endParaRPr lang="en-IN" sz="2200" dirty="0" smtClean="0">
              <a:solidFill>
                <a:srgbClr val="000000"/>
              </a:solidFill>
              <a:latin typeface="Helvetica Neue"/>
            </a:endParaRPr>
          </a:p>
          <a:p>
            <a:endParaRPr lang="en-IN" dirty="0">
              <a:solidFill>
                <a:srgbClr val="000000"/>
              </a:solidFill>
              <a:latin typeface="Helvetica Neue"/>
            </a:endParaRPr>
          </a:p>
          <a:p>
            <a:r>
              <a:rPr lang="en-IN" dirty="0" smtClean="0">
                <a:solidFill>
                  <a:srgbClr val="000000"/>
                </a:solidFill>
                <a:latin typeface="Helvetica Neue"/>
              </a:rPr>
              <a:t>Highest </a:t>
            </a:r>
            <a:r>
              <a:rPr lang="en-IN" dirty="0">
                <a:solidFill>
                  <a:srgbClr val="000000"/>
                </a:solidFill>
                <a:latin typeface="Helvetica Neue"/>
              </a:rPr>
              <a:t>installed apps will get more reviews</a:t>
            </a:r>
            <a:endParaRPr lang="en-IN" b="0" i="0" dirty="0">
              <a:solidFill>
                <a:srgbClr val="000000"/>
              </a:solidFill>
              <a:effectLst/>
              <a:latin typeface="Helvetica Neue"/>
            </a:endParaRPr>
          </a:p>
        </p:txBody>
      </p:sp>
    </p:spTree>
    <p:extLst>
      <p:ext uri="{BB962C8B-B14F-4D97-AF65-F5344CB8AC3E}">
        <p14:creationId xmlns:p14="http://schemas.microsoft.com/office/powerpoint/2010/main" val="42666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143" y="1605298"/>
            <a:ext cx="5043018" cy="3209524"/>
          </a:xfrm>
          <a:prstGeom prst="rect">
            <a:avLst/>
          </a:prstGeom>
        </p:spPr>
      </p:pic>
      <p:pic>
        <p:nvPicPr>
          <p:cNvPr id="3" name="Picture 2"/>
          <p:cNvPicPr>
            <a:picLocks noChangeAspect="1"/>
          </p:cNvPicPr>
          <p:nvPr/>
        </p:nvPicPr>
        <p:blipFill>
          <a:blip r:embed="rId3"/>
          <a:stretch>
            <a:fillRect/>
          </a:stretch>
        </p:blipFill>
        <p:spPr>
          <a:xfrm>
            <a:off x="6194738" y="1605298"/>
            <a:ext cx="5190186" cy="3209524"/>
          </a:xfrm>
          <a:prstGeom prst="rect">
            <a:avLst/>
          </a:prstGeom>
        </p:spPr>
      </p:pic>
      <p:sp>
        <p:nvSpPr>
          <p:cNvPr id="4" name="Rectangle 3"/>
          <p:cNvSpPr/>
          <p:nvPr/>
        </p:nvSpPr>
        <p:spPr>
          <a:xfrm>
            <a:off x="688081" y="732954"/>
            <a:ext cx="9833958" cy="584775"/>
          </a:xfrm>
          <a:prstGeom prst="rect">
            <a:avLst/>
          </a:prstGeom>
        </p:spPr>
        <p:txBody>
          <a:bodyPr wrap="square">
            <a:spAutoFit/>
          </a:bodyPr>
          <a:lstStyle/>
          <a:p>
            <a:r>
              <a:rPr lang="en-US" sz="3200" b="1" dirty="0"/>
              <a:t>Google Play </a:t>
            </a:r>
            <a:r>
              <a:rPr lang="en-US" sz="3200" b="1" dirty="0" smtClean="0"/>
              <a:t>Store- Rating Analysis</a:t>
            </a:r>
            <a:r>
              <a:rPr lang="en-US" sz="3200" dirty="0" smtClean="0"/>
              <a:t> </a:t>
            </a:r>
            <a:endParaRPr lang="en-IN" sz="3200" dirty="0"/>
          </a:p>
        </p:txBody>
      </p:sp>
    </p:spTree>
    <p:extLst>
      <p:ext uri="{BB962C8B-B14F-4D97-AF65-F5344CB8AC3E}">
        <p14:creationId xmlns:p14="http://schemas.microsoft.com/office/powerpoint/2010/main" val="711324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6708" y="771591"/>
            <a:ext cx="6390980" cy="584775"/>
          </a:xfrm>
          <a:prstGeom prst="rect">
            <a:avLst/>
          </a:prstGeom>
        </p:spPr>
        <p:txBody>
          <a:bodyPr wrap="none">
            <a:spAutoFit/>
          </a:bodyPr>
          <a:lstStyle/>
          <a:p>
            <a:r>
              <a:rPr lang="en-US" sz="3200" b="1" dirty="0"/>
              <a:t>Google Play Store- </a:t>
            </a:r>
            <a:r>
              <a:rPr lang="en-US" sz="3200" b="1" dirty="0" smtClean="0"/>
              <a:t>Genres</a:t>
            </a:r>
            <a:r>
              <a:rPr lang="en-US" sz="3200" b="1" dirty="0" smtClean="0"/>
              <a:t> </a:t>
            </a:r>
            <a:r>
              <a:rPr lang="en-US" sz="3200" b="1" dirty="0"/>
              <a:t>Analysis</a:t>
            </a:r>
            <a:r>
              <a:rPr lang="en-US" sz="3200" dirty="0"/>
              <a:t> </a:t>
            </a:r>
            <a:endParaRPr lang="en-IN" sz="3200" dirty="0"/>
          </a:p>
        </p:txBody>
      </p:sp>
      <p:pic>
        <p:nvPicPr>
          <p:cNvPr id="5" name="Picture 4"/>
          <p:cNvPicPr>
            <a:picLocks noChangeAspect="1"/>
          </p:cNvPicPr>
          <p:nvPr/>
        </p:nvPicPr>
        <p:blipFill>
          <a:blip r:embed="rId2"/>
          <a:stretch>
            <a:fillRect/>
          </a:stretch>
        </p:blipFill>
        <p:spPr>
          <a:xfrm>
            <a:off x="1541152" y="1510911"/>
            <a:ext cx="7242240" cy="3914286"/>
          </a:xfrm>
          <a:prstGeom prst="rect">
            <a:avLst/>
          </a:prstGeom>
        </p:spPr>
      </p:pic>
    </p:spTree>
    <p:extLst>
      <p:ext uri="{BB962C8B-B14F-4D97-AF65-F5344CB8AC3E}">
        <p14:creationId xmlns:p14="http://schemas.microsoft.com/office/powerpoint/2010/main" val="368035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3253" y="1389915"/>
            <a:ext cx="5324497" cy="3780953"/>
          </a:xfrm>
          <a:prstGeom prst="rect">
            <a:avLst/>
          </a:prstGeom>
        </p:spPr>
      </p:pic>
      <p:sp>
        <p:nvSpPr>
          <p:cNvPr id="3" name="Rectangle 2"/>
          <p:cNvSpPr/>
          <p:nvPr/>
        </p:nvSpPr>
        <p:spPr>
          <a:xfrm>
            <a:off x="650798" y="707195"/>
            <a:ext cx="7543925" cy="584775"/>
          </a:xfrm>
          <a:prstGeom prst="rect">
            <a:avLst/>
          </a:prstGeom>
        </p:spPr>
        <p:txBody>
          <a:bodyPr wrap="none">
            <a:spAutoFit/>
          </a:bodyPr>
          <a:lstStyle/>
          <a:p>
            <a:r>
              <a:rPr lang="en-US" sz="3200" b="1" dirty="0"/>
              <a:t>Google Play Store- </a:t>
            </a:r>
            <a:r>
              <a:rPr lang="en-US" sz="3200" b="1" dirty="0" smtClean="0"/>
              <a:t>Type of Apps </a:t>
            </a:r>
            <a:r>
              <a:rPr lang="en-US" sz="3200" b="1" dirty="0" smtClean="0"/>
              <a:t>Analysis</a:t>
            </a:r>
            <a:r>
              <a:rPr lang="en-US" sz="3200" dirty="0" smtClean="0"/>
              <a:t> </a:t>
            </a:r>
            <a:endParaRPr lang="en-IN" sz="3200" dirty="0"/>
          </a:p>
        </p:txBody>
      </p:sp>
      <p:pic>
        <p:nvPicPr>
          <p:cNvPr id="4" name="Picture 3"/>
          <p:cNvPicPr>
            <a:picLocks noChangeAspect="1"/>
          </p:cNvPicPr>
          <p:nvPr/>
        </p:nvPicPr>
        <p:blipFill>
          <a:blip r:embed="rId3"/>
          <a:stretch>
            <a:fillRect/>
          </a:stretch>
        </p:blipFill>
        <p:spPr>
          <a:xfrm>
            <a:off x="6426558" y="1389916"/>
            <a:ext cx="4928335" cy="3780952"/>
          </a:xfrm>
          <a:prstGeom prst="rect">
            <a:avLst/>
          </a:prstGeom>
        </p:spPr>
      </p:pic>
    </p:spTree>
    <p:extLst>
      <p:ext uri="{BB962C8B-B14F-4D97-AF65-F5344CB8AC3E}">
        <p14:creationId xmlns:p14="http://schemas.microsoft.com/office/powerpoint/2010/main" val="573970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193" y="707197"/>
            <a:ext cx="6745629" cy="584775"/>
          </a:xfrm>
          <a:prstGeom prst="rect">
            <a:avLst/>
          </a:prstGeom>
        </p:spPr>
        <p:txBody>
          <a:bodyPr wrap="none">
            <a:spAutoFit/>
          </a:bodyPr>
          <a:lstStyle/>
          <a:p>
            <a:r>
              <a:rPr lang="en-US" sz="3200" b="1" dirty="0"/>
              <a:t>Google Play Store- </a:t>
            </a:r>
            <a:r>
              <a:rPr lang="en-US" sz="3200" b="1" dirty="0" smtClean="0"/>
              <a:t>Category </a:t>
            </a:r>
            <a:r>
              <a:rPr lang="en-US" sz="3200" b="1" dirty="0"/>
              <a:t>Analysis</a:t>
            </a:r>
            <a:r>
              <a:rPr lang="en-US" sz="3200" dirty="0"/>
              <a:t> </a:t>
            </a:r>
            <a:endParaRPr lang="en-IN" sz="3200" dirty="0"/>
          </a:p>
        </p:txBody>
      </p:sp>
      <p:pic>
        <p:nvPicPr>
          <p:cNvPr id="4" name="Picture 3"/>
          <p:cNvPicPr>
            <a:picLocks noChangeAspect="1"/>
          </p:cNvPicPr>
          <p:nvPr/>
        </p:nvPicPr>
        <p:blipFill>
          <a:blip r:embed="rId2"/>
          <a:stretch>
            <a:fillRect/>
          </a:stretch>
        </p:blipFill>
        <p:spPr>
          <a:xfrm>
            <a:off x="1352282" y="1286143"/>
            <a:ext cx="7496099" cy="4285714"/>
          </a:xfrm>
          <a:prstGeom prst="rect">
            <a:avLst/>
          </a:prstGeom>
        </p:spPr>
      </p:pic>
    </p:spTree>
    <p:extLst>
      <p:ext uri="{BB962C8B-B14F-4D97-AF65-F5344CB8AC3E}">
        <p14:creationId xmlns:p14="http://schemas.microsoft.com/office/powerpoint/2010/main" val="365602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951" y="887500"/>
            <a:ext cx="6344494" cy="584775"/>
          </a:xfrm>
          <a:prstGeom prst="rect">
            <a:avLst/>
          </a:prstGeom>
        </p:spPr>
        <p:txBody>
          <a:bodyPr wrap="none">
            <a:spAutoFit/>
          </a:bodyPr>
          <a:lstStyle/>
          <a:p>
            <a:r>
              <a:rPr lang="en-US" sz="3200" b="1" dirty="0"/>
              <a:t>Google Play Store- Rating Analysis</a:t>
            </a:r>
            <a:r>
              <a:rPr lang="en-US" sz="3200" dirty="0"/>
              <a:t> </a:t>
            </a:r>
            <a:endParaRPr lang="en-IN" sz="3200" dirty="0"/>
          </a:p>
        </p:txBody>
      </p:sp>
      <p:pic>
        <p:nvPicPr>
          <p:cNvPr id="3" name="Picture 2"/>
          <p:cNvPicPr>
            <a:picLocks noChangeAspect="1"/>
          </p:cNvPicPr>
          <p:nvPr/>
        </p:nvPicPr>
        <p:blipFill>
          <a:blip r:embed="rId2"/>
          <a:stretch>
            <a:fillRect/>
          </a:stretch>
        </p:blipFill>
        <p:spPr>
          <a:xfrm>
            <a:off x="1067306" y="1570015"/>
            <a:ext cx="7419871" cy="3620171"/>
          </a:xfrm>
          <a:prstGeom prst="rect">
            <a:avLst/>
          </a:prstGeom>
        </p:spPr>
      </p:pic>
    </p:spTree>
    <p:extLst>
      <p:ext uri="{BB962C8B-B14F-4D97-AF65-F5344CB8AC3E}">
        <p14:creationId xmlns:p14="http://schemas.microsoft.com/office/powerpoint/2010/main" val="112940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2770" y="784470"/>
            <a:ext cx="6470489" cy="584775"/>
          </a:xfrm>
          <a:prstGeom prst="rect">
            <a:avLst/>
          </a:prstGeom>
        </p:spPr>
        <p:txBody>
          <a:bodyPr wrap="none">
            <a:spAutoFit/>
          </a:bodyPr>
          <a:lstStyle/>
          <a:p>
            <a:r>
              <a:rPr lang="en-US" sz="3200" b="1" dirty="0"/>
              <a:t>Google Play Store- </a:t>
            </a:r>
            <a:r>
              <a:rPr lang="en-US" sz="3200" b="1" dirty="0" smtClean="0"/>
              <a:t>Version</a:t>
            </a:r>
            <a:r>
              <a:rPr lang="en-US" sz="3200" b="1" dirty="0" smtClean="0"/>
              <a:t> </a:t>
            </a:r>
            <a:r>
              <a:rPr lang="en-US" sz="3200" b="1" dirty="0"/>
              <a:t>Analysis</a:t>
            </a:r>
            <a:r>
              <a:rPr lang="en-US" sz="3200" dirty="0"/>
              <a:t> </a:t>
            </a:r>
            <a:endParaRPr lang="en-IN" sz="3200" dirty="0"/>
          </a:p>
        </p:txBody>
      </p:sp>
      <p:pic>
        <p:nvPicPr>
          <p:cNvPr id="3" name="Picture 2"/>
          <p:cNvPicPr>
            <a:picLocks noChangeAspect="1"/>
          </p:cNvPicPr>
          <p:nvPr/>
        </p:nvPicPr>
        <p:blipFill>
          <a:blip r:embed="rId2"/>
          <a:stretch>
            <a:fillRect/>
          </a:stretch>
        </p:blipFill>
        <p:spPr>
          <a:xfrm>
            <a:off x="841763" y="1469909"/>
            <a:ext cx="5301460" cy="3866667"/>
          </a:xfrm>
          <a:prstGeom prst="rect">
            <a:avLst/>
          </a:prstGeom>
        </p:spPr>
      </p:pic>
      <p:pic>
        <p:nvPicPr>
          <p:cNvPr id="4" name="Picture 3"/>
          <p:cNvPicPr>
            <a:picLocks noChangeAspect="1"/>
          </p:cNvPicPr>
          <p:nvPr/>
        </p:nvPicPr>
        <p:blipFill>
          <a:blip r:embed="rId3"/>
          <a:stretch>
            <a:fillRect/>
          </a:stretch>
        </p:blipFill>
        <p:spPr>
          <a:xfrm>
            <a:off x="6327477" y="1469909"/>
            <a:ext cx="5004577" cy="3876190"/>
          </a:xfrm>
          <a:prstGeom prst="rect">
            <a:avLst/>
          </a:prstGeom>
        </p:spPr>
      </p:pic>
    </p:spTree>
    <p:extLst>
      <p:ext uri="{BB962C8B-B14F-4D97-AF65-F5344CB8AC3E}">
        <p14:creationId xmlns:p14="http://schemas.microsoft.com/office/powerpoint/2010/main" val="18375724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957</TotalTime>
  <Words>277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Helvetica Neue</vt:lpstr>
      <vt:lpstr>Organic</vt:lpstr>
      <vt:lpstr>Exploratory Data Analysis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abhai bharath</dc:creator>
  <cp:lastModifiedBy>abhai bharath</cp:lastModifiedBy>
  <cp:revision>20</cp:revision>
  <dcterms:created xsi:type="dcterms:W3CDTF">2019-05-05T04:52:28Z</dcterms:created>
  <dcterms:modified xsi:type="dcterms:W3CDTF">2019-05-06T21:37:05Z</dcterms:modified>
</cp:coreProperties>
</file>