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079308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spc="-157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Linux File Processing Utilities and Commands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0789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Linux file processing utilities and commands offer a world of convenient functions for developers, analysts, and system administrators, making everyday tasks much simpler. Below are some practical examples to give you a head start.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75048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19" y="5758101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755958"/>
            <a:ext cx="272867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bandham ananya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669381"/>
            <a:ext cx="55679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Displaying File Content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808095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40440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cat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613434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Concatenate and display entire file content.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808095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40440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head and tail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4613434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Display first/last lines of a file, specify number of lines shown with -n flag.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50062"/>
            <a:ext cx="83384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Searching for Text Patterns in Files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588776"/>
            <a:ext cx="44410" cy="4190643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990076"/>
            <a:ext cx="777597" cy="444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76236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48823" y="2804041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8109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grep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38030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Searches for the pattern in a file or stream, can be used with regex format.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100929"/>
            <a:ext cx="777597" cy="444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8732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25963" y="3914894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9218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ack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49115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powerful tool designed for developers, looks for code patterns, and is customizable.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251906"/>
            <a:ext cx="777597" cy="444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0241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2153" y="5065871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727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find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642134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Searches for files and directories with specific name, size, or modified time.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97347"/>
          </a:xfrm>
          <a:prstGeom prst="rect">
            <a:avLst/>
          </a:prstGeom>
          <a:solidFill>
            <a:srgbClr val="FFF8F0"/>
          </a:solidFill>
          <a:ln w="9644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spc="-92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Text Manipulation and Structured Data Processing</a:t>
            </a:r>
            <a:endParaRPr lang="en-US" sz="3062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167" y="1710690"/>
            <a:ext cx="3577352" cy="221087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21167" y="4115872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spc="-46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sed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621167" y="4514374"/>
            <a:ext cx="3577352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stream editor used to perform basic text manipulations on an input stream.</a:t>
            </a:r>
            <a:endParaRPr lang="en-US" sz="1225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67" y="5186720"/>
            <a:ext cx="3577352" cy="2682954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762" y="1710690"/>
            <a:ext cx="3577471" cy="22109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31762" y="4115991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spc="-46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cut</a:t>
            </a:r>
            <a:endParaRPr lang="en-US" sz="1531" dirty="0"/>
          </a:p>
        </p:txBody>
      </p:sp>
      <p:sp>
        <p:nvSpPr>
          <p:cNvPr id="11" name="Text 6"/>
          <p:cNvSpPr/>
          <p:nvPr/>
        </p:nvSpPr>
        <p:spPr>
          <a:xfrm>
            <a:off x="7431762" y="4514493"/>
            <a:ext cx="357747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Cuts out sections from each line of a file and writes them to standard output.</a:t>
            </a:r>
            <a:endParaRPr lang="en-US" sz="1225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762" y="5186839"/>
            <a:ext cx="3577471" cy="2011323"/>
          </a:xfrm>
          <a:prstGeom prst="rect">
            <a:avLst/>
          </a:prstGeom>
        </p:spPr>
      </p:pic>
      <p:pic>
        <p:nvPicPr>
          <p:cNvPr id="13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434941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File Permissions and Ownership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3305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16794" y="3372207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4068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chmod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976211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Changes the file mode (permissions) of the specified file.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33305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43820" y="3372207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34068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chown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976211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Changes the user and/or group ownership of each given file.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438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90124" y="5479852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5144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umask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083856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Sets the file mode creation mask for the process, which determines the permissions of newly created files.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968341"/>
            <a:ext cx="79644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Archiving and Compressing Files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1814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tar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856792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Archive files and directories into a tarball file.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767501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Usage example: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372814"/>
            <a:ext cx="2800945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tar -cvf archive.tar file1.txt file2.txt dir1 dir2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743932" y="321814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gzip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743932" y="3856792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Compress files using the gzip algorithm to reduce file size.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743932" y="4767501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Usage example: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6099334" y="5372814"/>
            <a:ext cx="2800945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gzip file.txt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321814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zip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9449872" y="3856792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Archive and compress files into a zip file.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449872" y="4767501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Usage example: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805273" y="5372814"/>
            <a:ext cx="2800945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zip compressor.zip file1.txt file2.txt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7964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Process Management and System Performance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12733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0487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61807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Lists the currently running processes, displays their IDs, statuses, and other information.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12733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0487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top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61807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Displays the system resources being used by processes in real-time, sorted by CPU or memory usage.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3784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nice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947767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Changes the priority of a process, which controls how much system resources the process can consume.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3784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kill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947767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Sends a signal to processes, ending the process under certain defined circumstances.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50238"/>
            <a:ext cx="71014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Networking and Connectivity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088952"/>
            <a:ext cx="44410" cy="5190411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490252"/>
            <a:ext cx="777597" cy="444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2625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48823" y="2304217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3111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ifconfig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88047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Shows network interfaces and their configurations.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601105"/>
            <a:ext cx="777597" cy="444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373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25963" y="3415070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4219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3991332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Sends packets to another network device and measures the response time.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600873"/>
            <a:ext cx="777597" cy="444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3731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2153" y="4414838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4217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traceroute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4991100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Displays the route packets travel to reach a remote host.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6287631" y="5600760"/>
            <a:ext cx="777597" cy="444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3730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18343" y="5414724"/>
            <a:ext cx="19371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3871198" y="54216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curl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2037993" y="599098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command-line tool for transferring data from or to a server, supports many protocols.</a:t>
            </a:r>
            <a:endParaRPr lang="en-US" sz="1750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2023-11-10T06:18:15Z</dcterms:created>
  <dcterms:modified xsi:type="dcterms:W3CDTF">2023-11-10T06:18:15Z</dcterms:modified>
</cp:coreProperties>
</file>