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3" r:id="rId4"/>
    <p:sldId id="259" r:id="rId5"/>
    <p:sldId id="261" r:id="rId6"/>
    <p:sldId id="262" r:id="rId7"/>
    <p:sldId id="256" r:id="rId8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D8501-5386-4E31-88A3-94DACA58BEBE}" v="153" dt="2024-10-02T18:40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7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9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6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35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1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4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73C79-E55F-43DB-B2E4-E2C2AD643910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A24680C2-0CC5-C22E-ED9E-B5E7131910AA}"/>
              </a:ext>
            </a:extLst>
          </p:cNvPr>
          <p:cNvSpPr/>
          <p:nvPr/>
        </p:nvSpPr>
        <p:spPr>
          <a:xfrm>
            <a:off x="625642" y="336884"/>
            <a:ext cx="17655491" cy="10280316"/>
          </a:xfrm>
          <a:custGeom>
            <a:avLst/>
            <a:gdLst>
              <a:gd name="connsiteX0" fmla="*/ 8022065 w 17368748"/>
              <a:gd name="connsiteY0" fmla="*/ 50216 h 10747126"/>
              <a:gd name="connsiteX1" fmla="*/ 2897615 w 17368748"/>
              <a:gd name="connsiteY1" fmla="*/ 278816 h 10747126"/>
              <a:gd name="connsiteX2" fmla="*/ 668765 w 17368748"/>
              <a:gd name="connsiteY2" fmla="*/ 2831516 h 10747126"/>
              <a:gd name="connsiteX3" fmla="*/ 78215 w 17368748"/>
              <a:gd name="connsiteY3" fmla="*/ 8108366 h 10747126"/>
              <a:gd name="connsiteX4" fmla="*/ 2135615 w 17368748"/>
              <a:gd name="connsiteY4" fmla="*/ 10299116 h 10747126"/>
              <a:gd name="connsiteX5" fmla="*/ 6574265 w 17368748"/>
              <a:gd name="connsiteY5" fmla="*/ 10489616 h 10747126"/>
              <a:gd name="connsiteX6" fmla="*/ 16061165 w 17368748"/>
              <a:gd name="connsiteY6" fmla="*/ 9918116 h 10747126"/>
              <a:gd name="connsiteX7" fmla="*/ 16899365 w 17368748"/>
              <a:gd name="connsiteY7" fmla="*/ 1574216 h 10747126"/>
              <a:gd name="connsiteX8" fmla="*/ 12384515 w 17368748"/>
              <a:gd name="connsiteY8" fmla="*/ 1650416 h 10747126"/>
              <a:gd name="connsiteX9" fmla="*/ 10708115 w 17368748"/>
              <a:gd name="connsiteY9" fmla="*/ 2412416 h 10747126"/>
              <a:gd name="connsiteX10" fmla="*/ 8765015 w 17368748"/>
              <a:gd name="connsiteY10" fmla="*/ 1269416 h 10747126"/>
              <a:gd name="connsiteX11" fmla="*/ 8441165 w 17368748"/>
              <a:gd name="connsiteY11" fmla="*/ 412166 h 10747126"/>
              <a:gd name="connsiteX12" fmla="*/ 8022065 w 17368748"/>
              <a:gd name="connsiteY12" fmla="*/ 126416 h 10747126"/>
              <a:gd name="connsiteX13" fmla="*/ 8022065 w 17368748"/>
              <a:gd name="connsiteY13" fmla="*/ 50216 h 1074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368748" h="10747126">
                <a:moveTo>
                  <a:pt x="8022065" y="50216"/>
                </a:moveTo>
                <a:cubicBezTo>
                  <a:pt x="7167990" y="75616"/>
                  <a:pt x="4123165" y="-184734"/>
                  <a:pt x="2897615" y="278816"/>
                </a:cubicBezTo>
                <a:cubicBezTo>
                  <a:pt x="1672065" y="742366"/>
                  <a:pt x="1138665" y="1526591"/>
                  <a:pt x="668765" y="2831516"/>
                </a:cubicBezTo>
                <a:cubicBezTo>
                  <a:pt x="198865" y="4136441"/>
                  <a:pt x="-166260" y="6863766"/>
                  <a:pt x="78215" y="8108366"/>
                </a:cubicBezTo>
                <a:cubicBezTo>
                  <a:pt x="322690" y="9352966"/>
                  <a:pt x="1052940" y="9902241"/>
                  <a:pt x="2135615" y="10299116"/>
                </a:cubicBezTo>
                <a:cubicBezTo>
                  <a:pt x="3218290" y="10695991"/>
                  <a:pt x="4253340" y="10553116"/>
                  <a:pt x="6574265" y="10489616"/>
                </a:cubicBezTo>
                <a:cubicBezTo>
                  <a:pt x="8895190" y="10426116"/>
                  <a:pt x="14340315" y="11404016"/>
                  <a:pt x="16061165" y="9918116"/>
                </a:cubicBezTo>
                <a:cubicBezTo>
                  <a:pt x="17782015" y="8432216"/>
                  <a:pt x="17512140" y="2952166"/>
                  <a:pt x="16899365" y="1574216"/>
                </a:cubicBezTo>
                <a:cubicBezTo>
                  <a:pt x="16286590" y="196266"/>
                  <a:pt x="13416390" y="1510716"/>
                  <a:pt x="12384515" y="1650416"/>
                </a:cubicBezTo>
                <a:cubicBezTo>
                  <a:pt x="11352640" y="1790116"/>
                  <a:pt x="11311365" y="2475916"/>
                  <a:pt x="10708115" y="2412416"/>
                </a:cubicBezTo>
                <a:cubicBezTo>
                  <a:pt x="10104865" y="2348916"/>
                  <a:pt x="9142840" y="1602791"/>
                  <a:pt x="8765015" y="1269416"/>
                </a:cubicBezTo>
                <a:cubicBezTo>
                  <a:pt x="8387190" y="936041"/>
                  <a:pt x="8564990" y="602666"/>
                  <a:pt x="8441165" y="412166"/>
                </a:cubicBezTo>
                <a:cubicBezTo>
                  <a:pt x="8317340" y="221666"/>
                  <a:pt x="8091915" y="183566"/>
                  <a:pt x="8022065" y="126416"/>
                </a:cubicBezTo>
                <a:cubicBezTo>
                  <a:pt x="7952215" y="69266"/>
                  <a:pt x="8876140" y="24816"/>
                  <a:pt x="8022065" y="502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7BDF9D2-0C11-F4B8-C5ED-62A84373D870}"/>
              </a:ext>
            </a:extLst>
          </p:cNvPr>
          <p:cNvSpPr/>
          <p:nvPr/>
        </p:nvSpPr>
        <p:spPr>
          <a:xfrm>
            <a:off x="2217025" y="715218"/>
            <a:ext cx="6154325" cy="3390581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E2026C-8A81-A3AA-81E5-77FC6D9002A1}"/>
              </a:ext>
            </a:extLst>
          </p:cNvPr>
          <p:cNvSpPr/>
          <p:nvPr/>
        </p:nvSpPr>
        <p:spPr>
          <a:xfrm>
            <a:off x="2962605" y="1973618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F1F379-A91E-7149-A6F6-D41212F62B4E}"/>
              </a:ext>
            </a:extLst>
          </p:cNvPr>
          <p:cNvSpPr/>
          <p:nvPr/>
        </p:nvSpPr>
        <p:spPr>
          <a:xfrm>
            <a:off x="1415010" y="2622682"/>
            <a:ext cx="16491989" cy="7634899"/>
          </a:xfrm>
          <a:custGeom>
            <a:avLst/>
            <a:gdLst>
              <a:gd name="connsiteX0" fmla="*/ 7642217 w 14718112"/>
              <a:gd name="connsiteY0" fmla="*/ 811420 h 6880319"/>
              <a:gd name="connsiteX1" fmla="*/ 6350446 w 14718112"/>
              <a:gd name="connsiteY1" fmla="*/ 985591 h 6880319"/>
              <a:gd name="connsiteX2" fmla="*/ 3287931 w 14718112"/>
              <a:gd name="connsiteY2" fmla="*/ 1391991 h 6880319"/>
              <a:gd name="connsiteX3" fmla="*/ 385074 w 14718112"/>
              <a:gd name="connsiteY3" fmla="*/ 1798391 h 6880319"/>
              <a:gd name="connsiteX4" fmla="*/ 65760 w 14718112"/>
              <a:gd name="connsiteY4" fmla="*/ 4614162 h 6880319"/>
              <a:gd name="connsiteX5" fmla="*/ 704389 w 14718112"/>
              <a:gd name="connsiteY5" fmla="*/ 6486505 h 6880319"/>
              <a:gd name="connsiteX6" fmla="*/ 4928046 w 14718112"/>
              <a:gd name="connsiteY6" fmla="*/ 6733248 h 6880319"/>
              <a:gd name="connsiteX7" fmla="*/ 12707703 w 14718112"/>
              <a:gd name="connsiteY7" fmla="*/ 6704220 h 6880319"/>
              <a:gd name="connsiteX8" fmla="*/ 14086560 w 14718112"/>
              <a:gd name="connsiteY8" fmla="*/ 4585134 h 6880319"/>
              <a:gd name="connsiteX9" fmla="*/ 14217189 w 14718112"/>
              <a:gd name="connsiteY9" fmla="*/ 274391 h 6880319"/>
              <a:gd name="connsiteX10" fmla="*/ 7642217 w 14718112"/>
              <a:gd name="connsiteY10" fmla="*/ 811420 h 68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18112" h="6880319">
                <a:moveTo>
                  <a:pt x="7642217" y="811420"/>
                </a:moveTo>
                <a:lnTo>
                  <a:pt x="6350446" y="985591"/>
                </a:lnTo>
                <a:lnTo>
                  <a:pt x="3287931" y="1391991"/>
                </a:lnTo>
                <a:cubicBezTo>
                  <a:pt x="2293702" y="1527458"/>
                  <a:pt x="922102" y="1261363"/>
                  <a:pt x="385074" y="1798391"/>
                </a:cubicBezTo>
                <a:cubicBezTo>
                  <a:pt x="-151954" y="2335419"/>
                  <a:pt x="12541" y="3832810"/>
                  <a:pt x="65760" y="4614162"/>
                </a:cubicBezTo>
                <a:cubicBezTo>
                  <a:pt x="118979" y="5395514"/>
                  <a:pt x="-105992" y="6133324"/>
                  <a:pt x="704389" y="6486505"/>
                </a:cubicBezTo>
                <a:cubicBezTo>
                  <a:pt x="1514770" y="6839686"/>
                  <a:pt x="2927494" y="6696962"/>
                  <a:pt x="4928046" y="6733248"/>
                </a:cubicBezTo>
                <a:cubicBezTo>
                  <a:pt x="6928598" y="6769534"/>
                  <a:pt x="11181284" y="7062239"/>
                  <a:pt x="12707703" y="6704220"/>
                </a:cubicBezTo>
                <a:cubicBezTo>
                  <a:pt x="14234122" y="6346201"/>
                  <a:pt x="13834979" y="5656772"/>
                  <a:pt x="14086560" y="4585134"/>
                </a:cubicBezTo>
                <a:cubicBezTo>
                  <a:pt x="14338141" y="3513496"/>
                  <a:pt x="15293665" y="905763"/>
                  <a:pt x="14217189" y="274391"/>
                </a:cubicBezTo>
                <a:cubicBezTo>
                  <a:pt x="13140713" y="-356981"/>
                  <a:pt x="10384208" y="219962"/>
                  <a:pt x="7642217" y="8114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8FFF02-24F2-21DD-D68A-87BF72E4B47F}"/>
              </a:ext>
            </a:extLst>
          </p:cNvPr>
          <p:cNvSpPr/>
          <p:nvPr/>
        </p:nvSpPr>
        <p:spPr>
          <a:xfrm>
            <a:off x="6761604" y="5267518"/>
            <a:ext cx="2738155" cy="2914025"/>
          </a:xfrm>
          <a:custGeom>
            <a:avLst/>
            <a:gdLst>
              <a:gd name="connsiteX0" fmla="*/ 207994 w 2752935"/>
              <a:gd name="connsiteY0" fmla="*/ 446502 h 2765448"/>
              <a:gd name="connsiteX1" fmla="*/ 251537 w 2752935"/>
              <a:gd name="connsiteY1" fmla="*/ 2405931 h 2765448"/>
              <a:gd name="connsiteX2" fmla="*/ 2181937 w 2752935"/>
              <a:gd name="connsiteY2" fmla="*/ 2652674 h 2765448"/>
              <a:gd name="connsiteX3" fmla="*/ 2747994 w 2752935"/>
              <a:gd name="connsiteY3" fmla="*/ 1128674 h 2765448"/>
              <a:gd name="connsiteX4" fmla="*/ 1949709 w 2752935"/>
              <a:gd name="connsiteY4" fmla="*/ 40102 h 2765448"/>
              <a:gd name="connsiteX5" fmla="*/ 207994 w 2752935"/>
              <a:gd name="connsiteY5" fmla="*/ 446502 h 276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935" h="2765448">
                <a:moveTo>
                  <a:pt x="207994" y="446502"/>
                </a:moveTo>
                <a:cubicBezTo>
                  <a:pt x="-75035" y="840807"/>
                  <a:pt x="-77453" y="2038236"/>
                  <a:pt x="251537" y="2405931"/>
                </a:cubicBezTo>
                <a:cubicBezTo>
                  <a:pt x="580527" y="2773626"/>
                  <a:pt x="1765861" y="2865550"/>
                  <a:pt x="2181937" y="2652674"/>
                </a:cubicBezTo>
                <a:cubicBezTo>
                  <a:pt x="2598013" y="2439798"/>
                  <a:pt x="2786699" y="1564103"/>
                  <a:pt x="2747994" y="1128674"/>
                </a:cubicBezTo>
                <a:cubicBezTo>
                  <a:pt x="2709289" y="693245"/>
                  <a:pt x="2373042" y="153797"/>
                  <a:pt x="1949709" y="40102"/>
                </a:cubicBezTo>
                <a:cubicBezTo>
                  <a:pt x="1526376" y="-73593"/>
                  <a:pt x="491023" y="52197"/>
                  <a:pt x="207994" y="44650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C405-8EDC-BB4E-C5A0-A8F631AE463B}"/>
              </a:ext>
            </a:extLst>
          </p:cNvPr>
          <p:cNvSpPr txBox="1"/>
          <p:nvPr/>
        </p:nvSpPr>
        <p:spPr>
          <a:xfrm>
            <a:off x="9250210" y="165769"/>
            <a:ext cx="509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815F5-515E-F8EB-444D-72F10F238236}"/>
              </a:ext>
            </a:extLst>
          </p:cNvPr>
          <p:cNvSpPr txBox="1"/>
          <p:nvPr/>
        </p:nvSpPr>
        <p:spPr>
          <a:xfrm>
            <a:off x="9476397" y="7875791"/>
            <a:ext cx="44649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 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B16BD-F010-F95B-5DE9-18DCA9AC60FD}"/>
              </a:ext>
            </a:extLst>
          </p:cNvPr>
          <p:cNvSpPr txBox="1"/>
          <p:nvPr/>
        </p:nvSpPr>
        <p:spPr>
          <a:xfrm>
            <a:off x="14102712" y="1906375"/>
            <a:ext cx="2821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36AF3-4BAE-C939-2D2C-1B2EADC9D118}"/>
              </a:ext>
            </a:extLst>
          </p:cNvPr>
          <p:cNvSpPr txBox="1"/>
          <p:nvPr/>
        </p:nvSpPr>
        <p:spPr>
          <a:xfrm>
            <a:off x="4800968" y="826381"/>
            <a:ext cx="3091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E166F-A6C0-BB5E-0FCD-287E0A833B98}"/>
              </a:ext>
            </a:extLst>
          </p:cNvPr>
          <p:cNvCxnSpPr>
            <a:cxnSpLocks/>
          </p:cNvCxnSpPr>
          <p:nvPr/>
        </p:nvCxnSpPr>
        <p:spPr>
          <a:xfrm flipH="1">
            <a:off x="8079651" y="1866751"/>
            <a:ext cx="2636745" cy="2149482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D72B11-6B27-E922-EB17-B6DEEEDE243A}"/>
              </a:ext>
            </a:extLst>
          </p:cNvPr>
          <p:cNvGrpSpPr/>
          <p:nvPr/>
        </p:nvGrpSpPr>
        <p:grpSpPr>
          <a:xfrm>
            <a:off x="6151776" y="4078450"/>
            <a:ext cx="1936906" cy="1016516"/>
            <a:chOff x="5191418" y="3921912"/>
            <a:chExt cx="1936906" cy="10165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6BB35-160C-6554-0559-BFE8D98FCA9C}"/>
                </a:ext>
              </a:extLst>
            </p:cNvPr>
            <p:cNvSpPr/>
            <p:nvPr/>
          </p:nvSpPr>
          <p:spPr>
            <a:xfrm>
              <a:off x="5191418" y="3921912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1F130-7049-DE4A-07B6-97D3CBA0D930}"/>
                </a:ext>
              </a:extLst>
            </p:cNvPr>
            <p:cNvGrpSpPr/>
            <p:nvPr/>
          </p:nvGrpSpPr>
          <p:grpSpPr>
            <a:xfrm>
              <a:off x="5295993" y="3992088"/>
              <a:ext cx="1693521" cy="836388"/>
              <a:chOff x="1239174" y="2962838"/>
              <a:chExt cx="1411267" cy="69699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58F70-DBE0-E84E-A035-3D75377DDE93}"/>
                  </a:ext>
                </a:extLst>
              </p:cNvPr>
              <p:cNvSpPr txBox="1"/>
              <p:nvPr/>
            </p:nvSpPr>
            <p:spPr>
              <a:xfrm>
                <a:off x="1408952" y="3377700"/>
                <a:ext cx="945771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B53F6-1275-923C-F23B-A3E4F9EEB746}"/>
                  </a:ext>
                </a:extLst>
              </p:cNvPr>
              <p:cNvSpPr txBox="1"/>
              <p:nvPr/>
            </p:nvSpPr>
            <p:spPr>
              <a:xfrm>
                <a:off x="1239174" y="3150859"/>
                <a:ext cx="720657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Discrete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95FF0-831D-E8D9-D9EC-E2038B5C8C96}"/>
                  </a:ext>
                </a:extLst>
              </p:cNvPr>
              <p:cNvSpPr txBox="1"/>
              <p:nvPr/>
            </p:nvSpPr>
            <p:spPr>
              <a:xfrm>
                <a:off x="1563803" y="2962838"/>
                <a:ext cx="766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endParaRPr lang="nl-NL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E6BE2-614C-8EC8-A9E6-4D0F04E8B371}"/>
                  </a:ext>
                </a:extLst>
              </p:cNvPr>
              <p:cNvSpPr txBox="1"/>
              <p:nvPr/>
            </p:nvSpPr>
            <p:spPr>
              <a:xfrm>
                <a:off x="2034353" y="3173896"/>
                <a:ext cx="616088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0B7B1-C606-5DEB-E0F9-DDFF1B494BD8}"/>
              </a:ext>
            </a:extLst>
          </p:cNvPr>
          <p:cNvCxnSpPr>
            <a:cxnSpLocks/>
          </p:cNvCxnSpPr>
          <p:nvPr/>
        </p:nvCxnSpPr>
        <p:spPr>
          <a:xfrm flipH="1">
            <a:off x="8304420" y="1496906"/>
            <a:ext cx="1545801" cy="2726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6B045-B83E-CA1A-8786-35F108B73BC3}"/>
              </a:ext>
            </a:extLst>
          </p:cNvPr>
          <p:cNvCxnSpPr>
            <a:cxnSpLocks/>
          </p:cNvCxnSpPr>
          <p:nvPr/>
        </p:nvCxnSpPr>
        <p:spPr>
          <a:xfrm>
            <a:off x="7551560" y="5095133"/>
            <a:ext cx="78818" cy="343463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EEC0C-E3F8-ED2A-4202-F48B7FCDF0AD}"/>
              </a:ext>
            </a:extLst>
          </p:cNvPr>
          <p:cNvGrpSpPr/>
          <p:nvPr/>
        </p:nvGrpSpPr>
        <p:grpSpPr>
          <a:xfrm>
            <a:off x="7111198" y="5903949"/>
            <a:ext cx="1936906" cy="1016516"/>
            <a:chOff x="4100114" y="5116561"/>
            <a:chExt cx="1936906" cy="10165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55100F-2B1E-F21E-01BA-58837565CA2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42B661-B21E-7FE5-84C2-966F705A2D60}"/>
                </a:ext>
              </a:extLst>
            </p:cNvPr>
            <p:cNvSpPr txBox="1"/>
            <p:nvPr/>
          </p:nvSpPr>
          <p:spPr>
            <a:xfrm>
              <a:off x="4526664" y="5342949"/>
              <a:ext cx="1028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4597DC-7248-6167-ADB6-220DC33A2ECC}"/>
              </a:ext>
            </a:extLst>
          </p:cNvPr>
          <p:cNvGrpSpPr/>
          <p:nvPr/>
        </p:nvGrpSpPr>
        <p:grpSpPr>
          <a:xfrm>
            <a:off x="7152060" y="7074509"/>
            <a:ext cx="1936906" cy="1016516"/>
            <a:chOff x="4100114" y="5116561"/>
            <a:chExt cx="1936906" cy="101651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CDBD91-521A-B5CB-B5FA-B46BB0214192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6694DB-3577-D2C3-AA68-2D4D6806BCD8}"/>
                </a:ext>
              </a:extLst>
            </p:cNvPr>
            <p:cNvSpPr txBox="1"/>
            <p:nvPr/>
          </p:nvSpPr>
          <p:spPr>
            <a:xfrm>
              <a:off x="4486654" y="5342949"/>
              <a:ext cx="1108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E7A4-BA32-ACC4-EF17-4B7E2AF72F1B}"/>
              </a:ext>
            </a:extLst>
          </p:cNvPr>
          <p:cNvCxnSpPr>
            <a:cxnSpLocks/>
          </p:cNvCxnSpPr>
          <p:nvPr/>
        </p:nvCxnSpPr>
        <p:spPr>
          <a:xfrm flipH="1" flipV="1">
            <a:off x="5221488" y="5769968"/>
            <a:ext cx="1515576" cy="40644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CD3C4C-5836-B6F5-CF33-F003D43C687B}"/>
              </a:ext>
            </a:extLst>
          </p:cNvPr>
          <p:cNvSpPr/>
          <p:nvPr/>
        </p:nvSpPr>
        <p:spPr>
          <a:xfrm>
            <a:off x="2994421" y="1276892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Peter-Clark (PC)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8AABB5-2D22-AC5D-3612-29980642EF35}"/>
              </a:ext>
            </a:extLst>
          </p:cNvPr>
          <p:cNvSpPr txBox="1"/>
          <p:nvPr/>
        </p:nvSpPr>
        <p:spPr>
          <a:xfrm>
            <a:off x="2217025" y="1879871"/>
            <a:ext cx="149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datasets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419AB-4D30-F8AA-7006-89CE71843983}"/>
              </a:ext>
            </a:extLst>
          </p:cNvPr>
          <p:cNvGrpSpPr/>
          <p:nvPr/>
        </p:nvGrpSpPr>
        <p:grpSpPr>
          <a:xfrm>
            <a:off x="10050333" y="3516636"/>
            <a:ext cx="1936906" cy="1016516"/>
            <a:chOff x="4100114" y="5116561"/>
            <a:chExt cx="1936906" cy="101651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6F22BC-3DCF-5FD1-6835-8057DE93BCDB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93BBBF-D8CD-7F23-BD37-C717FCABBF56}"/>
                </a:ext>
              </a:extLst>
            </p:cNvPr>
            <p:cNvSpPr txBox="1"/>
            <p:nvPr/>
          </p:nvSpPr>
          <p:spPr>
            <a:xfrm>
              <a:off x="4274387" y="5342949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4E3B4-446B-A8A8-DEA4-32781701D6B2}"/>
              </a:ext>
            </a:extLst>
          </p:cNvPr>
          <p:cNvCxnSpPr>
            <a:cxnSpLocks/>
          </p:cNvCxnSpPr>
          <p:nvPr/>
        </p:nvCxnSpPr>
        <p:spPr>
          <a:xfrm flipV="1">
            <a:off x="8254977" y="4176242"/>
            <a:ext cx="1656546" cy="26411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F3446-5385-B4CE-647B-BE2148C634AE}"/>
              </a:ext>
            </a:extLst>
          </p:cNvPr>
          <p:cNvGrpSpPr/>
          <p:nvPr/>
        </p:nvGrpSpPr>
        <p:grpSpPr>
          <a:xfrm>
            <a:off x="10174022" y="6711924"/>
            <a:ext cx="2545538" cy="1016516"/>
            <a:chOff x="4066432" y="5116561"/>
            <a:chExt cx="2297040" cy="10165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4BBAE5-6160-862A-61C3-A353D0FCAE68}"/>
                </a:ext>
              </a:extLst>
            </p:cNvPr>
            <p:cNvSpPr/>
            <p:nvPr/>
          </p:nvSpPr>
          <p:spPr>
            <a:xfrm>
              <a:off x="4100113" y="5116561"/>
              <a:ext cx="2230249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9C42A-4816-729E-DF33-83EBBE19F1C4}"/>
                </a:ext>
              </a:extLst>
            </p:cNvPr>
            <p:cNvSpPr txBox="1"/>
            <p:nvPr/>
          </p:nvSpPr>
          <p:spPr>
            <a:xfrm>
              <a:off x="4066432" y="5357463"/>
              <a:ext cx="2297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Directed Acyclic Graph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(DAG)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30C5C-D63F-9E3C-AC94-B94A08AC3DC7}"/>
              </a:ext>
            </a:extLst>
          </p:cNvPr>
          <p:cNvGrpSpPr/>
          <p:nvPr/>
        </p:nvGrpSpPr>
        <p:grpSpPr>
          <a:xfrm>
            <a:off x="13341495" y="6209532"/>
            <a:ext cx="1936906" cy="1016516"/>
            <a:chOff x="4100114" y="5116561"/>
            <a:chExt cx="1936906" cy="10165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673D19-55D5-C74F-C664-DE903A74D2D5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D120F2-BF67-C896-DBC1-71369EC25757}"/>
                </a:ext>
              </a:extLst>
            </p:cNvPr>
            <p:cNvSpPr txBox="1"/>
            <p:nvPr/>
          </p:nvSpPr>
          <p:spPr>
            <a:xfrm>
              <a:off x="4448890" y="5342949"/>
              <a:ext cx="1183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endParaRPr lang="nl-N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58E33E-0993-D399-98A5-25AA3552758F}"/>
              </a:ext>
            </a:extLst>
          </p:cNvPr>
          <p:cNvGrpSpPr/>
          <p:nvPr/>
        </p:nvGrpSpPr>
        <p:grpSpPr>
          <a:xfrm>
            <a:off x="13984094" y="8141008"/>
            <a:ext cx="1936906" cy="1016516"/>
            <a:chOff x="4100114" y="5116561"/>
            <a:chExt cx="1936906" cy="101651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FAB5A7-60B2-2B17-924A-9786497D1F4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CE37ED-5BDC-109E-91F4-17C253E211A6}"/>
                </a:ext>
              </a:extLst>
            </p:cNvPr>
            <p:cNvSpPr txBox="1"/>
            <p:nvPr/>
          </p:nvSpPr>
          <p:spPr>
            <a:xfrm>
              <a:off x="4360436" y="5342949"/>
              <a:ext cx="1360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Probabilistic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  <a:endParaRPr lang="nl-N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970781-ADFB-189B-B65A-23CA03B4F566}"/>
              </a:ext>
            </a:extLst>
          </p:cNvPr>
          <p:cNvCxnSpPr>
            <a:cxnSpLocks/>
          </p:cNvCxnSpPr>
          <p:nvPr/>
        </p:nvCxnSpPr>
        <p:spPr>
          <a:xfrm>
            <a:off x="9565386" y="7209775"/>
            <a:ext cx="571908" cy="533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3B3FA-4DA7-F65E-6DF9-43499A5C3176}"/>
              </a:ext>
            </a:extLst>
          </p:cNvPr>
          <p:cNvCxnSpPr>
            <a:cxnSpLocks/>
          </p:cNvCxnSpPr>
          <p:nvPr/>
        </p:nvCxnSpPr>
        <p:spPr>
          <a:xfrm>
            <a:off x="14645498" y="7341035"/>
            <a:ext cx="118554" cy="643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4AA2DA-8E22-8059-0512-B3445DB612ED}"/>
              </a:ext>
            </a:extLst>
          </p:cNvPr>
          <p:cNvCxnSpPr>
            <a:cxnSpLocks/>
          </p:cNvCxnSpPr>
          <p:nvPr/>
        </p:nvCxnSpPr>
        <p:spPr>
          <a:xfrm flipH="1">
            <a:off x="4684157" y="7532492"/>
            <a:ext cx="2013925" cy="11378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9A3E2D-FF6B-4A1A-FE9C-E2D3A85BC715}"/>
              </a:ext>
            </a:extLst>
          </p:cNvPr>
          <p:cNvCxnSpPr>
            <a:cxnSpLocks/>
          </p:cNvCxnSpPr>
          <p:nvPr/>
        </p:nvCxnSpPr>
        <p:spPr>
          <a:xfrm flipH="1">
            <a:off x="6753384" y="8070660"/>
            <a:ext cx="457182" cy="52985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5816C7-3C08-5039-CD75-675635EEDABC}"/>
              </a:ext>
            </a:extLst>
          </p:cNvPr>
          <p:cNvCxnSpPr>
            <a:cxnSpLocks/>
          </p:cNvCxnSpPr>
          <p:nvPr/>
        </p:nvCxnSpPr>
        <p:spPr>
          <a:xfrm>
            <a:off x="12759042" y="1710039"/>
            <a:ext cx="1239769" cy="46668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3E2525-CFCA-AC7F-8C0E-4683638C2F63}"/>
              </a:ext>
            </a:extLst>
          </p:cNvPr>
          <p:cNvCxnSpPr>
            <a:cxnSpLocks/>
          </p:cNvCxnSpPr>
          <p:nvPr/>
        </p:nvCxnSpPr>
        <p:spPr>
          <a:xfrm flipV="1">
            <a:off x="12161512" y="3749207"/>
            <a:ext cx="1221737" cy="14082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830080-B3DE-EA2D-AA79-76F2F3AD9722}"/>
              </a:ext>
            </a:extLst>
          </p:cNvPr>
          <p:cNvSpPr/>
          <p:nvPr/>
        </p:nvSpPr>
        <p:spPr>
          <a:xfrm>
            <a:off x="2277421" y="4558187"/>
            <a:ext cx="3120900" cy="2135385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BCCA5F0-84D8-BFA6-531F-FFD59215AC7A}"/>
              </a:ext>
            </a:extLst>
          </p:cNvPr>
          <p:cNvSpPr/>
          <p:nvPr/>
        </p:nvSpPr>
        <p:spPr>
          <a:xfrm>
            <a:off x="2984324" y="4965606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AIC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AB21A-99E0-EECF-4264-875F75CE0A5A}"/>
              </a:ext>
            </a:extLst>
          </p:cNvPr>
          <p:cNvSpPr/>
          <p:nvPr/>
        </p:nvSpPr>
        <p:spPr>
          <a:xfrm>
            <a:off x="3448173" y="599984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nl-NL" dirty="0">
                <a:solidFill>
                  <a:schemeClr val="tx1"/>
                </a:solidFill>
              </a:rPr>
              <a:t>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9A1A39-F218-2F1E-8005-BB584BCA263B}"/>
              </a:ext>
            </a:extLst>
          </p:cNvPr>
          <p:cNvSpPr/>
          <p:nvPr/>
        </p:nvSpPr>
        <p:spPr>
          <a:xfrm>
            <a:off x="4014924" y="5414089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544D63-5449-7C71-843D-DF761F67318C}"/>
              </a:ext>
            </a:extLst>
          </p:cNvPr>
          <p:cNvSpPr/>
          <p:nvPr/>
        </p:nvSpPr>
        <p:spPr>
          <a:xfrm>
            <a:off x="2524497" y="5542817"/>
            <a:ext cx="889751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BDUE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FE68506-E7A6-79FE-FD1B-3214790B9669}"/>
              </a:ext>
            </a:extLst>
          </p:cNvPr>
          <p:cNvSpPr/>
          <p:nvPr/>
        </p:nvSpPr>
        <p:spPr>
          <a:xfrm>
            <a:off x="4243189" y="477835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5663194-0C77-17A8-B536-99D3498DB519}"/>
              </a:ext>
            </a:extLst>
          </p:cNvPr>
          <p:cNvSpPr/>
          <p:nvPr/>
        </p:nvSpPr>
        <p:spPr>
          <a:xfrm>
            <a:off x="1677775" y="6834186"/>
            <a:ext cx="2951455" cy="1595978"/>
          </a:xfrm>
          <a:custGeom>
            <a:avLst/>
            <a:gdLst>
              <a:gd name="connsiteX0" fmla="*/ 141598 w 2641744"/>
              <a:gd name="connsiteY0" fmla="*/ 233717 h 1589333"/>
              <a:gd name="connsiteX1" fmla="*/ 170627 w 2641744"/>
              <a:gd name="connsiteY1" fmla="*/ 1336803 h 1589333"/>
              <a:gd name="connsiteX2" fmla="*/ 1622055 w 2641744"/>
              <a:gd name="connsiteY2" fmla="*/ 1583546 h 1589333"/>
              <a:gd name="connsiteX3" fmla="*/ 2449370 w 2641744"/>
              <a:gd name="connsiteY3" fmla="*/ 1191660 h 1589333"/>
              <a:gd name="connsiteX4" fmla="*/ 2536455 w 2641744"/>
              <a:gd name="connsiteY4" fmla="*/ 204688 h 1589333"/>
              <a:gd name="connsiteX5" fmla="*/ 1186627 w 2641744"/>
              <a:gd name="connsiteY5" fmla="*/ 1488 h 1589333"/>
              <a:gd name="connsiteX6" fmla="*/ 141598 w 2641744"/>
              <a:gd name="connsiteY6" fmla="*/ 233717 h 15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1744" h="1589333">
                <a:moveTo>
                  <a:pt x="141598" y="233717"/>
                </a:moveTo>
                <a:cubicBezTo>
                  <a:pt x="-27735" y="456270"/>
                  <a:pt x="-76116" y="1111832"/>
                  <a:pt x="170627" y="1336803"/>
                </a:cubicBezTo>
                <a:cubicBezTo>
                  <a:pt x="417370" y="1561775"/>
                  <a:pt x="1242265" y="1607736"/>
                  <a:pt x="1622055" y="1583546"/>
                </a:cubicBezTo>
                <a:cubicBezTo>
                  <a:pt x="2001845" y="1559356"/>
                  <a:pt x="2296970" y="1421470"/>
                  <a:pt x="2449370" y="1191660"/>
                </a:cubicBezTo>
                <a:cubicBezTo>
                  <a:pt x="2601770" y="961850"/>
                  <a:pt x="2746912" y="403050"/>
                  <a:pt x="2536455" y="204688"/>
                </a:cubicBezTo>
                <a:cubicBezTo>
                  <a:pt x="2325998" y="6326"/>
                  <a:pt x="1585770" y="-5769"/>
                  <a:pt x="1186627" y="1488"/>
                </a:cubicBezTo>
                <a:cubicBezTo>
                  <a:pt x="787484" y="8745"/>
                  <a:pt x="310931" y="11164"/>
                  <a:pt x="141598" y="233717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DD617-2FF8-3FA0-0149-3CBCD849343C}"/>
              </a:ext>
            </a:extLst>
          </p:cNvPr>
          <p:cNvSpPr txBox="1"/>
          <p:nvPr/>
        </p:nvSpPr>
        <p:spPr>
          <a:xfrm>
            <a:off x="1583222" y="7100865"/>
            <a:ext cx="16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75B00C7-1D1E-D0A0-E46F-6F72C257F168}"/>
              </a:ext>
            </a:extLst>
          </p:cNvPr>
          <p:cNvSpPr/>
          <p:nvPr/>
        </p:nvSpPr>
        <p:spPr>
          <a:xfrm>
            <a:off x="2277421" y="7778496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Hill-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Climbsearch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B12E27C-1CDF-EACD-B875-312D35F91B4F}"/>
              </a:ext>
            </a:extLst>
          </p:cNvPr>
          <p:cNvSpPr/>
          <p:nvPr/>
        </p:nvSpPr>
        <p:spPr>
          <a:xfrm>
            <a:off x="3223412" y="7183090"/>
            <a:ext cx="126003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CCB27-B636-6A79-570A-587D49EA23EA}"/>
              </a:ext>
            </a:extLst>
          </p:cNvPr>
          <p:cNvSpPr/>
          <p:nvPr/>
        </p:nvSpPr>
        <p:spPr>
          <a:xfrm>
            <a:off x="3522595" y="8274291"/>
            <a:ext cx="3858111" cy="1578966"/>
          </a:xfrm>
          <a:custGeom>
            <a:avLst/>
            <a:gdLst>
              <a:gd name="connsiteX0" fmla="*/ 1969648 w 3570927"/>
              <a:gd name="connsiteY0" fmla="*/ 26711 h 1366043"/>
              <a:gd name="connsiteX1" fmla="*/ 619819 w 3570927"/>
              <a:gd name="connsiteY1" fmla="*/ 142825 h 1366043"/>
              <a:gd name="connsiteX2" fmla="*/ 111819 w 3570927"/>
              <a:gd name="connsiteY2" fmla="*/ 752425 h 1366043"/>
              <a:gd name="connsiteX3" fmla="*/ 97305 w 3570927"/>
              <a:gd name="connsiteY3" fmla="*/ 1303968 h 1366043"/>
              <a:gd name="connsiteX4" fmla="*/ 1185877 w 3570927"/>
              <a:gd name="connsiteY4" fmla="*/ 1318483 h 1366043"/>
              <a:gd name="connsiteX5" fmla="*/ 3392048 w 3570927"/>
              <a:gd name="connsiteY5" fmla="*/ 1303968 h 1366043"/>
              <a:gd name="connsiteX6" fmla="*/ 3275934 w 3570927"/>
              <a:gd name="connsiteY6" fmla="*/ 534711 h 1366043"/>
              <a:gd name="connsiteX7" fmla="*/ 1969648 w 3570927"/>
              <a:gd name="connsiteY7" fmla="*/ 26711 h 136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0927" h="1366043">
                <a:moveTo>
                  <a:pt x="1969648" y="26711"/>
                </a:moveTo>
                <a:cubicBezTo>
                  <a:pt x="1526962" y="-38603"/>
                  <a:pt x="929457" y="21873"/>
                  <a:pt x="619819" y="142825"/>
                </a:cubicBezTo>
                <a:cubicBezTo>
                  <a:pt x="310181" y="263777"/>
                  <a:pt x="198905" y="558901"/>
                  <a:pt x="111819" y="752425"/>
                </a:cubicBezTo>
                <a:cubicBezTo>
                  <a:pt x="24733" y="945949"/>
                  <a:pt x="-81705" y="1209625"/>
                  <a:pt x="97305" y="1303968"/>
                </a:cubicBezTo>
                <a:cubicBezTo>
                  <a:pt x="276315" y="1398311"/>
                  <a:pt x="1185877" y="1318483"/>
                  <a:pt x="1185877" y="1318483"/>
                </a:cubicBezTo>
                <a:cubicBezTo>
                  <a:pt x="1735001" y="1318483"/>
                  <a:pt x="3043705" y="1434597"/>
                  <a:pt x="3392048" y="1303968"/>
                </a:cubicBezTo>
                <a:cubicBezTo>
                  <a:pt x="3740391" y="1173339"/>
                  <a:pt x="3513001" y="745168"/>
                  <a:pt x="3275934" y="534711"/>
                </a:cubicBezTo>
                <a:cubicBezTo>
                  <a:pt x="3038867" y="324254"/>
                  <a:pt x="2412334" y="92025"/>
                  <a:pt x="1969648" y="267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A9D2ED-5E85-BE87-2B10-FCD3F7307233}"/>
              </a:ext>
            </a:extLst>
          </p:cNvPr>
          <p:cNvSpPr/>
          <p:nvPr/>
        </p:nvSpPr>
        <p:spPr>
          <a:xfrm>
            <a:off x="8042219" y="8631702"/>
            <a:ext cx="5130561" cy="1462806"/>
          </a:xfrm>
          <a:custGeom>
            <a:avLst/>
            <a:gdLst>
              <a:gd name="connsiteX0" fmla="*/ 1342459 w 4905055"/>
              <a:gd name="connsiteY0" fmla="*/ 33883 h 1462806"/>
              <a:gd name="connsiteX1" fmla="*/ 413544 w 4905055"/>
              <a:gd name="connsiteY1" fmla="*/ 556398 h 1462806"/>
              <a:gd name="connsiteX2" fmla="*/ 311944 w 4905055"/>
              <a:gd name="connsiteY2" fmla="*/ 1296626 h 1462806"/>
              <a:gd name="connsiteX3" fmla="*/ 4463030 w 4905055"/>
              <a:gd name="connsiteY3" fmla="*/ 1369198 h 1462806"/>
              <a:gd name="connsiteX4" fmla="*/ 4434001 w 4905055"/>
              <a:gd name="connsiteY4" fmla="*/ 193541 h 1462806"/>
              <a:gd name="connsiteX5" fmla="*/ 1342459 w 4905055"/>
              <a:gd name="connsiteY5" fmla="*/ 33883 h 14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5055" h="1462806">
                <a:moveTo>
                  <a:pt x="1342459" y="33883"/>
                </a:moveTo>
                <a:cubicBezTo>
                  <a:pt x="672383" y="94359"/>
                  <a:pt x="585296" y="345941"/>
                  <a:pt x="413544" y="556398"/>
                </a:cubicBezTo>
                <a:cubicBezTo>
                  <a:pt x="241792" y="766855"/>
                  <a:pt x="-362970" y="1161159"/>
                  <a:pt x="311944" y="1296626"/>
                </a:cubicBezTo>
                <a:cubicBezTo>
                  <a:pt x="986858" y="1432093"/>
                  <a:pt x="3776021" y="1553046"/>
                  <a:pt x="4463030" y="1369198"/>
                </a:cubicBezTo>
                <a:cubicBezTo>
                  <a:pt x="5150040" y="1185351"/>
                  <a:pt x="4954096" y="411255"/>
                  <a:pt x="4434001" y="193541"/>
                </a:cubicBezTo>
                <a:cubicBezTo>
                  <a:pt x="3913906" y="-24173"/>
                  <a:pt x="2012535" y="-26593"/>
                  <a:pt x="1342459" y="33883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343E28-5708-81A2-A032-327282A75BE0}"/>
              </a:ext>
            </a:extLst>
          </p:cNvPr>
          <p:cNvSpPr/>
          <p:nvPr/>
        </p:nvSpPr>
        <p:spPr>
          <a:xfrm>
            <a:off x="13401780" y="2842678"/>
            <a:ext cx="3820183" cy="2472114"/>
          </a:xfrm>
          <a:custGeom>
            <a:avLst/>
            <a:gdLst>
              <a:gd name="connsiteX0" fmla="*/ 307727 w 4258119"/>
              <a:gd name="connsiteY0" fmla="*/ 370050 h 2908164"/>
              <a:gd name="connsiteX1" fmla="*/ 191613 w 4258119"/>
              <a:gd name="connsiteY1" fmla="*/ 718392 h 2908164"/>
              <a:gd name="connsiteX2" fmla="*/ 351270 w 4258119"/>
              <a:gd name="connsiteY2" fmla="*/ 2474621 h 2908164"/>
              <a:gd name="connsiteX3" fmla="*/ 1265670 w 4258119"/>
              <a:gd name="connsiteY3" fmla="*/ 2808450 h 2908164"/>
              <a:gd name="connsiteX4" fmla="*/ 3878241 w 4258119"/>
              <a:gd name="connsiteY4" fmla="*/ 2648792 h 2908164"/>
              <a:gd name="connsiteX5" fmla="*/ 3863727 w 4258119"/>
              <a:gd name="connsiteY5" fmla="*/ 137821 h 2908164"/>
              <a:gd name="connsiteX6" fmla="*/ 307727 w 4258119"/>
              <a:gd name="connsiteY6" fmla="*/ 370050 h 29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8119" h="2908164">
                <a:moveTo>
                  <a:pt x="307727" y="370050"/>
                </a:moveTo>
                <a:cubicBezTo>
                  <a:pt x="-304292" y="466812"/>
                  <a:pt x="184356" y="367630"/>
                  <a:pt x="191613" y="718392"/>
                </a:cubicBezTo>
                <a:cubicBezTo>
                  <a:pt x="198870" y="1069154"/>
                  <a:pt x="172261" y="2126278"/>
                  <a:pt x="351270" y="2474621"/>
                </a:cubicBezTo>
                <a:cubicBezTo>
                  <a:pt x="530279" y="2822964"/>
                  <a:pt x="677842" y="2779422"/>
                  <a:pt x="1265670" y="2808450"/>
                </a:cubicBezTo>
                <a:cubicBezTo>
                  <a:pt x="1853499" y="2837479"/>
                  <a:pt x="3445232" y="3093897"/>
                  <a:pt x="3878241" y="2648792"/>
                </a:cubicBezTo>
                <a:cubicBezTo>
                  <a:pt x="4311251" y="2203687"/>
                  <a:pt x="4458813" y="517611"/>
                  <a:pt x="3863727" y="137821"/>
                </a:cubicBezTo>
                <a:cubicBezTo>
                  <a:pt x="3268641" y="-241969"/>
                  <a:pt x="919746" y="273288"/>
                  <a:pt x="307727" y="370050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C81742-F4D8-B5E2-F7AD-8C0BAB13089F}"/>
              </a:ext>
            </a:extLst>
          </p:cNvPr>
          <p:cNvSpPr txBox="1"/>
          <p:nvPr/>
        </p:nvSpPr>
        <p:spPr>
          <a:xfrm>
            <a:off x="3664527" y="8969828"/>
            <a:ext cx="156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F32CDBC-7785-4B24-778E-969EAAFEB232}"/>
              </a:ext>
            </a:extLst>
          </p:cNvPr>
          <p:cNvSpPr/>
          <p:nvPr/>
        </p:nvSpPr>
        <p:spPr>
          <a:xfrm>
            <a:off x="4377984" y="8500470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E012FE1-4E90-7E05-F754-687CD023E869}"/>
              </a:ext>
            </a:extLst>
          </p:cNvPr>
          <p:cNvSpPr/>
          <p:nvPr/>
        </p:nvSpPr>
        <p:spPr>
          <a:xfrm>
            <a:off x="5323636" y="9112294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ICA-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1F9E1C-35B5-EB4D-C2D7-57BB03F075ED}"/>
              </a:ext>
            </a:extLst>
          </p:cNvPr>
          <p:cNvSpPr txBox="1"/>
          <p:nvPr/>
        </p:nvSpPr>
        <p:spPr>
          <a:xfrm>
            <a:off x="11386227" y="8910199"/>
            <a:ext cx="1627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node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D7B7C3E-B7DD-4F9F-FDDA-AB9CDE163A86}"/>
              </a:ext>
            </a:extLst>
          </p:cNvPr>
          <p:cNvSpPr/>
          <p:nvPr/>
        </p:nvSpPr>
        <p:spPr>
          <a:xfrm>
            <a:off x="8573170" y="9357360"/>
            <a:ext cx="10475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EE6E3C20-F68F-19FE-60A2-8579DE9FBF10}"/>
              </a:ext>
            </a:extLst>
          </p:cNvPr>
          <p:cNvSpPr/>
          <p:nvPr/>
        </p:nvSpPr>
        <p:spPr>
          <a:xfrm>
            <a:off x="9853040" y="9473383"/>
            <a:ext cx="13457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NaiveBayes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0A82E05-FFEA-2E66-3745-69441B9C6E36}"/>
              </a:ext>
            </a:extLst>
          </p:cNvPr>
          <p:cNvSpPr/>
          <p:nvPr/>
        </p:nvSpPr>
        <p:spPr>
          <a:xfrm>
            <a:off x="9646821" y="8816116"/>
            <a:ext cx="162775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Chow-Liu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5C0B5FC-9103-8999-148B-B3EE9AD6E82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1827" y="8062710"/>
            <a:ext cx="318383" cy="59348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60ED84A-F1EB-D8CB-BC5F-0F71608A9518}"/>
              </a:ext>
            </a:extLst>
          </p:cNvPr>
          <p:cNvSpPr/>
          <p:nvPr/>
        </p:nvSpPr>
        <p:spPr>
          <a:xfrm>
            <a:off x="13859346" y="3500385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3B8595E-F5CB-7DDD-ACE5-5A0A9672BC0A}"/>
              </a:ext>
            </a:extLst>
          </p:cNvPr>
          <p:cNvSpPr/>
          <p:nvPr/>
        </p:nvSpPr>
        <p:spPr>
          <a:xfrm>
            <a:off x="6393084" y="2714884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4752000E-4727-F8BB-F594-8933A05F3CCF}"/>
              </a:ext>
            </a:extLst>
          </p:cNvPr>
          <p:cNvSpPr/>
          <p:nvPr/>
        </p:nvSpPr>
        <p:spPr>
          <a:xfrm>
            <a:off x="4308472" y="2196880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C42A6560-4DC6-BA6F-D0C9-8D304F6B1475}"/>
              </a:ext>
            </a:extLst>
          </p:cNvPr>
          <p:cNvSpPr/>
          <p:nvPr/>
        </p:nvSpPr>
        <p:spPr>
          <a:xfrm>
            <a:off x="5073050" y="2714884"/>
            <a:ext cx="124240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R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994DAC7-6E40-9CBB-69FE-1885C589F922}"/>
              </a:ext>
            </a:extLst>
          </p:cNvPr>
          <p:cNvSpPr/>
          <p:nvPr/>
        </p:nvSpPr>
        <p:spPr>
          <a:xfrm>
            <a:off x="3100316" y="3243134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CE63F579-239C-1194-C35A-ABD6CDF2C18C}"/>
              </a:ext>
            </a:extLst>
          </p:cNvPr>
          <p:cNvSpPr/>
          <p:nvPr/>
        </p:nvSpPr>
        <p:spPr>
          <a:xfrm>
            <a:off x="3889790" y="271880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EF46227-31D3-E85B-DEE0-1ECD81BC28FA}"/>
              </a:ext>
            </a:extLst>
          </p:cNvPr>
          <p:cNvSpPr/>
          <p:nvPr/>
        </p:nvSpPr>
        <p:spPr>
          <a:xfrm>
            <a:off x="6067583" y="2165457"/>
            <a:ext cx="145700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963689FF-4D81-A072-7F9C-1E4AC9FFAF2A}"/>
              </a:ext>
            </a:extLst>
          </p:cNvPr>
          <p:cNvSpPr/>
          <p:nvPr/>
        </p:nvSpPr>
        <p:spPr>
          <a:xfrm>
            <a:off x="5003176" y="3261883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1F70D03-807C-1AF5-47C7-057344B7E7A8}"/>
              </a:ext>
            </a:extLst>
          </p:cNvPr>
          <p:cNvSpPr/>
          <p:nvPr/>
        </p:nvSpPr>
        <p:spPr>
          <a:xfrm>
            <a:off x="14088335" y="4038872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Sq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AD0BE99B-AB72-AA2E-000D-12AA38AD66B3}"/>
              </a:ext>
            </a:extLst>
          </p:cNvPr>
          <p:cNvSpPr/>
          <p:nvPr/>
        </p:nvSpPr>
        <p:spPr>
          <a:xfrm>
            <a:off x="14776752" y="3459339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B2AD1F88-125D-F425-F641-F40C37F38599}"/>
              </a:ext>
            </a:extLst>
          </p:cNvPr>
          <p:cNvSpPr/>
          <p:nvPr/>
        </p:nvSpPr>
        <p:spPr>
          <a:xfrm>
            <a:off x="14983589" y="4038872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F1D212-3A86-2013-5557-46BCFE0805FC}"/>
              </a:ext>
            </a:extLst>
          </p:cNvPr>
          <p:cNvSpPr txBox="1"/>
          <p:nvPr/>
        </p:nvSpPr>
        <p:spPr>
          <a:xfrm>
            <a:off x="13580335" y="10565267"/>
            <a:ext cx="46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Discovery,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A07931D7-C11C-E992-585E-9415ABDC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62" y="110522"/>
            <a:ext cx="1611241" cy="1074161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640F3390-00F2-C5E2-DE70-95FD3FD374E0}"/>
              </a:ext>
            </a:extLst>
          </p:cNvPr>
          <p:cNvSpPr txBox="1"/>
          <p:nvPr/>
        </p:nvSpPr>
        <p:spPr>
          <a:xfrm>
            <a:off x="7260885" y="5502406"/>
            <a:ext cx="175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  <a:endParaRPr lang="nl-NL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9593A49-D05D-4633-EB77-9AF609E59A8B}"/>
              </a:ext>
            </a:extLst>
          </p:cNvPr>
          <p:cNvSpPr txBox="1"/>
          <p:nvPr/>
        </p:nvSpPr>
        <p:spPr>
          <a:xfrm>
            <a:off x="2617840" y="4575717"/>
            <a:ext cx="1569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 methods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8F6DBAE-1436-D97E-0B38-C6CCB2BD4660}"/>
              </a:ext>
            </a:extLst>
          </p:cNvPr>
          <p:cNvSpPr txBox="1"/>
          <p:nvPr/>
        </p:nvSpPr>
        <p:spPr>
          <a:xfrm>
            <a:off x="14895722" y="2874203"/>
            <a:ext cx="191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tests for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elimination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8B6F4B7-A9DE-936A-8024-7C9DA2A8DC39}"/>
              </a:ext>
            </a:extLst>
          </p:cNvPr>
          <p:cNvCxnSpPr>
            <a:cxnSpLocks/>
          </p:cNvCxnSpPr>
          <p:nvPr/>
        </p:nvCxnSpPr>
        <p:spPr>
          <a:xfrm rot="20700000">
            <a:off x="12781624" y="7016326"/>
            <a:ext cx="52963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D615E7F4-0EE2-D1B3-57BC-2CBBD1F7FB51}"/>
              </a:ext>
            </a:extLst>
          </p:cNvPr>
          <p:cNvSpPr/>
          <p:nvPr/>
        </p:nvSpPr>
        <p:spPr>
          <a:xfrm>
            <a:off x="13794396" y="460564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F4B2CC5F-A7AC-DA9C-1573-B36452E44B67}"/>
              </a:ext>
            </a:extLst>
          </p:cNvPr>
          <p:cNvSpPr/>
          <p:nvPr/>
        </p:nvSpPr>
        <p:spPr>
          <a:xfrm>
            <a:off x="15048369" y="4587356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E349439-C6CF-BF2D-9BA7-85E57B09375E}"/>
              </a:ext>
            </a:extLst>
          </p:cNvPr>
          <p:cNvGrpSpPr/>
          <p:nvPr/>
        </p:nvGrpSpPr>
        <p:grpSpPr>
          <a:xfrm>
            <a:off x="15906558" y="5387386"/>
            <a:ext cx="1335045" cy="2063193"/>
            <a:chOff x="15882873" y="5472379"/>
            <a:chExt cx="1335045" cy="2063193"/>
          </a:xfrm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8FA9389-EE78-4190-CB01-C1EE54404DE7}"/>
                </a:ext>
              </a:extLst>
            </p:cNvPr>
            <p:cNvSpPr/>
            <p:nvPr/>
          </p:nvSpPr>
          <p:spPr>
            <a:xfrm>
              <a:off x="15882873" y="5472379"/>
              <a:ext cx="1335045" cy="2063193"/>
            </a:xfrm>
            <a:custGeom>
              <a:avLst/>
              <a:gdLst>
                <a:gd name="connsiteX0" fmla="*/ 207994 w 2752935"/>
                <a:gd name="connsiteY0" fmla="*/ 446502 h 2765448"/>
                <a:gd name="connsiteX1" fmla="*/ 251537 w 2752935"/>
                <a:gd name="connsiteY1" fmla="*/ 2405931 h 2765448"/>
                <a:gd name="connsiteX2" fmla="*/ 2181937 w 2752935"/>
                <a:gd name="connsiteY2" fmla="*/ 2652674 h 2765448"/>
                <a:gd name="connsiteX3" fmla="*/ 2747994 w 2752935"/>
                <a:gd name="connsiteY3" fmla="*/ 1128674 h 2765448"/>
                <a:gd name="connsiteX4" fmla="*/ 1949709 w 2752935"/>
                <a:gd name="connsiteY4" fmla="*/ 40102 h 2765448"/>
                <a:gd name="connsiteX5" fmla="*/ 207994 w 2752935"/>
                <a:gd name="connsiteY5" fmla="*/ 446502 h 276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935" h="2765448">
                  <a:moveTo>
                    <a:pt x="207994" y="446502"/>
                  </a:moveTo>
                  <a:cubicBezTo>
                    <a:pt x="-75035" y="840807"/>
                    <a:pt x="-77453" y="2038236"/>
                    <a:pt x="251537" y="2405931"/>
                  </a:cubicBezTo>
                  <a:cubicBezTo>
                    <a:pt x="580527" y="2773626"/>
                    <a:pt x="1765861" y="2865550"/>
                    <a:pt x="2181937" y="2652674"/>
                  </a:cubicBezTo>
                  <a:cubicBezTo>
                    <a:pt x="2598013" y="2439798"/>
                    <a:pt x="2786699" y="1564103"/>
                    <a:pt x="2747994" y="1128674"/>
                  </a:cubicBezTo>
                  <a:cubicBezTo>
                    <a:pt x="2709289" y="693245"/>
                    <a:pt x="2373042" y="153797"/>
                    <a:pt x="1949709" y="40102"/>
                  </a:cubicBezTo>
                  <a:cubicBezTo>
                    <a:pt x="1526376" y="-73593"/>
                    <a:pt x="491023" y="52197"/>
                    <a:pt x="207994" y="44650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F88715A2-97A5-7CA1-7C41-868051FCEAEF}"/>
                </a:ext>
              </a:extLst>
            </p:cNvPr>
            <p:cNvSpPr/>
            <p:nvPr/>
          </p:nvSpPr>
          <p:spPr>
            <a:xfrm>
              <a:off x="16233787" y="6885988"/>
              <a:ext cx="762764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ML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A01EA833-B199-4087-6C2B-BE1E1923E7A3}"/>
                </a:ext>
              </a:extLst>
            </p:cNvPr>
            <p:cNvSpPr/>
            <p:nvPr/>
          </p:nvSpPr>
          <p:spPr>
            <a:xfrm>
              <a:off x="16110227" y="5681068"/>
              <a:ext cx="762763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DBN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E30E896F-0D6F-99D4-ECA4-C201F04F8ABF}"/>
                </a:ext>
              </a:extLst>
            </p:cNvPr>
            <p:cNvSpPr/>
            <p:nvPr/>
          </p:nvSpPr>
          <p:spPr>
            <a:xfrm>
              <a:off x="16093091" y="6264970"/>
              <a:ext cx="905313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2BEE23A-EABF-9DB4-6B6F-0C1DC636004D}"/>
              </a:ext>
            </a:extLst>
          </p:cNvPr>
          <p:cNvCxnSpPr>
            <a:cxnSpLocks/>
          </p:cNvCxnSpPr>
          <p:nvPr/>
        </p:nvCxnSpPr>
        <p:spPr>
          <a:xfrm flipV="1">
            <a:off x="15132466" y="6153124"/>
            <a:ext cx="715711" cy="22618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040B0FA-353A-E1D0-FA11-8D09E36207F7}"/>
              </a:ext>
            </a:extLst>
          </p:cNvPr>
          <p:cNvGrpSpPr/>
          <p:nvPr/>
        </p:nvGrpSpPr>
        <p:grpSpPr>
          <a:xfrm>
            <a:off x="9198538" y="4719119"/>
            <a:ext cx="2973838" cy="1409847"/>
            <a:chOff x="10937173" y="4870670"/>
            <a:chExt cx="2973838" cy="1409847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D4AA8E3-1631-9385-CC43-FC39165A5235}"/>
                </a:ext>
              </a:extLst>
            </p:cNvPr>
            <p:cNvSpPr/>
            <p:nvPr/>
          </p:nvSpPr>
          <p:spPr>
            <a:xfrm>
              <a:off x="10937173" y="4870670"/>
              <a:ext cx="2973838" cy="1409847"/>
            </a:xfrm>
            <a:custGeom>
              <a:avLst/>
              <a:gdLst>
                <a:gd name="connsiteX0" fmla="*/ 327727 w 2973838"/>
                <a:gd name="connsiteY0" fmla="*/ 158530 h 1409847"/>
                <a:gd name="connsiteX1" fmla="*/ 61027 w 2973838"/>
                <a:gd name="connsiteY1" fmla="*/ 653830 h 1409847"/>
                <a:gd name="connsiteX2" fmla="*/ 810327 w 2973838"/>
                <a:gd name="connsiteY2" fmla="*/ 1352330 h 1409847"/>
                <a:gd name="connsiteX3" fmla="*/ 2816927 w 2973838"/>
                <a:gd name="connsiteY3" fmla="*/ 1225330 h 1409847"/>
                <a:gd name="connsiteX4" fmla="*/ 2562927 w 2973838"/>
                <a:gd name="connsiteY4" fmla="*/ 82330 h 1409847"/>
                <a:gd name="connsiteX5" fmla="*/ 327727 w 2973838"/>
                <a:gd name="connsiteY5" fmla="*/ 158530 h 140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838" h="1409847">
                  <a:moveTo>
                    <a:pt x="327727" y="158530"/>
                  </a:moveTo>
                  <a:cubicBezTo>
                    <a:pt x="-89256" y="253780"/>
                    <a:pt x="-19406" y="454863"/>
                    <a:pt x="61027" y="653830"/>
                  </a:cubicBezTo>
                  <a:cubicBezTo>
                    <a:pt x="141460" y="852797"/>
                    <a:pt x="351010" y="1257080"/>
                    <a:pt x="810327" y="1352330"/>
                  </a:cubicBezTo>
                  <a:cubicBezTo>
                    <a:pt x="1269644" y="1447580"/>
                    <a:pt x="2524827" y="1436997"/>
                    <a:pt x="2816927" y="1225330"/>
                  </a:cubicBezTo>
                  <a:cubicBezTo>
                    <a:pt x="3109027" y="1013663"/>
                    <a:pt x="2975677" y="264363"/>
                    <a:pt x="2562927" y="82330"/>
                  </a:cubicBezTo>
                  <a:cubicBezTo>
                    <a:pt x="2150177" y="-99703"/>
                    <a:pt x="744710" y="63280"/>
                    <a:pt x="327727" y="158530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2B848565-C0AC-4CA4-DAA7-10D60E46C445}"/>
                </a:ext>
              </a:extLst>
            </p:cNvPr>
            <p:cNvSpPr/>
            <p:nvPr/>
          </p:nvSpPr>
          <p:spPr>
            <a:xfrm>
              <a:off x="12724965" y="5552881"/>
              <a:ext cx="1017170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Markov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E28F3E68-1AF6-B0F0-40C9-328973DDA07B}"/>
                </a:ext>
              </a:extLst>
            </p:cNvPr>
            <p:cNvSpPr/>
            <p:nvPr/>
          </p:nvSpPr>
          <p:spPr>
            <a:xfrm>
              <a:off x="11767008" y="5709975"/>
              <a:ext cx="892051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DBN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B65E8466-3329-0059-4DFF-40B3FCA6AB72}"/>
                </a:ext>
              </a:extLst>
            </p:cNvPr>
            <p:cNvSpPr/>
            <p:nvPr/>
          </p:nvSpPr>
          <p:spPr>
            <a:xfrm>
              <a:off x="12417308" y="5027823"/>
              <a:ext cx="977320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5EB0403-26E6-A3A3-33EF-DBE279BCADCC}"/>
                </a:ext>
              </a:extLst>
            </p:cNvPr>
            <p:cNvSpPr txBox="1"/>
            <p:nvPr/>
          </p:nvSpPr>
          <p:spPr>
            <a:xfrm>
              <a:off x="11200869" y="4945087"/>
              <a:ext cx="130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>
                <a:defRPr/>
              </a:pPr>
              <a:r>
                <a:rPr lang="en-US" sz="1600" i="1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defTabSz="1097280">
                <a:defRPr/>
              </a:pPr>
              <a:r>
                <a:rPr lang="en-US" sz="1600" i="1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Construction methods</a:t>
              </a:r>
            </a:p>
          </p:txBody>
        </p: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C810A1B-153E-A606-FE62-D1C4397B1B0D}"/>
              </a:ext>
            </a:extLst>
          </p:cNvPr>
          <p:cNvCxnSpPr>
            <a:cxnSpLocks/>
          </p:cNvCxnSpPr>
          <p:nvPr/>
        </p:nvCxnSpPr>
        <p:spPr>
          <a:xfrm>
            <a:off x="11193541" y="6083329"/>
            <a:ext cx="62861" cy="57898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5EE958-3855-4D55-F92F-AEF0C86BAD81}"/>
              </a:ext>
            </a:extLst>
          </p:cNvPr>
          <p:cNvSpPr/>
          <p:nvPr/>
        </p:nvSpPr>
        <p:spPr>
          <a:xfrm>
            <a:off x="5164408" y="5752827"/>
            <a:ext cx="5336559" cy="3676391"/>
          </a:xfrm>
          <a:custGeom>
            <a:avLst/>
            <a:gdLst>
              <a:gd name="connsiteX0" fmla="*/ 3374826 w 4851417"/>
              <a:gd name="connsiteY0" fmla="*/ 69990 h 3342174"/>
              <a:gd name="connsiteX1" fmla="*/ 929338 w 4851417"/>
              <a:gd name="connsiteY1" fmla="*/ 165683 h 3342174"/>
              <a:gd name="connsiteX2" fmla="*/ 4305 w 4851417"/>
              <a:gd name="connsiteY2" fmla="*/ 1505385 h 3342174"/>
              <a:gd name="connsiteX3" fmla="*/ 1237682 w 4851417"/>
              <a:gd name="connsiteY3" fmla="*/ 3291655 h 3342174"/>
              <a:gd name="connsiteX4" fmla="*/ 4289226 w 4851417"/>
              <a:gd name="connsiteY4" fmla="*/ 2653701 h 3342174"/>
              <a:gd name="connsiteX5" fmla="*/ 4778324 w 4851417"/>
              <a:gd name="connsiteY5" fmla="*/ 612250 h 3342174"/>
              <a:gd name="connsiteX6" fmla="*/ 3374826 w 4851417"/>
              <a:gd name="connsiteY6" fmla="*/ 69990 h 33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17" h="3342174">
                <a:moveTo>
                  <a:pt x="3374826" y="69990"/>
                </a:moveTo>
                <a:cubicBezTo>
                  <a:pt x="2733328" y="-4438"/>
                  <a:pt x="1491091" y="-73550"/>
                  <a:pt x="929338" y="165683"/>
                </a:cubicBezTo>
                <a:cubicBezTo>
                  <a:pt x="367584" y="404916"/>
                  <a:pt x="-47086" y="984390"/>
                  <a:pt x="4305" y="1505385"/>
                </a:cubicBezTo>
                <a:cubicBezTo>
                  <a:pt x="55696" y="2026380"/>
                  <a:pt x="523528" y="3100269"/>
                  <a:pt x="1237682" y="3291655"/>
                </a:cubicBezTo>
                <a:cubicBezTo>
                  <a:pt x="1951836" y="3483041"/>
                  <a:pt x="3699119" y="3100269"/>
                  <a:pt x="4289226" y="2653701"/>
                </a:cubicBezTo>
                <a:cubicBezTo>
                  <a:pt x="4879333" y="2207134"/>
                  <a:pt x="4930724" y="1042868"/>
                  <a:pt x="4778324" y="612250"/>
                </a:cubicBezTo>
                <a:cubicBezTo>
                  <a:pt x="4625924" y="181632"/>
                  <a:pt x="4016324" y="144418"/>
                  <a:pt x="3374826" y="69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58866F-6ED7-F01D-A64F-5BC983DF6447}"/>
              </a:ext>
            </a:extLst>
          </p:cNvPr>
          <p:cNvSpPr/>
          <p:nvPr/>
        </p:nvSpPr>
        <p:spPr>
          <a:xfrm>
            <a:off x="11879344" y="2922543"/>
            <a:ext cx="4808668" cy="3661287"/>
          </a:xfrm>
          <a:custGeom>
            <a:avLst/>
            <a:gdLst>
              <a:gd name="connsiteX0" fmla="*/ 1157882 w 4371516"/>
              <a:gd name="connsiteY0" fmla="*/ 101186 h 3328443"/>
              <a:gd name="connsiteX1" fmla="*/ 902700 w 4371516"/>
              <a:gd name="connsiteY1" fmla="*/ 292573 h 3328443"/>
              <a:gd name="connsiteX2" fmla="*/ 169054 w 4371516"/>
              <a:gd name="connsiteY2" fmla="*/ 1079382 h 3328443"/>
              <a:gd name="connsiteX3" fmla="*/ 190319 w 4371516"/>
              <a:gd name="connsiteY3" fmla="*/ 2621103 h 3328443"/>
              <a:gd name="connsiteX4" fmla="*/ 2231770 w 4371516"/>
              <a:gd name="connsiteY4" fmla="*/ 3322852 h 3328443"/>
              <a:gd name="connsiteX5" fmla="*/ 4188161 w 4371516"/>
              <a:gd name="connsiteY5" fmla="*/ 2280861 h 3328443"/>
              <a:gd name="connsiteX6" fmla="*/ 3943612 w 4371516"/>
              <a:gd name="connsiteY6" fmla="*/ 196880 h 3328443"/>
              <a:gd name="connsiteX7" fmla="*/ 1157882 w 4371516"/>
              <a:gd name="connsiteY7" fmla="*/ 101186 h 3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1516" h="3328443">
                <a:moveTo>
                  <a:pt x="1157882" y="101186"/>
                </a:moveTo>
                <a:cubicBezTo>
                  <a:pt x="651063" y="117135"/>
                  <a:pt x="1067505" y="129540"/>
                  <a:pt x="902700" y="292573"/>
                </a:cubicBezTo>
                <a:cubicBezTo>
                  <a:pt x="737895" y="455606"/>
                  <a:pt x="287784" y="691294"/>
                  <a:pt x="169054" y="1079382"/>
                </a:cubicBezTo>
                <a:cubicBezTo>
                  <a:pt x="50324" y="1467470"/>
                  <a:pt x="-153467" y="2247191"/>
                  <a:pt x="190319" y="2621103"/>
                </a:cubicBezTo>
                <a:cubicBezTo>
                  <a:pt x="534105" y="2995015"/>
                  <a:pt x="1565463" y="3379559"/>
                  <a:pt x="2231770" y="3322852"/>
                </a:cubicBezTo>
                <a:cubicBezTo>
                  <a:pt x="2898077" y="3266145"/>
                  <a:pt x="3902854" y="2801856"/>
                  <a:pt x="4188161" y="2280861"/>
                </a:cubicBezTo>
                <a:cubicBezTo>
                  <a:pt x="4473468" y="1759866"/>
                  <a:pt x="4450431" y="563703"/>
                  <a:pt x="3943612" y="196880"/>
                </a:cubicBezTo>
                <a:cubicBezTo>
                  <a:pt x="3436793" y="-169943"/>
                  <a:pt x="1664701" y="85237"/>
                  <a:pt x="1157882" y="1011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78F1E9-92A9-D5FB-8802-D0106CC1EDE3}"/>
              </a:ext>
            </a:extLst>
          </p:cNvPr>
          <p:cNvSpPr/>
          <p:nvPr/>
        </p:nvSpPr>
        <p:spPr>
          <a:xfrm>
            <a:off x="7409667" y="1093594"/>
            <a:ext cx="5661310" cy="1991243"/>
          </a:xfrm>
          <a:custGeom>
            <a:avLst/>
            <a:gdLst>
              <a:gd name="connsiteX0" fmla="*/ 489729 w 5146645"/>
              <a:gd name="connsiteY0" fmla="*/ 204995 h 1437196"/>
              <a:gd name="connsiteX1" fmla="*/ 319609 w 5146645"/>
              <a:gd name="connsiteY1" fmla="*/ 364483 h 1437196"/>
              <a:gd name="connsiteX2" fmla="*/ 96325 w 5146645"/>
              <a:gd name="connsiteY2" fmla="*/ 1321413 h 1437196"/>
              <a:gd name="connsiteX3" fmla="*/ 2052716 w 5146645"/>
              <a:gd name="connsiteY3" fmla="*/ 1406474 h 1437196"/>
              <a:gd name="connsiteX4" fmla="*/ 4870343 w 5146645"/>
              <a:gd name="connsiteY4" fmla="*/ 1193823 h 1437196"/>
              <a:gd name="connsiteX5" fmla="*/ 4625795 w 5146645"/>
              <a:gd name="connsiteY5" fmla="*/ 183729 h 1437196"/>
              <a:gd name="connsiteX6" fmla="*/ 1202111 w 5146645"/>
              <a:gd name="connsiteY6" fmla="*/ 2976 h 1437196"/>
              <a:gd name="connsiteX7" fmla="*/ 489729 w 5146645"/>
              <a:gd name="connsiteY7" fmla="*/ 204995 h 143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6645" h="1437196">
                <a:moveTo>
                  <a:pt x="489729" y="204995"/>
                </a:moveTo>
                <a:cubicBezTo>
                  <a:pt x="342645" y="265246"/>
                  <a:pt x="385176" y="178413"/>
                  <a:pt x="319609" y="364483"/>
                </a:cubicBezTo>
                <a:cubicBezTo>
                  <a:pt x="254042" y="550553"/>
                  <a:pt x="-192526" y="1147748"/>
                  <a:pt x="96325" y="1321413"/>
                </a:cubicBezTo>
                <a:cubicBezTo>
                  <a:pt x="385176" y="1495078"/>
                  <a:pt x="1257046" y="1427739"/>
                  <a:pt x="2052716" y="1406474"/>
                </a:cubicBezTo>
                <a:cubicBezTo>
                  <a:pt x="2848386" y="1385209"/>
                  <a:pt x="4441497" y="1397614"/>
                  <a:pt x="4870343" y="1193823"/>
                </a:cubicBezTo>
                <a:cubicBezTo>
                  <a:pt x="5299190" y="990032"/>
                  <a:pt x="5237167" y="382203"/>
                  <a:pt x="4625795" y="183729"/>
                </a:cubicBezTo>
                <a:cubicBezTo>
                  <a:pt x="4014423" y="-14745"/>
                  <a:pt x="1894999" y="-4112"/>
                  <a:pt x="1202111" y="2976"/>
                </a:cubicBezTo>
                <a:cubicBezTo>
                  <a:pt x="509223" y="10064"/>
                  <a:pt x="636813" y="144744"/>
                  <a:pt x="489729" y="2049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725E822-8FCF-08BE-F953-5E89546111D2}"/>
              </a:ext>
            </a:extLst>
          </p:cNvPr>
          <p:cNvSpPr/>
          <p:nvPr/>
        </p:nvSpPr>
        <p:spPr>
          <a:xfrm>
            <a:off x="1898640" y="1408542"/>
            <a:ext cx="5237118" cy="2830032"/>
          </a:xfrm>
          <a:custGeom>
            <a:avLst/>
            <a:gdLst>
              <a:gd name="connsiteX0" fmla="*/ 863958 w 4761016"/>
              <a:gd name="connsiteY0" fmla="*/ 3739 h 2316042"/>
              <a:gd name="connsiteX1" fmla="*/ 34619 w 4761016"/>
              <a:gd name="connsiteY1" fmla="*/ 439674 h 2316042"/>
              <a:gd name="connsiteX2" fmla="*/ 1767726 w 4761016"/>
              <a:gd name="connsiteY2" fmla="*/ 2257841 h 2316042"/>
              <a:gd name="connsiteX3" fmla="*/ 4659781 w 4761016"/>
              <a:gd name="connsiteY3" fmla="*/ 1726213 h 2316042"/>
              <a:gd name="connsiteX4" fmla="*/ 3798544 w 4761016"/>
              <a:gd name="connsiteY4" fmla="*/ 322716 h 2316042"/>
              <a:gd name="connsiteX5" fmla="*/ 863958 w 4761016"/>
              <a:gd name="connsiteY5" fmla="*/ 3739 h 23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1016" h="2316042">
                <a:moveTo>
                  <a:pt x="863958" y="3739"/>
                </a:moveTo>
                <a:cubicBezTo>
                  <a:pt x="236637" y="23232"/>
                  <a:pt x="-116009" y="63990"/>
                  <a:pt x="34619" y="439674"/>
                </a:cubicBezTo>
                <a:cubicBezTo>
                  <a:pt x="185247" y="815358"/>
                  <a:pt x="996866" y="2043418"/>
                  <a:pt x="1767726" y="2257841"/>
                </a:cubicBezTo>
                <a:cubicBezTo>
                  <a:pt x="2538586" y="2472264"/>
                  <a:pt x="4321311" y="2048734"/>
                  <a:pt x="4659781" y="1726213"/>
                </a:cubicBezTo>
                <a:cubicBezTo>
                  <a:pt x="4998251" y="1403692"/>
                  <a:pt x="4431181" y="611567"/>
                  <a:pt x="3798544" y="322716"/>
                </a:cubicBezTo>
                <a:cubicBezTo>
                  <a:pt x="3165907" y="33865"/>
                  <a:pt x="1491279" y="-15754"/>
                  <a:pt x="863958" y="3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68BD25-6344-943D-EEF2-780FC726E016}"/>
              </a:ext>
            </a:extLst>
          </p:cNvPr>
          <p:cNvSpPr/>
          <p:nvPr/>
        </p:nvSpPr>
        <p:spPr>
          <a:xfrm>
            <a:off x="9181444" y="3130619"/>
            <a:ext cx="193541" cy="792622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0141C7-C6FC-16C7-3FB1-F22E1128D3B8}"/>
              </a:ext>
            </a:extLst>
          </p:cNvPr>
          <p:cNvSpPr/>
          <p:nvPr/>
        </p:nvSpPr>
        <p:spPr>
          <a:xfrm>
            <a:off x="7046541" y="3435793"/>
            <a:ext cx="1194691" cy="623087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9E87AE-4F49-81BC-4807-9397620E0471}"/>
              </a:ext>
            </a:extLst>
          </p:cNvPr>
          <p:cNvSpPr/>
          <p:nvPr/>
        </p:nvSpPr>
        <p:spPr>
          <a:xfrm rot="21103854">
            <a:off x="10101746" y="3892223"/>
            <a:ext cx="1562150" cy="419934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3E7EF-E6AC-1006-967F-EC8E12DD8D28}"/>
              </a:ext>
            </a:extLst>
          </p:cNvPr>
          <p:cNvSpPr txBox="1"/>
          <p:nvPr/>
        </p:nvSpPr>
        <p:spPr>
          <a:xfrm>
            <a:off x="8213117" y="4238574"/>
            <a:ext cx="184339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09E165-A238-B6D1-DEE1-17B1EBC48030}"/>
              </a:ext>
            </a:extLst>
          </p:cNvPr>
          <p:cNvGrpSpPr/>
          <p:nvPr/>
        </p:nvGrpSpPr>
        <p:grpSpPr>
          <a:xfrm>
            <a:off x="2666003" y="2164714"/>
            <a:ext cx="1584986" cy="869739"/>
            <a:chOff x="2349894" y="1221142"/>
            <a:chExt cx="1440896" cy="7906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BF8A32-9FE7-7CEE-2DCB-A55175F21126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A8757A-6694-5DD7-C38A-1815D5BB0569}"/>
                </a:ext>
              </a:extLst>
            </p:cNvPr>
            <p:cNvSpPr txBox="1"/>
            <p:nvPr/>
          </p:nvSpPr>
          <p:spPr>
            <a:xfrm>
              <a:off x="2349894" y="1663813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D461E-C646-C35B-19D7-A4F8F6B0AA0C}"/>
                </a:ext>
              </a:extLst>
            </p:cNvPr>
            <p:cNvSpPr txBox="1"/>
            <p:nvPr/>
          </p:nvSpPr>
          <p:spPr>
            <a:xfrm>
              <a:off x="2464613" y="1457075"/>
              <a:ext cx="12794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6E91A5-0878-60D4-854C-633345C90379}"/>
                </a:ext>
              </a:extLst>
            </p:cNvPr>
            <p:cNvSpPr txBox="1"/>
            <p:nvPr/>
          </p:nvSpPr>
          <p:spPr>
            <a:xfrm>
              <a:off x="3090229" y="1259586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E4A2-2C84-4F18-D423-7DA80B22A009}"/>
              </a:ext>
            </a:extLst>
          </p:cNvPr>
          <p:cNvGrpSpPr/>
          <p:nvPr/>
        </p:nvGrpSpPr>
        <p:grpSpPr>
          <a:xfrm>
            <a:off x="12311116" y="4057918"/>
            <a:ext cx="1584986" cy="869739"/>
            <a:chOff x="10655041" y="622141"/>
            <a:chExt cx="1440896" cy="7906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2CCE3F-DC9F-9235-F82E-4029CAE483C3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65C3E-0408-1F83-901F-44AE4C2FB221}"/>
                </a:ext>
              </a:extLst>
            </p:cNvPr>
            <p:cNvSpPr txBox="1"/>
            <p:nvPr/>
          </p:nvSpPr>
          <p:spPr>
            <a:xfrm>
              <a:off x="10655041" y="1041765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E3322-952C-4DB8-49AE-5628FFEB0ED1}"/>
                </a:ext>
              </a:extLst>
            </p:cNvPr>
            <p:cNvSpPr txBox="1"/>
            <p:nvPr/>
          </p:nvSpPr>
          <p:spPr>
            <a:xfrm>
              <a:off x="10700773" y="841115"/>
              <a:ext cx="108788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40419-C9F0-7223-4CF1-28429BEB6CFD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F1301-C834-DAAD-0965-E3B0408C6EB2}"/>
              </a:ext>
            </a:extLst>
          </p:cNvPr>
          <p:cNvSpPr txBox="1"/>
          <p:nvPr/>
        </p:nvSpPr>
        <p:spPr>
          <a:xfrm>
            <a:off x="2118519" y="1418200"/>
            <a:ext cx="233429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A62F-638F-DB59-B262-5A34E11D6615}"/>
              </a:ext>
            </a:extLst>
          </p:cNvPr>
          <p:cNvSpPr txBox="1"/>
          <p:nvPr/>
        </p:nvSpPr>
        <p:spPr>
          <a:xfrm>
            <a:off x="7924561" y="1171092"/>
            <a:ext cx="45341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3A2A-CABD-E9CC-2A9D-D2C0AECE83FE}"/>
              </a:ext>
            </a:extLst>
          </p:cNvPr>
          <p:cNvSpPr txBox="1"/>
          <p:nvPr/>
        </p:nvSpPr>
        <p:spPr>
          <a:xfrm>
            <a:off x="12655266" y="3034454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F1A7C-B6E5-2676-6D98-75393D262A47}"/>
              </a:ext>
            </a:extLst>
          </p:cNvPr>
          <p:cNvSpPr txBox="1"/>
          <p:nvPr/>
        </p:nvSpPr>
        <p:spPr>
          <a:xfrm>
            <a:off x="6023611" y="6067223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6141B1-3379-04CA-1317-679C19129E60}"/>
              </a:ext>
            </a:extLst>
          </p:cNvPr>
          <p:cNvSpPr/>
          <p:nvPr/>
        </p:nvSpPr>
        <p:spPr>
          <a:xfrm flipH="1" flipV="1">
            <a:off x="8668065" y="5007799"/>
            <a:ext cx="153104" cy="643253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FA1D6F-F674-8871-BE92-97DAAFAA5A2C}"/>
              </a:ext>
            </a:extLst>
          </p:cNvPr>
          <p:cNvGrpSpPr/>
          <p:nvPr/>
        </p:nvGrpSpPr>
        <p:grpSpPr>
          <a:xfrm>
            <a:off x="4879223" y="2104973"/>
            <a:ext cx="1538077" cy="883757"/>
            <a:chOff x="2845544" y="3508885"/>
            <a:chExt cx="1398252" cy="80341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AB071B-45E0-F0D7-C541-17850AFA5283}"/>
                </a:ext>
              </a:extLst>
            </p:cNvPr>
            <p:cNvSpPr/>
            <p:nvPr/>
          </p:nvSpPr>
          <p:spPr>
            <a:xfrm>
              <a:off x="2845544" y="350888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764DB2AF-EA7E-87D9-63F5-D25D923975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856"/>
            <a:stretch/>
          </p:blipFill>
          <p:spPr bwMode="auto">
            <a:xfrm>
              <a:off x="2899675" y="3542280"/>
              <a:ext cx="1277290" cy="5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4F0D15-978D-FEE3-20A3-4B4B734BF052}"/>
                </a:ext>
              </a:extLst>
            </p:cNvPr>
            <p:cNvSpPr txBox="1"/>
            <p:nvPr/>
          </p:nvSpPr>
          <p:spPr>
            <a:xfrm>
              <a:off x="3064382" y="4043695"/>
              <a:ext cx="1026214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CausalImpact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543F2A-6243-E534-46B0-261566C03D37}"/>
              </a:ext>
            </a:extLst>
          </p:cNvPr>
          <p:cNvGrpSpPr/>
          <p:nvPr/>
        </p:nvGrpSpPr>
        <p:grpSpPr>
          <a:xfrm>
            <a:off x="8470392" y="2027817"/>
            <a:ext cx="1538077" cy="912155"/>
            <a:chOff x="5916948" y="927824"/>
            <a:chExt cx="1398252" cy="82923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E16DAC-3220-6F09-C1D9-9E5FF2D9BDB5}"/>
                </a:ext>
              </a:extLst>
            </p:cNvPr>
            <p:cNvGrpSpPr/>
            <p:nvPr/>
          </p:nvGrpSpPr>
          <p:grpSpPr>
            <a:xfrm>
              <a:off x="5916948" y="927824"/>
              <a:ext cx="1398252" cy="790672"/>
              <a:chOff x="6172509" y="877081"/>
              <a:chExt cx="1398252" cy="7906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94EBB-068C-D6B2-DFF3-227E5E89D3F0}"/>
                  </a:ext>
                </a:extLst>
              </p:cNvPr>
              <p:cNvSpPr/>
              <p:nvPr/>
            </p:nvSpPr>
            <p:spPr>
              <a:xfrm>
                <a:off x="6172509" y="877081"/>
                <a:ext cx="1398252" cy="7906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980"/>
              </a:p>
            </p:txBody>
          </p:sp>
          <p:pic>
            <p:nvPicPr>
              <p:cNvPr id="35" name="Picture 2" descr="HyperOpt: Hyperparameter Tuning based on Bayesian Optimization | by  Fernando López | Towards Data Science">
                <a:extLst>
                  <a:ext uri="{FF2B5EF4-FFF2-40B4-BE49-F238E27FC236}">
                    <a16:creationId xmlns:a16="http://schemas.microsoft.com/office/drawing/2014/main" id="{D7AC6191-B3C9-134D-5A1D-9DF6DF681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212" y="882471"/>
                <a:ext cx="1138196" cy="640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475A5-0710-162E-560E-532700E845C9}"/>
                </a:ext>
              </a:extLst>
            </p:cNvPr>
            <p:cNvSpPr txBox="1"/>
            <p:nvPr/>
          </p:nvSpPr>
          <p:spPr>
            <a:xfrm>
              <a:off x="6243504" y="1488450"/>
              <a:ext cx="79392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HyperOpt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3F5F68-2E61-052F-DEBD-749B1D49C97A}"/>
              </a:ext>
            </a:extLst>
          </p:cNvPr>
          <p:cNvGrpSpPr/>
          <p:nvPr/>
        </p:nvGrpSpPr>
        <p:grpSpPr>
          <a:xfrm>
            <a:off x="10209688" y="1969099"/>
            <a:ext cx="1731255" cy="869739"/>
            <a:chOff x="1697840" y="6034959"/>
            <a:chExt cx="1573868" cy="79067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A38B09-EF1F-9440-AA3F-BB5196B0F8ED}"/>
                </a:ext>
              </a:extLst>
            </p:cNvPr>
            <p:cNvSpPr/>
            <p:nvPr/>
          </p:nvSpPr>
          <p:spPr>
            <a:xfrm>
              <a:off x="1733105" y="6034959"/>
              <a:ext cx="1538603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pic>
          <p:nvPicPr>
            <p:cNvPr id="38" name="Picture 6" descr="BayesianOptimization in action">
              <a:extLst>
                <a:ext uri="{FF2B5EF4-FFF2-40B4-BE49-F238E27FC236}">
                  <a16:creationId xmlns:a16="http://schemas.microsoft.com/office/drawing/2014/main" id="{3087232D-3B2F-5342-375B-93FF934F0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896" y="6077358"/>
              <a:ext cx="1240774" cy="536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7E6D8-F85E-0978-D721-DB437A216A5C}"/>
                </a:ext>
              </a:extLst>
            </p:cNvPr>
            <p:cNvSpPr txBox="1"/>
            <p:nvPr/>
          </p:nvSpPr>
          <p:spPr>
            <a:xfrm>
              <a:off x="1697840" y="6551220"/>
              <a:ext cx="1565638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BayesianOptimization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8F560-C4B9-CB8F-A341-BB950EE93814}"/>
              </a:ext>
            </a:extLst>
          </p:cNvPr>
          <p:cNvGrpSpPr/>
          <p:nvPr/>
        </p:nvGrpSpPr>
        <p:grpSpPr>
          <a:xfrm>
            <a:off x="14307236" y="4144825"/>
            <a:ext cx="1538077" cy="869739"/>
            <a:chOff x="11994695" y="2971547"/>
            <a:chExt cx="1398252" cy="7906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862C81-27D9-4C79-0A2D-28D19CC51A4A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A974F8-DA81-BCFB-CB41-11660B8D5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F2954-34D8-9A47-3325-7C893CD1231C}"/>
              </a:ext>
            </a:extLst>
          </p:cNvPr>
          <p:cNvGrpSpPr/>
          <p:nvPr/>
        </p:nvGrpSpPr>
        <p:grpSpPr>
          <a:xfrm>
            <a:off x="3921772" y="3114650"/>
            <a:ext cx="1538077" cy="869739"/>
            <a:chOff x="11994695" y="2971547"/>
            <a:chExt cx="1398252" cy="79067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306B2B-8E92-FC73-E9F7-BCFC359428F4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C050390-07F8-1639-FDFE-2053EF0E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224A8B-CA51-0986-1BEF-3971ACE8B389}"/>
              </a:ext>
            </a:extLst>
          </p:cNvPr>
          <p:cNvGrpSpPr/>
          <p:nvPr/>
        </p:nvGrpSpPr>
        <p:grpSpPr>
          <a:xfrm>
            <a:off x="12882741" y="5289990"/>
            <a:ext cx="1538077" cy="869739"/>
            <a:chOff x="10318249" y="3199161"/>
            <a:chExt cx="1398252" cy="7906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E4B85F-BAAF-23B8-CBD6-2A21613A5EBA}"/>
                </a:ext>
              </a:extLst>
            </p:cNvPr>
            <p:cNvSpPr/>
            <p:nvPr/>
          </p:nvSpPr>
          <p:spPr>
            <a:xfrm>
              <a:off x="10318249" y="319916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D11D3CD4-E371-8FD1-7408-96EE1CB3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019" y="3316038"/>
              <a:ext cx="1281825" cy="50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D4AD1-68B7-F273-99EE-F4A3D4097225}"/>
              </a:ext>
            </a:extLst>
          </p:cNvPr>
          <p:cNvGrpSpPr/>
          <p:nvPr/>
        </p:nvGrpSpPr>
        <p:grpSpPr>
          <a:xfrm>
            <a:off x="6666344" y="8241845"/>
            <a:ext cx="1538077" cy="876968"/>
            <a:chOff x="2391803" y="5676763"/>
            <a:chExt cx="1398252" cy="79724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17F2E3-5926-CE8D-8FA6-DFF8D5B5CD1F}"/>
                </a:ext>
              </a:extLst>
            </p:cNvPr>
            <p:cNvSpPr/>
            <p:nvPr/>
          </p:nvSpPr>
          <p:spPr>
            <a:xfrm>
              <a:off x="2391803" y="568333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51" name="Picture 14" descr="Logo">
              <a:extLst>
                <a:ext uri="{FF2B5EF4-FFF2-40B4-BE49-F238E27FC236}">
                  <a16:creationId xmlns:a16="http://schemas.microsoft.com/office/drawing/2014/main" id="{E5F6C3A6-D6C0-37A7-93A8-FB279FD1B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351" y="5676763"/>
              <a:ext cx="789413" cy="78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390A80-DACA-48FD-523D-FF2F64945163}"/>
              </a:ext>
            </a:extLst>
          </p:cNvPr>
          <p:cNvGrpSpPr/>
          <p:nvPr/>
        </p:nvGrpSpPr>
        <p:grpSpPr>
          <a:xfrm>
            <a:off x="5684363" y="7156153"/>
            <a:ext cx="1538077" cy="869739"/>
            <a:chOff x="10662120" y="622141"/>
            <a:chExt cx="1398252" cy="79067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1C814E2-BFCE-67FA-B818-6CE044FA95A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B29F11-E15E-161F-A26A-022414D82373}"/>
                </a:ext>
              </a:extLst>
            </p:cNvPr>
            <p:cNvSpPr txBox="1"/>
            <p:nvPr/>
          </p:nvSpPr>
          <p:spPr>
            <a:xfrm>
              <a:off x="10728464" y="1105323"/>
              <a:ext cx="877629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A7D825-D7C9-6C75-1DC6-BC41A1EAD91B}"/>
                </a:ext>
              </a:extLst>
            </p:cNvPr>
            <p:cNvSpPr txBox="1"/>
            <p:nvPr/>
          </p:nvSpPr>
          <p:spPr>
            <a:xfrm>
              <a:off x="10760235" y="883030"/>
              <a:ext cx="67780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BA6944-4772-2BE2-CCD6-12C29A113C98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EF1DE-ADC4-8C3B-982E-2B8BECE0CAD2}"/>
                </a:ext>
              </a:extLst>
            </p:cNvPr>
            <p:cNvSpPr txBox="1"/>
            <p:nvPr/>
          </p:nvSpPr>
          <p:spPr>
            <a:xfrm>
              <a:off x="11438319" y="928131"/>
              <a:ext cx="583202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56342-59DC-FCA1-98A8-611C08CEA272}"/>
              </a:ext>
            </a:extLst>
          </p:cNvPr>
          <p:cNvGrpSpPr/>
          <p:nvPr/>
        </p:nvGrpSpPr>
        <p:grpSpPr>
          <a:xfrm>
            <a:off x="8204421" y="7401143"/>
            <a:ext cx="1538077" cy="870113"/>
            <a:chOff x="6357128" y="5816221"/>
            <a:chExt cx="1398252" cy="79101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64CF422-56BE-F38D-61C5-90C3D8650BB4}"/>
                </a:ext>
              </a:extLst>
            </p:cNvPr>
            <p:cNvSpPr/>
            <p:nvPr/>
          </p:nvSpPr>
          <p:spPr>
            <a:xfrm>
              <a:off x="6357128" y="581622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60" name="Picture 59" descr="A black text with circles and dots&#10;&#10;Description automatically generated">
              <a:extLst>
                <a:ext uri="{FF2B5EF4-FFF2-40B4-BE49-F238E27FC236}">
                  <a16:creationId xmlns:a16="http://schemas.microsoft.com/office/drawing/2014/main" id="{BAF11C36-278C-9A62-57FF-1FA8A4951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352" y="5822754"/>
              <a:ext cx="1176719" cy="78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57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6B5F9-6C60-A3C3-0B1B-1F2C441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42" y="1533308"/>
            <a:ext cx="5100000" cy="7142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D8C1-2567-9FA0-4FE4-A396D166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33" y="1533308"/>
            <a:ext cx="5071428" cy="7142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04ADA-1479-DD0F-0389-2292B7E37FB9}"/>
              </a:ext>
            </a:extLst>
          </p:cNvPr>
          <p:cNvSpPr txBox="1"/>
          <p:nvPr/>
        </p:nvSpPr>
        <p:spPr>
          <a:xfrm>
            <a:off x="2182632" y="979310"/>
            <a:ext cx="388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</a:t>
            </a:r>
            <a:endParaRPr lang="nl-NL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EC53-F18A-E5F3-46C2-2D90354EFE6F}"/>
              </a:ext>
            </a:extLst>
          </p:cNvPr>
          <p:cNvSpPr txBox="1"/>
          <p:nvPr/>
        </p:nvSpPr>
        <p:spPr>
          <a:xfrm>
            <a:off x="8063376" y="979310"/>
            <a:ext cx="393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B</a:t>
            </a:r>
            <a:endParaRPr lang="nl-NL" sz="2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EB716F-903D-F26C-FCB7-B2D63D6F7E66}"/>
              </a:ext>
            </a:extLst>
          </p:cNvPr>
          <p:cNvSpPr/>
          <p:nvPr/>
        </p:nvSpPr>
        <p:spPr>
          <a:xfrm>
            <a:off x="1892631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54919-0C7E-6B5A-1318-7EA591D36D66}"/>
              </a:ext>
            </a:extLst>
          </p:cNvPr>
          <p:cNvSpPr/>
          <p:nvPr/>
        </p:nvSpPr>
        <p:spPr>
          <a:xfrm>
            <a:off x="7897794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</p:spTree>
    <p:extLst>
      <p:ext uri="{BB962C8B-B14F-4D97-AF65-F5344CB8AC3E}">
        <p14:creationId xmlns:p14="http://schemas.microsoft.com/office/powerpoint/2010/main" val="16316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2588241" y="4459531"/>
            <a:ext cx="2403272" cy="14505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Sprinkler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5576658" y="4459531"/>
            <a:ext cx="2403272" cy="1450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Rain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8565076" y="4459531"/>
            <a:ext cx="2403272" cy="1450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Cloudy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11553493" y="4459531"/>
            <a:ext cx="2403272" cy="14505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Wet Grass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4315970" y="3422562"/>
            <a:ext cx="9873152" cy="59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35" dirty="0"/>
              <a:t>For 1000 days data is collected for these four variables</a:t>
            </a:r>
            <a:endParaRPr lang="nl-NL" sz="323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3057118" y="5910046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4094291" y="5910046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2511473" y="6401738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4226437" y="6444402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5962013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6999187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5473615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7188582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9127305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10164477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8730509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10445475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11952899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12990072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11556103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13271070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1132902" y="1040987"/>
            <a:ext cx="3629613" cy="3125816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Sprinkler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Rain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Cloudy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Wet Grass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4306304" y="3422560"/>
            <a:ext cx="788257" cy="8276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4138865" y="3792804"/>
            <a:ext cx="1417119" cy="29174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543 unique DAGs</a:t>
            </a:r>
            <a:endParaRPr lang="nl-NL" sz="12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1098706" y="3602340"/>
            <a:ext cx="764312" cy="49116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DAG 1</a:t>
            </a:r>
          </a:p>
          <a:p>
            <a:r>
              <a:rPr lang="en-US" sz="1296" dirty="0"/>
              <a:t>Score: ?</a:t>
            </a:r>
            <a:endParaRPr lang="nl-NL" sz="1296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5" y="4660300"/>
            <a:ext cx="7466892" cy="46779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89" y="1437648"/>
            <a:ext cx="2304000" cy="29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7582346" y="4563270"/>
            <a:ext cx="0" cy="3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7303789" y="1142108"/>
            <a:ext cx="2304000" cy="29174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96" b="1" dirty="0"/>
              <a:t>DAG with the best score</a:t>
            </a:r>
            <a:endParaRPr lang="nl-NL" sz="1296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11624484" y="1105251"/>
            <a:ext cx="2304000" cy="3322112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026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96" b="1" dirty="0"/>
                <a:t>DAG with the worst score</a:t>
              </a:r>
              <a:endParaRPr lang="nl-NL" sz="1296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35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13589954" y="4618136"/>
            <a:ext cx="0" cy="395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8512608" y="24250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7781820" y="6904895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5667980" y="39951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4467679" y="6351956"/>
            <a:ext cx="1573772" cy="911096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798813" y="4313536"/>
              <a:ext cx="906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4033332" y="4985701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19181" y="4281823"/>
              <a:ext cx="842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5999680" y="45440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3339948" y="6624017"/>
            <a:ext cx="1309458" cy="548751"/>
            <a:chOff x="1267483" y="4727950"/>
            <a:chExt cx="1309458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64136" y="4790362"/>
              <a:ext cx="111280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56184" y="4987304"/>
              <a:ext cx="797014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2785092" y="5254934"/>
            <a:ext cx="1401920" cy="756434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8834545" y="7223202"/>
            <a:ext cx="1460705" cy="915713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10918069" y="49109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7579800" y="15811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4994226" y="2284069"/>
            <a:ext cx="2002900" cy="987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10421746" y="2095767"/>
            <a:ext cx="2018597" cy="12796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9602255" y="42707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9104531" y="42554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6941921" y="27371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9047319" y="28139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7823114" y="40524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7331214" y="31059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5388428" y="25771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645748" y="23763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7694491" y="18506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6880253" y="53132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9759259" y="44660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1169651" y="50267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4159929" y="1545205"/>
            <a:ext cx="1759226" cy="924304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59296" y="836312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27328" y="629574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53556" y="432085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11886276" y="1704608"/>
            <a:ext cx="1611916" cy="795570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18690" y="119659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18690" y="995943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13785" y="818101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7672933" y="33145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1414327" y="78356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930188" y="54420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2031225" y="55640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6180716" y="7835696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1143521" y="34202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9238276" y="54606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10451433" y="5905911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4082881" y="7087788"/>
            <a:ext cx="859646" cy="1207140"/>
            <a:chOff x="1335285" y="4650650"/>
            <a:chExt cx="859646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66661" y="4857833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5240219" y="7051569"/>
            <a:ext cx="1011610" cy="1221905"/>
            <a:chOff x="3077171" y="5356592"/>
            <a:chExt cx="1011610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77171" y="5626347"/>
              <a:ext cx="1011610" cy="536899"/>
              <a:chOff x="5401153" y="2974157"/>
              <a:chExt cx="878636" cy="536899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07935" y="3249446"/>
                <a:ext cx="8718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01153" y="2974157"/>
                <a:ext cx="739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2340103" y="7631870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2567913" y="7131743"/>
            <a:ext cx="1243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1764586" y="36790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2440034" y="40639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2110813" y="33973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6589186" y="691374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6956931" y="7071060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5111735" y="54730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5137330" y="57520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8028004" y="7108650"/>
            <a:ext cx="100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8801182" y="6394264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60072" y="4313039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9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758D998-1438-2306-3382-F814AB222194}"/>
              </a:ext>
            </a:extLst>
          </p:cNvPr>
          <p:cNvSpPr/>
          <p:nvPr/>
        </p:nvSpPr>
        <p:spPr>
          <a:xfrm>
            <a:off x="10124465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3857CF3-5981-1F3D-6604-4DE376B7EA01}"/>
              </a:ext>
            </a:extLst>
          </p:cNvPr>
          <p:cNvSpPr/>
          <p:nvPr/>
        </p:nvSpPr>
        <p:spPr>
          <a:xfrm>
            <a:off x="5489099" y="5571306"/>
            <a:ext cx="4470961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F8B24067-5A96-5189-3E7D-897EC1882B2F}"/>
              </a:ext>
            </a:extLst>
          </p:cNvPr>
          <p:cNvSpPr/>
          <p:nvPr/>
        </p:nvSpPr>
        <p:spPr>
          <a:xfrm>
            <a:off x="5489097" y="991238"/>
            <a:ext cx="9871669" cy="550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 Approaches (Unsupervised)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21F7838B-F626-FC29-28F0-7734194C98A9}"/>
              </a:ext>
            </a:extLst>
          </p:cNvPr>
          <p:cNvSpPr/>
          <p:nvPr/>
        </p:nvSpPr>
        <p:spPr>
          <a:xfrm>
            <a:off x="5489099" y="2322920"/>
            <a:ext cx="4905536" cy="550826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Structure Learning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(Causal Discovery)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B308F642-E298-DE7C-3C0E-5EA8B1C8E0FE}"/>
              </a:ext>
            </a:extLst>
          </p:cNvPr>
          <p:cNvSpPr/>
          <p:nvPr/>
        </p:nvSpPr>
        <p:spPr>
          <a:xfrm>
            <a:off x="11094237" y="2320511"/>
            <a:ext cx="4320681" cy="55082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Learning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093F609B-53E3-24CE-219C-5C81AA9DC288}"/>
              </a:ext>
            </a:extLst>
          </p:cNvPr>
          <p:cNvSpPr/>
          <p:nvPr/>
        </p:nvSpPr>
        <p:spPr>
          <a:xfrm>
            <a:off x="5489099" y="8543712"/>
            <a:ext cx="9875019" cy="55082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Inferences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E3E592B-7C6B-C68E-F840-3A3BCE613FE7}"/>
              </a:ext>
            </a:extLst>
          </p:cNvPr>
          <p:cNvCxnSpPr>
            <a:cxnSpLocks/>
            <a:stCxn id="320" idx="2"/>
            <a:endCxn id="325" idx="0"/>
          </p:cNvCxnSpPr>
          <p:nvPr/>
        </p:nvCxnSpPr>
        <p:spPr>
          <a:xfrm rot="16200000" flipH="1">
            <a:off x="11450532" y="516464"/>
            <a:ext cx="778447" cy="28296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3B99361-434C-59B1-9241-E1AE6C9EB7D5}"/>
              </a:ext>
            </a:extLst>
          </p:cNvPr>
          <p:cNvCxnSpPr>
            <a:cxnSpLocks/>
            <a:stCxn id="320" idx="2"/>
            <a:endCxn id="324" idx="0"/>
          </p:cNvCxnSpPr>
          <p:nvPr/>
        </p:nvCxnSpPr>
        <p:spPr>
          <a:xfrm rot="5400000">
            <a:off x="8792972" y="690960"/>
            <a:ext cx="780856" cy="24830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9766C67-9009-9F94-11E5-F7ED5371522F}"/>
              </a:ext>
            </a:extLst>
          </p:cNvPr>
          <p:cNvSpPr/>
          <p:nvPr/>
        </p:nvSpPr>
        <p:spPr>
          <a:xfrm>
            <a:off x="8307477" y="3351666"/>
            <a:ext cx="2118502" cy="692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Score-based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Algorithms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6A8C0726-D7F5-88BA-DE8B-3C51AC8CF7CF}"/>
              </a:ext>
            </a:extLst>
          </p:cNvPr>
          <p:cNvSpPr/>
          <p:nvPr/>
        </p:nvSpPr>
        <p:spPr>
          <a:xfrm>
            <a:off x="5489099" y="3357995"/>
            <a:ext cx="2614386" cy="692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latin typeface="Trebuchet MS" panose="020B0603020202020204" pitchFamily="34" charset="0"/>
              </a:rPr>
              <a:t>Constraint-based Algorithms</a:t>
            </a:r>
            <a:endParaRPr lang="nl-NL" sz="1400" kern="0" dirty="0">
              <a:latin typeface="Trebuchet MS" panose="020B0603020202020204" pitchFamily="34" charset="0"/>
            </a:endParaRPr>
          </a:p>
          <a:p>
            <a:pPr algn="ctr" defTabSz="91440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Conditional independence tests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5B224DA2-9FD5-8898-2283-B34850A9BFF3}"/>
              </a:ext>
            </a:extLst>
          </p:cNvPr>
          <p:cNvSpPr/>
          <p:nvPr/>
        </p:nvSpPr>
        <p:spPr>
          <a:xfrm>
            <a:off x="5489100" y="5198967"/>
            <a:ext cx="4470960" cy="3296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Search Strategy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D10C99F1-8A56-72A7-D433-EAB6DA6B1300}"/>
              </a:ext>
            </a:extLst>
          </p:cNvPr>
          <p:cNvSpPr/>
          <p:nvPr/>
        </p:nvSpPr>
        <p:spPr>
          <a:xfrm>
            <a:off x="10111757" y="5206484"/>
            <a:ext cx="2560532" cy="322175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Scoring Method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8CD91841-06A6-8D22-697A-E902CC172295}"/>
              </a:ext>
            </a:extLst>
          </p:cNvPr>
          <p:cNvSpPr/>
          <p:nvPr/>
        </p:nvSpPr>
        <p:spPr>
          <a:xfrm>
            <a:off x="10213631" y="57362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1D8C2CF4-5EA4-4BE5-ED8A-D4B50CED7872}"/>
              </a:ext>
            </a:extLst>
          </p:cNvPr>
          <p:cNvSpPr/>
          <p:nvPr/>
        </p:nvSpPr>
        <p:spPr>
          <a:xfrm>
            <a:off x="10961841" y="5736288"/>
            <a:ext cx="636237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K2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380C0011-1FD7-8174-CF10-365C314DB58C}"/>
              </a:ext>
            </a:extLst>
          </p:cNvPr>
          <p:cNvSpPr/>
          <p:nvPr/>
        </p:nvSpPr>
        <p:spPr>
          <a:xfrm>
            <a:off x="11678899" y="5736288"/>
            <a:ext cx="898140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BDUE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D212043-096D-510A-AB17-1078D8630AA7}"/>
              </a:ext>
            </a:extLst>
          </p:cNvPr>
          <p:cNvSpPr/>
          <p:nvPr/>
        </p:nvSpPr>
        <p:spPr>
          <a:xfrm>
            <a:off x="11094237" y="3359592"/>
            <a:ext cx="4317330" cy="6927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Frequentist Approach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34F2689B-C24E-DCAF-8496-DD57E9676A66}"/>
              </a:ext>
            </a:extLst>
          </p:cNvPr>
          <p:cNvCxnSpPr>
            <a:cxnSpLocks/>
            <a:stCxn id="324" idx="2"/>
            <a:endCxn id="330" idx="0"/>
          </p:cNvCxnSpPr>
          <p:nvPr/>
        </p:nvCxnSpPr>
        <p:spPr>
          <a:xfrm rot="5400000">
            <a:off x="7126956" y="2543083"/>
            <a:ext cx="484249" cy="11455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A7260C4-7019-CE3D-2548-C3B80AAEB84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16200000" flipH="1">
            <a:off x="8415337" y="2400275"/>
            <a:ext cx="477920" cy="142486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2FD861C-892A-EFFD-7B6F-B9615F5BE35B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rot="5400000">
            <a:off x="7968393" y="3800632"/>
            <a:ext cx="1154522" cy="16421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A6347417-1A4F-E747-76F5-C3A45133B2F7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 rot="16200000" flipH="1">
            <a:off x="9798356" y="3612816"/>
            <a:ext cx="1162039" cy="20252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627B1E6-484F-085D-70AB-65AE056135E9}"/>
              </a:ext>
            </a:extLst>
          </p:cNvPr>
          <p:cNvSpPr/>
          <p:nvPr/>
        </p:nvSpPr>
        <p:spPr>
          <a:xfrm>
            <a:off x="7369264" y="5732216"/>
            <a:ext cx="1161033" cy="2754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Exhaustive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2ED6E85F-906D-F22F-111A-0FD54A49B2F4}"/>
              </a:ext>
            </a:extLst>
          </p:cNvPr>
          <p:cNvSpPr/>
          <p:nvPr/>
        </p:nvSpPr>
        <p:spPr>
          <a:xfrm>
            <a:off x="5719748" y="5735946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Hill-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Climbsearch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0E957D-9873-A5F5-805B-CB5EED85E947}"/>
              </a:ext>
            </a:extLst>
          </p:cNvPr>
          <p:cNvSpPr/>
          <p:nvPr/>
        </p:nvSpPr>
        <p:spPr>
          <a:xfrm>
            <a:off x="8594702" y="5735362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Chow-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liu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F208C570-0818-AE95-99FD-5CD31FBFCA77}"/>
              </a:ext>
            </a:extLst>
          </p:cNvPr>
          <p:cNvSpPr/>
          <p:nvPr/>
        </p:nvSpPr>
        <p:spPr>
          <a:xfrm>
            <a:off x="5489098" y="7509845"/>
            <a:ext cx="584630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E53CCF18-96EC-565D-9C83-56F9DE82805C}"/>
              </a:ext>
            </a:extLst>
          </p:cNvPr>
          <p:cNvCxnSpPr>
            <a:cxnSpLocks/>
            <a:stCxn id="313" idx="2"/>
            <a:endCxn id="344" idx="0"/>
          </p:cNvCxnSpPr>
          <p:nvPr/>
        </p:nvCxnSpPr>
        <p:spPr>
          <a:xfrm rot="16200000" flipH="1">
            <a:off x="7718861" y="6816456"/>
            <a:ext cx="699107" cy="6876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06D405C3-15A9-5669-97CE-9B20A1636833}"/>
              </a:ext>
            </a:extLst>
          </p:cNvPr>
          <p:cNvCxnSpPr>
            <a:cxnSpLocks/>
            <a:stCxn id="308" idx="2"/>
            <a:endCxn id="344" idx="0"/>
          </p:cNvCxnSpPr>
          <p:nvPr/>
        </p:nvCxnSpPr>
        <p:spPr>
          <a:xfrm rot="5400000">
            <a:off x="9557475" y="5668942"/>
            <a:ext cx="695677" cy="29861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35640A5-7D51-A248-BDCC-B0673DCC2D5E}"/>
              </a:ext>
            </a:extLst>
          </p:cNvPr>
          <p:cNvCxnSpPr>
            <a:cxnSpLocks/>
            <a:stCxn id="330" idx="2"/>
            <a:endCxn id="358" idx="0"/>
          </p:cNvCxnSpPr>
          <p:nvPr/>
        </p:nvCxnSpPr>
        <p:spPr>
          <a:xfrm rot="5400000">
            <a:off x="6355116" y="4092637"/>
            <a:ext cx="483041" cy="3993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7F3FFE45-BD44-34B9-3E4C-DB98A4A6C386}"/>
              </a:ext>
            </a:extLst>
          </p:cNvPr>
          <p:cNvSpPr/>
          <p:nvPr/>
        </p:nvSpPr>
        <p:spPr>
          <a:xfrm>
            <a:off x="11514879" y="7509844"/>
            <a:ext cx="3849239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Cumulative Probability Distribution (CPD)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24C88364-1160-92FE-D807-91EBF441A1C3}"/>
              </a:ext>
            </a:extLst>
          </p:cNvPr>
          <p:cNvCxnSpPr>
            <a:cxnSpLocks/>
            <a:stCxn id="308" idx="2"/>
            <a:endCxn id="348" idx="0"/>
          </p:cNvCxnSpPr>
          <p:nvPr/>
        </p:nvCxnSpPr>
        <p:spPr>
          <a:xfrm rot="16200000" flipH="1">
            <a:off x="12071100" y="6141445"/>
            <a:ext cx="695676" cy="20411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56AB9927-6556-0626-BC06-3D77C6196699}"/>
              </a:ext>
            </a:extLst>
          </p:cNvPr>
          <p:cNvSpPr/>
          <p:nvPr/>
        </p:nvSpPr>
        <p:spPr>
          <a:xfrm>
            <a:off x="12816295" y="5566189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84658C8-0950-8327-DC4A-A2C6EB7CE90C}"/>
              </a:ext>
            </a:extLst>
          </p:cNvPr>
          <p:cNvSpPr/>
          <p:nvPr/>
        </p:nvSpPr>
        <p:spPr>
          <a:xfrm>
            <a:off x="13078732" y="5707713"/>
            <a:ext cx="2018391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Bayesian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3988153-8050-AD94-6C53-AAFC7810F9D1}"/>
              </a:ext>
            </a:extLst>
          </p:cNvPr>
          <p:cNvCxnSpPr>
            <a:cxnSpLocks/>
            <a:stCxn id="352" idx="2"/>
            <a:endCxn id="348" idx="0"/>
          </p:cNvCxnSpPr>
          <p:nvPr/>
        </p:nvCxnSpPr>
        <p:spPr>
          <a:xfrm rot="5400000">
            <a:off x="13412742" y="6832378"/>
            <a:ext cx="704223" cy="6507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5F591DAB-06B8-CE16-674C-660F5DB061D6}"/>
              </a:ext>
            </a:extLst>
          </p:cNvPr>
          <p:cNvCxnSpPr>
            <a:cxnSpLocks/>
            <a:stCxn id="325" idx="2"/>
            <a:endCxn id="336" idx="0"/>
          </p:cNvCxnSpPr>
          <p:nvPr/>
        </p:nvCxnSpPr>
        <p:spPr>
          <a:xfrm rot="5400000">
            <a:off x="13009613" y="3114626"/>
            <a:ext cx="488255" cy="16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78C84B58-7DAF-8B9A-0F4B-613F46A4C8FF}"/>
              </a:ext>
            </a:extLst>
          </p:cNvPr>
          <p:cNvSpPr/>
          <p:nvPr/>
        </p:nvSpPr>
        <p:spPr>
          <a:xfrm>
            <a:off x="13078733" y="6052138"/>
            <a:ext cx="2018392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Maximum Likelihood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6AAD2E3-BA7F-ACE3-6A84-E4EABBC9B5A4}"/>
              </a:ext>
            </a:extLst>
          </p:cNvPr>
          <p:cNvGrpSpPr/>
          <p:nvPr/>
        </p:nvGrpSpPr>
        <p:grpSpPr>
          <a:xfrm>
            <a:off x="5489099" y="4533814"/>
            <a:ext cx="1815759" cy="592222"/>
            <a:chOff x="1527725" y="6051710"/>
            <a:chExt cx="1877332" cy="550826"/>
          </a:xfrm>
        </p:grpSpPr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1D84B224-6DF3-BCC3-1D8A-8C0B46DD9381}"/>
                </a:ext>
              </a:extLst>
            </p:cNvPr>
            <p:cNvSpPr/>
            <p:nvPr/>
          </p:nvSpPr>
          <p:spPr>
            <a:xfrm>
              <a:off x="1527725" y="6051710"/>
              <a:ext cx="1877332" cy="55082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A7682E3B-1869-4E5E-7A55-926D7411A840}"/>
                </a:ext>
              </a:extLst>
            </p:cNvPr>
            <p:cNvSpPr/>
            <p:nvPr/>
          </p:nvSpPr>
          <p:spPr>
            <a:xfrm>
              <a:off x="1655781" y="6210505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Chi2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3A896317-489A-9826-C477-17E3694B8FC4}"/>
                </a:ext>
              </a:extLst>
            </p:cNvPr>
            <p:cNvSpPr/>
            <p:nvPr/>
          </p:nvSpPr>
          <p:spPr>
            <a:xfrm>
              <a:off x="2483769" y="6204774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60C2BA9-E2BD-D49B-7A58-1BCBE98D26F2}"/>
              </a:ext>
            </a:extLst>
          </p:cNvPr>
          <p:cNvCxnSpPr>
            <a:cxnSpLocks/>
            <a:stCxn id="344" idx="2"/>
            <a:endCxn id="326" idx="0"/>
          </p:cNvCxnSpPr>
          <p:nvPr/>
        </p:nvCxnSpPr>
        <p:spPr>
          <a:xfrm rot="16200000" flipH="1">
            <a:off x="9177909" y="7295011"/>
            <a:ext cx="483041" cy="20143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487C3D49-9B32-9FCC-EBF0-2D5CFD8D662A}"/>
              </a:ext>
            </a:extLst>
          </p:cNvPr>
          <p:cNvCxnSpPr>
            <a:cxnSpLocks/>
            <a:stCxn id="348" idx="2"/>
            <a:endCxn id="326" idx="0"/>
          </p:cNvCxnSpPr>
          <p:nvPr/>
        </p:nvCxnSpPr>
        <p:spPr>
          <a:xfrm rot="5400000">
            <a:off x="11691533" y="6795746"/>
            <a:ext cx="483042" cy="3012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5115C633-0439-1A63-8375-24FAF4E553E2}"/>
              </a:ext>
            </a:extLst>
          </p:cNvPr>
          <p:cNvCxnSpPr>
            <a:cxnSpLocks/>
            <a:stCxn id="326" idx="2"/>
            <a:endCxn id="375" idx="0"/>
          </p:cNvCxnSpPr>
          <p:nvPr/>
        </p:nvCxnSpPr>
        <p:spPr>
          <a:xfrm rot="16200000" flipH="1">
            <a:off x="10305106" y="9216040"/>
            <a:ext cx="249350" cy="63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CDC6553-95D3-898C-36C2-17467F8A1963}"/>
              </a:ext>
            </a:extLst>
          </p:cNvPr>
          <p:cNvSpPr/>
          <p:nvPr/>
        </p:nvSpPr>
        <p:spPr>
          <a:xfrm>
            <a:off x="8849813" y="10182912"/>
            <a:ext cx="315233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P(A|B)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FC9D2E5E-370E-8308-7AE7-F142D67458CA}"/>
              </a:ext>
            </a:extLst>
          </p:cNvPr>
          <p:cNvCxnSpPr>
            <a:cxnSpLocks/>
            <a:stCxn id="375" idx="2"/>
            <a:endCxn id="364" idx="0"/>
          </p:cNvCxnSpPr>
          <p:nvPr/>
        </p:nvCxnSpPr>
        <p:spPr>
          <a:xfrm rot="5400000">
            <a:off x="10306066" y="10056024"/>
            <a:ext cx="246802" cy="6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38E8B7E-235C-C65D-56B0-8424EA8CBE7E}"/>
              </a:ext>
            </a:extLst>
          </p:cNvPr>
          <p:cNvGrpSpPr/>
          <p:nvPr/>
        </p:nvGrpSpPr>
        <p:grpSpPr>
          <a:xfrm>
            <a:off x="8847837" y="9343888"/>
            <a:ext cx="3170233" cy="592222"/>
            <a:chOff x="8118131" y="9256912"/>
            <a:chExt cx="3170233" cy="592222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6D829F4B-5680-9A17-03B7-E730F080B4B6}"/>
                </a:ext>
              </a:extLst>
            </p:cNvPr>
            <p:cNvSpPr/>
            <p:nvPr/>
          </p:nvSpPr>
          <p:spPr>
            <a:xfrm>
              <a:off x="8118131" y="9256912"/>
              <a:ext cx="3170233" cy="592222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0C2C35E-BF5C-5501-FE52-70C546801028}"/>
                </a:ext>
              </a:extLst>
            </p:cNvPr>
            <p:cNvSpPr/>
            <p:nvPr/>
          </p:nvSpPr>
          <p:spPr>
            <a:xfrm>
              <a:off x="8199817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Approximate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6C852328-540A-79E1-048D-1F645B7653C4}"/>
                </a:ext>
              </a:extLst>
            </p:cNvPr>
            <p:cNvSpPr/>
            <p:nvPr/>
          </p:nvSpPr>
          <p:spPr>
            <a:xfrm>
              <a:off x="9696599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Exact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42D92EC-175A-577A-3D7C-265C543ECD71}"/>
              </a:ext>
            </a:extLst>
          </p:cNvPr>
          <p:cNvSpPr/>
          <p:nvPr/>
        </p:nvSpPr>
        <p:spPr>
          <a:xfrm>
            <a:off x="2801477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4BA48DF-26A0-242B-644F-324D6A77DF97}"/>
              </a:ext>
            </a:extLst>
          </p:cNvPr>
          <p:cNvSpPr/>
          <p:nvPr/>
        </p:nvSpPr>
        <p:spPr>
          <a:xfrm>
            <a:off x="3012145" y="5727838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70D26D62-2A94-3714-77A4-B9D91A1B6586}"/>
              </a:ext>
            </a:extLst>
          </p:cNvPr>
          <p:cNvSpPr/>
          <p:nvPr/>
        </p:nvSpPr>
        <p:spPr>
          <a:xfrm>
            <a:off x="3012145" y="6098237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ICALiNGAM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E4DC54C5-5D4D-88B5-DA10-80206DB13F1A}"/>
              </a:ext>
            </a:extLst>
          </p:cNvPr>
          <p:cNvCxnSpPr>
            <a:cxnSpLocks/>
            <a:stCxn id="324" idx="1"/>
            <a:endCxn id="378" idx="0"/>
          </p:cNvCxnSpPr>
          <p:nvPr/>
        </p:nvCxnSpPr>
        <p:spPr>
          <a:xfrm rot="10800000" flipV="1">
            <a:off x="4075389" y="2598332"/>
            <a:ext cx="1413710" cy="29764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36BA58D-0214-A044-E586-EF535C157977}"/>
              </a:ext>
            </a:extLst>
          </p:cNvPr>
          <p:cNvCxnSpPr>
            <a:cxnSpLocks/>
            <a:stCxn id="378" idx="2"/>
            <a:endCxn id="382" idx="0"/>
          </p:cNvCxnSpPr>
          <p:nvPr/>
        </p:nvCxnSpPr>
        <p:spPr>
          <a:xfrm rot="5400000">
            <a:off x="3726045" y="7160500"/>
            <a:ext cx="695676" cy="30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253EB92C-743F-87DB-D6A5-61DBA64575B6}"/>
              </a:ext>
            </a:extLst>
          </p:cNvPr>
          <p:cNvSpPr/>
          <p:nvPr/>
        </p:nvSpPr>
        <p:spPr>
          <a:xfrm>
            <a:off x="5719747" y="6100633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F5A2F6A9-A8D2-2B84-8E0D-233690ABABA9}"/>
              </a:ext>
            </a:extLst>
          </p:cNvPr>
          <p:cNvSpPr/>
          <p:nvPr/>
        </p:nvSpPr>
        <p:spPr>
          <a:xfrm>
            <a:off x="736722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27AF5638-911B-AC62-C685-4D0836175B65}"/>
              </a:ext>
            </a:extLst>
          </p:cNvPr>
          <p:cNvSpPr/>
          <p:nvPr/>
        </p:nvSpPr>
        <p:spPr>
          <a:xfrm>
            <a:off x="10213631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36DBB5CF-5482-7F15-1753-9B00D06F66A8}"/>
              </a:ext>
            </a:extLst>
          </p:cNvPr>
          <p:cNvSpPr/>
          <p:nvPr/>
        </p:nvSpPr>
        <p:spPr>
          <a:xfrm>
            <a:off x="10963336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9298EA79-BC27-DFD9-B777-7821DF652670}"/>
              </a:ext>
            </a:extLst>
          </p:cNvPr>
          <p:cNvSpPr/>
          <p:nvPr/>
        </p:nvSpPr>
        <p:spPr>
          <a:xfrm>
            <a:off x="860731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Naivebayes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A1BB91A-565F-1079-4F74-FAC9ED16502F}"/>
              </a:ext>
            </a:extLst>
          </p:cNvPr>
          <p:cNvSpPr/>
          <p:nvPr/>
        </p:nvSpPr>
        <p:spPr>
          <a:xfrm>
            <a:off x="12823986" y="5206484"/>
            <a:ext cx="2544472" cy="322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Estimator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88730D2-099A-2F3A-4E9A-FF2197808DC0}"/>
              </a:ext>
            </a:extLst>
          </p:cNvPr>
          <p:cNvCxnSpPr>
            <a:cxnSpLocks/>
            <a:stCxn id="520" idx="2"/>
            <a:endCxn id="320" idx="0"/>
          </p:cNvCxnSpPr>
          <p:nvPr/>
        </p:nvCxnSpPr>
        <p:spPr>
          <a:xfrm rot="5400000">
            <a:off x="10317096" y="883402"/>
            <a:ext cx="21567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D08581C7-0A6F-7FE5-B804-6DD16F1D2EC3}"/>
              </a:ext>
            </a:extLst>
          </p:cNvPr>
          <p:cNvSpPr/>
          <p:nvPr/>
        </p:nvSpPr>
        <p:spPr>
          <a:xfrm>
            <a:off x="5489097" y="164924"/>
            <a:ext cx="9871669" cy="6106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Dataset (discrete, continuous, and hybrid data types)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84B3053-F594-1E59-06E9-E92313D63553}"/>
              </a:ext>
            </a:extLst>
          </p:cNvPr>
          <p:cNvSpPr txBox="1"/>
          <p:nvPr/>
        </p:nvSpPr>
        <p:spPr>
          <a:xfrm>
            <a:off x="2943873" y="4452576"/>
            <a:ext cx="1069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>
                <a:latin typeface="Trebuchet MS" panose="020B0603020202020204" pitchFamily="34" charset="0"/>
              </a:rPr>
              <a:t>Discrete</a:t>
            </a: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Continuous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Hybrid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488C41E-0FD4-771A-D325-BF96777F0512}"/>
              </a:ext>
            </a:extLst>
          </p:cNvPr>
          <p:cNvSpPr/>
          <p:nvPr/>
        </p:nvSpPr>
        <p:spPr>
          <a:xfrm>
            <a:off x="2798465" y="7509844"/>
            <a:ext cx="2547824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81DE241C-E78D-3BD9-B003-5350A2DF513D}"/>
              </a:ext>
            </a:extLst>
          </p:cNvPr>
          <p:cNvSpPr/>
          <p:nvPr/>
        </p:nvSpPr>
        <p:spPr>
          <a:xfrm>
            <a:off x="5719747" y="6460717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2419B5A5-57DE-7F30-AD02-B822649D9CAE}"/>
              </a:ext>
            </a:extLst>
          </p:cNvPr>
          <p:cNvSpPr/>
          <p:nvPr/>
        </p:nvSpPr>
        <p:spPr>
          <a:xfrm>
            <a:off x="13078732" y="6422294"/>
            <a:ext cx="201839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3C319A1-5552-C4FF-4D09-B9AAA3629167}"/>
              </a:ext>
            </a:extLst>
          </p:cNvPr>
          <p:cNvSpPr txBox="1"/>
          <p:nvPr/>
        </p:nvSpPr>
        <p:spPr>
          <a:xfrm>
            <a:off x="6796292" y="10304436"/>
            <a:ext cx="199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Probabilistic</a:t>
            </a:r>
            <a:r>
              <a:rPr lang="nl-NL" sz="1400" dirty="0">
                <a:latin typeface="Trebuchet MS" panose="020B0603020202020204" pitchFamily="34" charset="0"/>
              </a:rPr>
              <a:t> </a:t>
            </a:r>
            <a:r>
              <a:rPr lang="nl-NL" sz="1400" dirty="0" err="1">
                <a:latin typeface="Trebuchet MS" panose="020B0603020202020204" pitchFamily="34" charset="0"/>
              </a:rPr>
              <a:t>Inference</a:t>
            </a:r>
            <a:endParaRPr lang="nl-NL" sz="1400" dirty="0">
              <a:latin typeface="Trebuchet MS" panose="020B0603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8E3BC6-239A-54BB-8AE0-DF1691811B3A}"/>
              </a:ext>
            </a:extLst>
          </p:cNvPr>
          <p:cNvCxnSpPr>
            <a:cxnSpLocks/>
          </p:cNvCxnSpPr>
          <p:nvPr/>
        </p:nvCxnSpPr>
        <p:spPr>
          <a:xfrm rot="5400000">
            <a:off x="11821607" y="3724388"/>
            <a:ext cx="1154113" cy="18100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06301F-C803-3BEE-FBD4-121A8D9F8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3706" y="4182367"/>
            <a:ext cx="1154113" cy="8941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26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403</Words>
  <Application>Microsoft Office PowerPoint</Application>
  <PresentationFormat>Custom</PresentationFormat>
  <Paragraphs>222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18</cp:revision>
  <dcterms:created xsi:type="dcterms:W3CDTF">2024-09-29T14:51:41Z</dcterms:created>
  <dcterms:modified xsi:type="dcterms:W3CDTF">2024-10-12T10:21:27Z</dcterms:modified>
</cp:coreProperties>
</file>