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3" r:id="rId4"/>
    <p:sldId id="259" r:id="rId5"/>
    <p:sldId id="261" r:id="rId6"/>
    <p:sldId id="262" r:id="rId7"/>
    <p:sldId id="256" r:id="rId8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0E02A6-A891-49B5-CC39-BC0DDFB0490B}"/>
              </a:ext>
            </a:extLst>
          </p:cNvPr>
          <p:cNvSpPr/>
          <p:nvPr/>
        </p:nvSpPr>
        <p:spPr>
          <a:xfrm>
            <a:off x="1804252" y="573634"/>
            <a:ext cx="16026547" cy="9457554"/>
          </a:xfrm>
          <a:custGeom>
            <a:avLst/>
            <a:gdLst>
              <a:gd name="connsiteX0" fmla="*/ 6093013 w 14540546"/>
              <a:gd name="connsiteY0" fmla="*/ 16975 h 8897524"/>
              <a:gd name="connsiteX1" fmla="*/ 1956442 w 14540546"/>
              <a:gd name="connsiteY1" fmla="*/ 191147 h 8897524"/>
              <a:gd name="connsiteX2" fmla="*/ 548556 w 14540546"/>
              <a:gd name="connsiteY2" fmla="*/ 1511947 h 8897524"/>
              <a:gd name="connsiteX3" fmla="*/ 55070 w 14540546"/>
              <a:gd name="connsiteY3" fmla="*/ 5256632 h 8897524"/>
              <a:gd name="connsiteX4" fmla="*/ 214728 w 14540546"/>
              <a:gd name="connsiteY4" fmla="*/ 8188518 h 8897524"/>
              <a:gd name="connsiteX5" fmla="*/ 1854842 w 14540546"/>
              <a:gd name="connsiteY5" fmla="*/ 8725547 h 8897524"/>
              <a:gd name="connsiteX6" fmla="*/ 6789699 w 14540546"/>
              <a:gd name="connsiteY6" fmla="*/ 8769090 h 8897524"/>
              <a:gd name="connsiteX7" fmla="*/ 12522842 w 14540546"/>
              <a:gd name="connsiteY7" fmla="*/ 8841661 h 8897524"/>
              <a:gd name="connsiteX8" fmla="*/ 13814613 w 14540546"/>
              <a:gd name="connsiteY8" fmla="*/ 7854690 h 8897524"/>
              <a:gd name="connsiteX9" fmla="*/ 14250042 w 14540546"/>
              <a:gd name="connsiteY9" fmla="*/ 6403261 h 8897524"/>
              <a:gd name="connsiteX10" fmla="*/ 14279070 w 14540546"/>
              <a:gd name="connsiteY10" fmla="*/ 1192632 h 8897524"/>
              <a:gd name="connsiteX11" fmla="*/ 10853699 w 14540546"/>
              <a:gd name="connsiteY11" fmla="*/ 1192632 h 8897524"/>
              <a:gd name="connsiteX12" fmla="*/ 9503870 w 14540546"/>
              <a:gd name="connsiteY12" fmla="*/ 2005432 h 8897524"/>
              <a:gd name="connsiteX13" fmla="*/ 8081470 w 14540546"/>
              <a:gd name="connsiteY13" fmla="*/ 2223147 h 8897524"/>
              <a:gd name="connsiteX14" fmla="*/ 6630042 w 14540546"/>
              <a:gd name="connsiteY14" fmla="*/ 278232 h 8897524"/>
              <a:gd name="connsiteX15" fmla="*/ 6093013 w 14540546"/>
              <a:gd name="connsiteY15" fmla="*/ 16975 h 889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40546" h="8897524">
                <a:moveTo>
                  <a:pt x="6093013" y="16975"/>
                </a:moveTo>
                <a:cubicBezTo>
                  <a:pt x="5314080" y="2461"/>
                  <a:pt x="2880518" y="-58015"/>
                  <a:pt x="1956442" y="191147"/>
                </a:cubicBezTo>
                <a:cubicBezTo>
                  <a:pt x="1032366" y="440309"/>
                  <a:pt x="865451" y="667700"/>
                  <a:pt x="548556" y="1511947"/>
                </a:cubicBezTo>
                <a:cubicBezTo>
                  <a:pt x="231661" y="2356194"/>
                  <a:pt x="110708" y="4143870"/>
                  <a:pt x="55070" y="5256632"/>
                </a:cubicBezTo>
                <a:cubicBezTo>
                  <a:pt x="-568" y="6369394"/>
                  <a:pt x="-85234" y="7610365"/>
                  <a:pt x="214728" y="8188518"/>
                </a:cubicBezTo>
                <a:cubicBezTo>
                  <a:pt x="514690" y="8766671"/>
                  <a:pt x="759013" y="8628785"/>
                  <a:pt x="1854842" y="8725547"/>
                </a:cubicBezTo>
                <a:cubicBezTo>
                  <a:pt x="2950671" y="8822309"/>
                  <a:pt x="6789699" y="8769090"/>
                  <a:pt x="6789699" y="8769090"/>
                </a:cubicBezTo>
                <a:cubicBezTo>
                  <a:pt x="8567699" y="8788442"/>
                  <a:pt x="11352023" y="8994061"/>
                  <a:pt x="12522842" y="8841661"/>
                </a:cubicBezTo>
                <a:cubicBezTo>
                  <a:pt x="13693661" y="8689261"/>
                  <a:pt x="13526746" y="8261090"/>
                  <a:pt x="13814613" y="7854690"/>
                </a:cubicBezTo>
                <a:cubicBezTo>
                  <a:pt x="14102480" y="7448290"/>
                  <a:pt x="14172633" y="7513604"/>
                  <a:pt x="14250042" y="6403261"/>
                </a:cubicBezTo>
                <a:cubicBezTo>
                  <a:pt x="14327451" y="5292918"/>
                  <a:pt x="14845127" y="2061070"/>
                  <a:pt x="14279070" y="1192632"/>
                </a:cubicBezTo>
                <a:cubicBezTo>
                  <a:pt x="13713013" y="324194"/>
                  <a:pt x="11649566" y="1057165"/>
                  <a:pt x="10853699" y="1192632"/>
                </a:cubicBezTo>
                <a:cubicBezTo>
                  <a:pt x="10057832" y="1328099"/>
                  <a:pt x="9965908" y="1833680"/>
                  <a:pt x="9503870" y="2005432"/>
                </a:cubicBezTo>
                <a:cubicBezTo>
                  <a:pt x="9041832" y="2177184"/>
                  <a:pt x="8560441" y="2511014"/>
                  <a:pt x="8081470" y="2223147"/>
                </a:cubicBezTo>
                <a:cubicBezTo>
                  <a:pt x="7602499" y="1935280"/>
                  <a:pt x="6959032" y="650765"/>
                  <a:pt x="6630042" y="278232"/>
                </a:cubicBezTo>
                <a:cubicBezTo>
                  <a:pt x="6301052" y="-94301"/>
                  <a:pt x="6871946" y="31489"/>
                  <a:pt x="6093013" y="169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BDF9D2-0C11-F4B8-C5ED-62A84373D870}"/>
              </a:ext>
            </a:extLst>
          </p:cNvPr>
          <p:cNvSpPr/>
          <p:nvPr/>
        </p:nvSpPr>
        <p:spPr>
          <a:xfrm>
            <a:off x="2467921" y="715218"/>
            <a:ext cx="5903429" cy="3390581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E2026C-8A81-A3AA-81E5-77FC6D9002A1}"/>
              </a:ext>
            </a:extLst>
          </p:cNvPr>
          <p:cNvSpPr/>
          <p:nvPr/>
        </p:nvSpPr>
        <p:spPr>
          <a:xfrm>
            <a:off x="2962605" y="1973618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F1F379-A91E-7149-A6F6-D41212F62B4E}"/>
              </a:ext>
            </a:extLst>
          </p:cNvPr>
          <p:cNvSpPr/>
          <p:nvPr/>
        </p:nvSpPr>
        <p:spPr>
          <a:xfrm>
            <a:off x="2034742" y="2815983"/>
            <a:ext cx="15630958" cy="7111397"/>
          </a:xfrm>
          <a:custGeom>
            <a:avLst/>
            <a:gdLst>
              <a:gd name="connsiteX0" fmla="*/ 7642217 w 14718112"/>
              <a:gd name="connsiteY0" fmla="*/ 811420 h 6880319"/>
              <a:gd name="connsiteX1" fmla="*/ 6350446 w 14718112"/>
              <a:gd name="connsiteY1" fmla="*/ 985591 h 6880319"/>
              <a:gd name="connsiteX2" fmla="*/ 3287931 w 14718112"/>
              <a:gd name="connsiteY2" fmla="*/ 1391991 h 6880319"/>
              <a:gd name="connsiteX3" fmla="*/ 385074 w 14718112"/>
              <a:gd name="connsiteY3" fmla="*/ 1798391 h 6880319"/>
              <a:gd name="connsiteX4" fmla="*/ 65760 w 14718112"/>
              <a:gd name="connsiteY4" fmla="*/ 4614162 h 6880319"/>
              <a:gd name="connsiteX5" fmla="*/ 704389 w 14718112"/>
              <a:gd name="connsiteY5" fmla="*/ 6486505 h 6880319"/>
              <a:gd name="connsiteX6" fmla="*/ 4928046 w 14718112"/>
              <a:gd name="connsiteY6" fmla="*/ 6733248 h 6880319"/>
              <a:gd name="connsiteX7" fmla="*/ 12707703 w 14718112"/>
              <a:gd name="connsiteY7" fmla="*/ 6704220 h 6880319"/>
              <a:gd name="connsiteX8" fmla="*/ 14086560 w 14718112"/>
              <a:gd name="connsiteY8" fmla="*/ 4585134 h 6880319"/>
              <a:gd name="connsiteX9" fmla="*/ 14217189 w 14718112"/>
              <a:gd name="connsiteY9" fmla="*/ 274391 h 6880319"/>
              <a:gd name="connsiteX10" fmla="*/ 7642217 w 14718112"/>
              <a:gd name="connsiteY10" fmla="*/ 811420 h 68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8112" h="6880319">
                <a:moveTo>
                  <a:pt x="7642217" y="811420"/>
                </a:moveTo>
                <a:lnTo>
                  <a:pt x="6350446" y="985591"/>
                </a:lnTo>
                <a:lnTo>
                  <a:pt x="3287931" y="1391991"/>
                </a:lnTo>
                <a:cubicBezTo>
                  <a:pt x="2293702" y="1527458"/>
                  <a:pt x="922102" y="1261363"/>
                  <a:pt x="385074" y="1798391"/>
                </a:cubicBezTo>
                <a:cubicBezTo>
                  <a:pt x="-151954" y="2335419"/>
                  <a:pt x="12541" y="3832810"/>
                  <a:pt x="65760" y="4614162"/>
                </a:cubicBezTo>
                <a:cubicBezTo>
                  <a:pt x="118979" y="5395514"/>
                  <a:pt x="-105992" y="6133324"/>
                  <a:pt x="704389" y="6486505"/>
                </a:cubicBezTo>
                <a:cubicBezTo>
                  <a:pt x="1514770" y="6839686"/>
                  <a:pt x="2927494" y="6696962"/>
                  <a:pt x="4928046" y="6733248"/>
                </a:cubicBezTo>
                <a:cubicBezTo>
                  <a:pt x="6928598" y="6769534"/>
                  <a:pt x="11181284" y="7062239"/>
                  <a:pt x="12707703" y="6704220"/>
                </a:cubicBezTo>
                <a:cubicBezTo>
                  <a:pt x="14234122" y="6346201"/>
                  <a:pt x="13834979" y="5656772"/>
                  <a:pt x="14086560" y="4585134"/>
                </a:cubicBezTo>
                <a:cubicBezTo>
                  <a:pt x="14338141" y="3513496"/>
                  <a:pt x="15293665" y="905763"/>
                  <a:pt x="14217189" y="274391"/>
                </a:cubicBezTo>
                <a:cubicBezTo>
                  <a:pt x="13140713" y="-356981"/>
                  <a:pt x="10384208" y="219962"/>
                  <a:pt x="7642217" y="8114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8FFF02-24F2-21DD-D68A-87BF72E4B47F}"/>
              </a:ext>
            </a:extLst>
          </p:cNvPr>
          <p:cNvSpPr/>
          <p:nvPr/>
        </p:nvSpPr>
        <p:spPr>
          <a:xfrm>
            <a:off x="6761604" y="5267518"/>
            <a:ext cx="2738155" cy="2914025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C405-8EDC-BB4E-C5A0-A8F631AE463B}"/>
              </a:ext>
            </a:extLst>
          </p:cNvPr>
          <p:cNvSpPr txBox="1"/>
          <p:nvPr/>
        </p:nvSpPr>
        <p:spPr>
          <a:xfrm>
            <a:off x="9698786" y="520921"/>
            <a:ext cx="3537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815F5-515E-F8EB-444D-72F10F238236}"/>
              </a:ext>
            </a:extLst>
          </p:cNvPr>
          <p:cNvSpPr txBox="1"/>
          <p:nvPr/>
        </p:nvSpPr>
        <p:spPr>
          <a:xfrm>
            <a:off x="9438297" y="7482091"/>
            <a:ext cx="44649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 Approach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B16BD-F010-F95B-5DE9-18DCA9AC60FD}"/>
              </a:ext>
            </a:extLst>
          </p:cNvPr>
          <p:cNvSpPr txBox="1"/>
          <p:nvPr/>
        </p:nvSpPr>
        <p:spPr>
          <a:xfrm>
            <a:off x="14102712" y="1906375"/>
            <a:ext cx="2821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36AF3-4BAE-C939-2D2C-1B2EADC9D118}"/>
              </a:ext>
            </a:extLst>
          </p:cNvPr>
          <p:cNvSpPr txBox="1"/>
          <p:nvPr/>
        </p:nvSpPr>
        <p:spPr>
          <a:xfrm>
            <a:off x="4648568" y="839081"/>
            <a:ext cx="3091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E166F-A6C0-BB5E-0FCD-287E0A833B98}"/>
              </a:ext>
            </a:extLst>
          </p:cNvPr>
          <p:cNvCxnSpPr>
            <a:cxnSpLocks/>
          </p:cNvCxnSpPr>
          <p:nvPr/>
        </p:nvCxnSpPr>
        <p:spPr>
          <a:xfrm flipH="1">
            <a:off x="8123900" y="2029610"/>
            <a:ext cx="2462057" cy="2206098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72B11-6B27-E922-EB17-B6DEEEDE243A}"/>
              </a:ext>
            </a:extLst>
          </p:cNvPr>
          <p:cNvGrpSpPr/>
          <p:nvPr/>
        </p:nvGrpSpPr>
        <p:grpSpPr>
          <a:xfrm>
            <a:off x="6151776" y="4078450"/>
            <a:ext cx="1936906" cy="1016516"/>
            <a:chOff x="5191418" y="3921912"/>
            <a:chExt cx="1936906" cy="10165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6BB35-160C-6554-0559-BFE8D98FCA9C}"/>
                </a:ext>
              </a:extLst>
            </p:cNvPr>
            <p:cNvSpPr/>
            <p:nvPr/>
          </p:nvSpPr>
          <p:spPr>
            <a:xfrm>
              <a:off x="5191418" y="3921912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1F130-7049-DE4A-07B6-97D3CBA0D930}"/>
                </a:ext>
              </a:extLst>
            </p:cNvPr>
            <p:cNvGrpSpPr/>
            <p:nvPr/>
          </p:nvGrpSpPr>
          <p:grpSpPr>
            <a:xfrm>
              <a:off x="5330970" y="3992086"/>
              <a:ext cx="1631294" cy="811766"/>
              <a:chOff x="1268321" y="2962838"/>
              <a:chExt cx="1359411" cy="6764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58F70-DBE0-E84E-A035-3D75377DDE93}"/>
                  </a:ext>
                </a:extLst>
              </p:cNvPr>
              <p:cNvSpPr txBox="1"/>
              <p:nvPr/>
            </p:nvSpPr>
            <p:spPr>
              <a:xfrm>
                <a:off x="1446944" y="3377700"/>
                <a:ext cx="8697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B53F6-1275-923C-F23B-A3E4F9EEB746}"/>
                  </a:ext>
                </a:extLst>
              </p:cNvPr>
              <p:cNvSpPr txBox="1"/>
              <p:nvPr/>
            </p:nvSpPr>
            <p:spPr>
              <a:xfrm>
                <a:off x="1268321" y="3150859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Discrete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95FF0-831D-E8D9-D9EC-E2038B5C8C96}"/>
                  </a:ext>
                </a:extLst>
              </p:cNvPr>
              <p:cNvSpPr txBox="1"/>
              <p:nvPr/>
            </p:nvSpPr>
            <p:spPr>
              <a:xfrm>
                <a:off x="1598268" y="2962838"/>
                <a:ext cx="697146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nl-NL" sz="1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E6BE2-614C-8EC8-A9E6-4D0F04E8B371}"/>
                  </a:ext>
                </a:extLst>
              </p:cNvPr>
              <p:cNvSpPr txBox="1"/>
              <p:nvPr/>
            </p:nvSpPr>
            <p:spPr>
              <a:xfrm>
                <a:off x="2057063" y="3173896"/>
                <a:ext cx="5706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0B7B1-C606-5DEB-E0F9-DDFF1B494BD8}"/>
              </a:ext>
            </a:extLst>
          </p:cNvPr>
          <p:cNvCxnSpPr>
            <a:cxnSpLocks/>
          </p:cNvCxnSpPr>
          <p:nvPr/>
        </p:nvCxnSpPr>
        <p:spPr>
          <a:xfrm flipH="1">
            <a:off x="8304420" y="1496906"/>
            <a:ext cx="1545801" cy="2726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6B045-B83E-CA1A-8786-35F108B73BC3}"/>
              </a:ext>
            </a:extLst>
          </p:cNvPr>
          <p:cNvCxnSpPr>
            <a:cxnSpLocks/>
          </p:cNvCxnSpPr>
          <p:nvPr/>
        </p:nvCxnSpPr>
        <p:spPr>
          <a:xfrm>
            <a:off x="7551560" y="5095133"/>
            <a:ext cx="78818" cy="3434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EEC0C-E3F8-ED2A-4202-F48B7FCDF0AD}"/>
              </a:ext>
            </a:extLst>
          </p:cNvPr>
          <p:cNvGrpSpPr/>
          <p:nvPr/>
        </p:nvGrpSpPr>
        <p:grpSpPr>
          <a:xfrm>
            <a:off x="7111198" y="5903949"/>
            <a:ext cx="1936906" cy="1016516"/>
            <a:chOff x="4100114" y="5116561"/>
            <a:chExt cx="1936906" cy="1016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55100F-2B1E-F21E-01BA-58837565CA2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42B661-B21E-7FE5-84C2-966F705A2D60}"/>
                </a:ext>
              </a:extLst>
            </p:cNvPr>
            <p:cNvSpPr txBox="1"/>
            <p:nvPr/>
          </p:nvSpPr>
          <p:spPr>
            <a:xfrm>
              <a:off x="4553883" y="5342949"/>
              <a:ext cx="97379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4597DC-7248-6167-ADB6-220DC33A2ECC}"/>
              </a:ext>
            </a:extLst>
          </p:cNvPr>
          <p:cNvGrpSpPr/>
          <p:nvPr/>
        </p:nvGrpSpPr>
        <p:grpSpPr>
          <a:xfrm>
            <a:off x="7152060" y="7074509"/>
            <a:ext cx="1936906" cy="1016516"/>
            <a:chOff x="4100114" y="5116561"/>
            <a:chExt cx="1936906" cy="10165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CDBD91-521A-B5CB-B5FA-B46BB0214192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6694DB-3577-D2C3-AA68-2D4D6806BCD8}"/>
                </a:ext>
              </a:extLst>
            </p:cNvPr>
            <p:cNvSpPr txBox="1"/>
            <p:nvPr/>
          </p:nvSpPr>
          <p:spPr>
            <a:xfrm>
              <a:off x="4516790" y="5342949"/>
              <a:ext cx="1047980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E7A4-BA32-ACC4-EF17-4B7E2AF72F1B}"/>
              </a:ext>
            </a:extLst>
          </p:cNvPr>
          <p:cNvCxnSpPr>
            <a:cxnSpLocks/>
          </p:cNvCxnSpPr>
          <p:nvPr/>
        </p:nvCxnSpPr>
        <p:spPr>
          <a:xfrm flipH="1" flipV="1">
            <a:off x="5323088" y="5820768"/>
            <a:ext cx="1366151" cy="36308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CD3C4C-5836-B6F5-CF33-F003D43C687B}"/>
              </a:ext>
            </a:extLst>
          </p:cNvPr>
          <p:cNvSpPr/>
          <p:nvPr/>
        </p:nvSpPr>
        <p:spPr>
          <a:xfrm>
            <a:off x="3122827" y="1377804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Peter-Clark (PC)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8AABB5-2D22-AC5D-3612-29980642EF35}"/>
              </a:ext>
            </a:extLst>
          </p:cNvPr>
          <p:cNvSpPr txBox="1"/>
          <p:nvPr/>
        </p:nvSpPr>
        <p:spPr>
          <a:xfrm>
            <a:off x="2600046" y="1920095"/>
            <a:ext cx="119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Discrete/ Continuous datasets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419AB-4D30-F8AA-7006-89CE71843983}"/>
              </a:ext>
            </a:extLst>
          </p:cNvPr>
          <p:cNvGrpSpPr/>
          <p:nvPr/>
        </p:nvGrpSpPr>
        <p:grpSpPr>
          <a:xfrm>
            <a:off x="9987049" y="4393313"/>
            <a:ext cx="1936906" cy="1016516"/>
            <a:chOff x="4100114" y="5116561"/>
            <a:chExt cx="1936906" cy="10165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6F22BC-3DCF-5FD1-6835-8057DE93BCDB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93BBBF-D8CD-7F23-BD37-C717FCABBF56}"/>
                </a:ext>
              </a:extLst>
            </p:cNvPr>
            <p:cNvSpPr txBox="1"/>
            <p:nvPr/>
          </p:nvSpPr>
          <p:spPr>
            <a:xfrm>
              <a:off x="4319271" y="5342949"/>
              <a:ext cx="1443024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4E3B4-446B-A8A8-DEA4-32781701D6B2}"/>
              </a:ext>
            </a:extLst>
          </p:cNvPr>
          <p:cNvCxnSpPr>
            <a:cxnSpLocks/>
          </p:cNvCxnSpPr>
          <p:nvPr/>
        </p:nvCxnSpPr>
        <p:spPr>
          <a:xfrm>
            <a:off x="8304421" y="4848652"/>
            <a:ext cx="1508210" cy="3246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F3446-5385-B4CE-647B-BE2148C634AE}"/>
              </a:ext>
            </a:extLst>
          </p:cNvPr>
          <p:cNvGrpSpPr/>
          <p:nvPr/>
        </p:nvGrpSpPr>
        <p:grpSpPr>
          <a:xfrm>
            <a:off x="10443501" y="6292824"/>
            <a:ext cx="2230249" cy="1016516"/>
            <a:chOff x="4100113" y="5116561"/>
            <a:chExt cx="2230249" cy="1016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4BBAE5-6160-862A-61C3-A353D0FCAE68}"/>
                </a:ext>
              </a:extLst>
            </p:cNvPr>
            <p:cNvSpPr/>
            <p:nvPr/>
          </p:nvSpPr>
          <p:spPr>
            <a:xfrm>
              <a:off x="4100113" y="5116561"/>
              <a:ext cx="2230249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9C42A-4816-729E-DF33-83EBBE19F1C4}"/>
                </a:ext>
              </a:extLst>
            </p:cNvPr>
            <p:cNvSpPr txBox="1"/>
            <p:nvPr/>
          </p:nvSpPr>
          <p:spPr>
            <a:xfrm>
              <a:off x="4136515" y="5357463"/>
              <a:ext cx="215687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Directed Acyclic Graph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(DAG)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30C5C-D63F-9E3C-AC94-B94A08AC3DC7}"/>
              </a:ext>
            </a:extLst>
          </p:cNvPr>
          <p:cNvGrpSpPr/>
          <p:nvPr/>
        </p:nvGrpSpPr>
        <p:grpSpPr>
          <a:xfrm>
            <a:off x="13341495" y="6349232"/>
            <a:ext cx="1936906" cy="1016516"/>
            <a:chOff x="4100114" y="5116561"/>
            <a:chExt cx="1936906" cy="1016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673D19-55D5-C74F-C664-DE903A74D2D5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D120F2-BF67-C896-DBC1-71369EC25757}"/>
                </a:ext>
              </a:extLst>
            </p:cNvPr>
            <p:cNvSpPr txBox="1"/>
            <p:nvPr/>
          </p:nvSpPr>
          <p:spPr>
            <a:xfrm>
              <a:off x="4480501" y="5342949"/>
              <a:ext cx="112056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</a:p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nl-NL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58E33E-0993-D399-98A5-25AA3552758F}"/>
              </a:ext>
            </a:extLst>
          </p:cNvPr>
          <p:cNvGrpSpPr/>
          <p:nvPr/>
        </p:nvGrpSpPr>
        <p:grpSpPr>
          <a:xfrm>
            <a:off x="13372609" y="8124389"/>
            <a:ext cx="1936906" cy="1016516"/>
            <a:chOff x="4100114" y="5116561"/>
            <a:chExt cx="1936906" cy="1016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FAB5A7-60B2-2B17-924A-9786497D1F4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CE37ED-5BDC-109E-91F4-17C253E211A6}"/>
                </a:ext>
              </a:extLst>
            </p:cNvPr>
            <p:cNvSpPr txBox="1"/>
            <p:nvPr/>
          </p:nvSpPr>
          <p:spPr>
            <a:xfrm>
              <a:off x="4397145" y="5342949"/>
              <a:ext cx="1287275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Probabilistic</a:t>
              </a:r>
            </a:p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  <a:endParaRPr lang="nl-NL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970781-ADFB-189B-B65A-23CA03B4F566}"/>
              </a:ext>
            </a:extLst>
          </p:cNvPr>
          <p:cNvCxnSpPr>
            <a:cxnSpLocks/>
          </p:cNvCxnSpPr>
          <p:nvPr/>
        </p:nvCxnSpPr>
        <p:spPr>
          <a:xfrm>
            <a:off x="9730486" y="6790675"/>
            <a:ext cx="571908" cy="533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B6F4B7-A9DE-936A-8024-7C9DA2A8DC39}"/>
              </a:ext>
            </a:extLst>
          </p:cNvPr>
          <p:cNvCxnSpPr>
            <a:cxnSpLocks/>
          </p:cNvCxnSpPr>
          <p:nvPr/>
        </p:nvCxnSpPr>
        <p:spPr>
          <a:xfrm>
            <a:off x="12801413" y="6826182"/>
            <a:ext cx="437711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3B3FA-4DA7-F65E-6DF9-43499A5C3176}"/>
              </a:ext>
            </a:extLst>
          </p:cNvPr>
          <p:cNvCxnSpPr>
            <a:cxnSpLocks/>
          </p:cNvCxnSpPr>
          <p:nvPr/>
        </p:nvCxnSpPr>
        <p:spPr>
          <a:xfrm>
            <a:off x="14363352" y="7496466"/>
            <a:ext cx="0" cy="5347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4AA2DA-8E22-8059-0512-B3445DB612ED}"/>
              </a:ext>
            </a:extLst>
          </p:cNvPr>
          <p:cNvCxnSpPr>
            <a:cxnSpLocks/>
          </p:cNvCxnSpPr>
          <p:nvPr/>
        </p:nvCxnSpPr>
        <p:spPr>
          <a:xfrm flipH="1">
            <a:off x="5064592" y="7486802"/>
            <a:ext cx="1714928" cy="17188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9A3E2D-FF6B-4A1A-FE9C-E2D3A85BC715}"/>
              </a:ext>
            </a:extLst>
          </p:cNvPr>
          <p:cNvCxnSpPr>
            <a:cxnSpLocks/>
          </p:cNvCxnSpPr>
          <p:nvPr/>
        </p:nvCxnSpPr>
        <p:spPr>
          <a:xfrm flipH="1">
            <a:off x="6779520" y="7995060"/>
            <a:ext cx="457182" cy="5298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816C7-3C08-5039-CD75-675635EEDABC}"/>
              </a:ext>
            </a:extLst>
          </p:cNvPr>
          <p:cNvCxnSpPr>
            <a:cxnSpLocks/>
          </p:cNvCxnSpPr>
          <p:nvPr/>
        </p:nvCxnSpPr>
        <p:spPr>
          <a:xfrm>
            <a:off x="12739992" y="1767189"/>
            <a:ext cx="1239769" cy="46668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3E2525-CFCA-AC7F-8C0E-4683638C2F63}"/>
              </a:ext>
            </a:extLst>
          </p:cNvPr>
          <p:cNvCxnSpPr>
            <a:cxnSpLocks/>
          </p:cNvCxnSpPr>
          <p:nvPr/>
        </p:nvCxnSpPr>
        <p:spPr>
          <a:xfrm flipV="1">
            <a:off x="12138151" y="4602969"/>
            <a:ext cx="773662" cy="1128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830080-B3DE-EA2D-AA79-76F2F3AD9722}"/>
              </a:ext>
            </a:extLst>
          </p:cNvPr>
          <p:cNvSpPr/>
          <p:nvPr/>
        </p:nvSpPr>
        <p:spPr>
          <a:xfrm>
            <a:off x="2582331" y="4558187"/>
            <a:ext cx="2815990" cy="2135385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CCA5F0-84D8-BFA6-531F-FFD59215AC7A}"/>
              </a:ext>
            </a:extLst>
          </p:cNvPr>
          <p:cNvSpPr/>
          <p:nvPr/>
        </p:nvSpPr>
        <p:spPr>
          <a:xfrm>
            <a:off x="3125734" y="4952719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AB21A-99E0-EECF-4264-875F75CE0A5A}"/>
              </a:ext>
            </a:extLst>
          </p:cNvPr>
          <p:cNvSpPr/>
          <p:nvPr/>
        </p:nvSpPr>
        <p:spPr>
          <a:xfrm>
            <a:off x="3728327" y="6001233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nl-NL" dirty="0">
                <a:solidFill>
                  <a:schemeClr val="tx1"/>
                </a:solidFill>
              </a:rPr>
              <a:t>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9A1A39-F218-2F1E-8005-BB584BCA263B}"/>
              </a:ext>
            </a:extLst>
          </p:cNvPr>
          <p:cNvSpPr/>
          <p:nvPr/>
        </p:nvSpPr>
        <p:spPr>
          <a:xfrm>
            <a:off x="4026634" y="5400124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544D63-5449-7C71-843D-DF761F67318C}"/>
              </a:ext>
            </a:extLst>
          </p:cNvPr>
          <p:cNvSpPr/>
          <p:nvPr/>
        </p:nvSpPr>
        <p:spPr>
          <a:xfrm>
            <a:off x="2889411" y="5544043"/>
            <a:ext cx="889751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BDUE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E68506-E7A6-79FE-FD1B-3214790B9669}"/>
              </a:ext>
            </a:extLst>
          </p:cNvPr>
          <p:cNvSpPr/>
          <p:nvPr/>
        </p:nvSpPr>
        <p:spPr>
          <a:xfrm>
            <a:off x="4243189" y="474025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5663194-0C77-17A8-B536-99D3498DB519}"/>
              </a:ext>
            </a:extLst>
          </p:cNvPr>
          <p:cNvSpPr/>
          <p:nvPr/>
        </p:nvSpPr>
        <p:spPr>
          <a:xfrm>
            <a:off x="2139886" y="6891630"/>
            <a:ext cx="2641744" cy="1589333"/>
          </a:xfrm>
          <a:custGeom>
            <a:avLst/>
            <a:gdLst>
              <a:gd name="connsiteX0" fmla="*/ 141598 w 2641744"/>
              <a:gd name="connsiteY0" fmla="*/ 233717 h 1589333"/>
              <a:gd name="connsiteX1" fmla="*/ 170627 w 2641744"/>
              <a:gd name="connsiteY1" fmla="*/ 1336803 h 1589333"/>
              <a:gd name="connsiteX2" fmla="*/ 1622055 w 2641744"/>
              <a:gd name="connsiteY2" fmla="*/ 1583546 h 1589333"/>
              <a:gd name="connsiteX3" fmla="*/ 2449370 w 2641744"/>
              <a:gd name="connsiteY3" fmla="*/ 1191660 h 1589333"/>
              <a:gd name="connsiteX4" fmla="*/ 2536455 w 2641744"/>
              <a:gd name="connsiteY4" fmla="*/ 204688 h 1589333"/>
              <a:gd name="connsiteX5" fmla="*/ 1186627 w 2641744"/>
              <a:gd name="connsiteY5" fmla="*/ 1488 h 1589333"/>
              <a:gd name="connsiteX6" fmla="*/ 141598 w 2641744"/>
              <a:gd name="connsiteY6" fmla="*/ 233717 h 15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1744" h="1589333">
                <a:moveTo>
                  <a:pt x="141598" y="233717"/>
                </a:moveTo>
                <a:cubicBezTo>
                  <a:pt x="-27735" y="456270"/>
                  <a:pt x="-76116" y="1111832"/>
                  <a:pt x="170627" y="1336803"/>
                </a:cubicBezTo>
                <a:cubicBezTo>
                  <a:pt x="417370" y="1561775"/>
                  <a:pt x="1242265" y="1607736"/>
                  <a:pt x="1622055" y="1583546"/>
                </a:cubicBezTo>
                <a:cubicBezTo>
                  <a:pt x="2001845" y="1559356"/>
                  <a:pt x="2296970" y="1421470"/>
                  <a:pt x="2449370" y="1191660"/>
                </a:cubicBezTo>
                <a:cubicBezTo>
                  <a:pt x="2601770" y="961850"/>
                  <a:pt x="2746912" y="403050"/>
                  <a:pt x="2536455" y="204688"/>
                </a:cubicBezTo>
                <a:cubicBezTo>
                  <a:pt x="2325998" y="6326"/>
                  <a:pt x="1585770" y="-5769"/>
                  <a:pt x="1186627" y="1488"/>
                </a:cubicBezTo>
                <a:cubicBezTo>
                  <a:pt x="787484" y="8745"/>
                  <a:pt x="310931" y="11164"/>
                  <a:pt x="141598" y="233717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DD617-2FF8-3FA0-0149-3CBCD849343C}"/>
              </a:ext>
            </a:extLst>
          </p:cNvPr>
          <p:cNvSpPr txBox="1"/>
          <p:nvPr/>
        </p:nvSpPr>
        <p:spPr>
          <a:xfrm>
            <a:off x="2011197" y="7090497"/>
            <a:ext cx="11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5B00C7-1D1E-D0A0-E46F-6F72C257F168}"/>
              </a:ext>
            </a:extLst>
          </p:cNvPr>
          <p:cNvSpPr/>
          <p:nvPr/>
        </p:nvSpPr>
        <p:spPr>
          <a:xfrm>
            <a:off x="2467921" y="7791196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Hill-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Climbsearch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12E27C-1CDF-EACD-B875-312D35F91B4F}"/>
              </a:ext>
            </a:extLst>
          </p:cNvPr>
          <p:cNvSpPr/>
          <p:nvPr/>
        </p:nvSpPr>
        <p:spPr>
          <a:xfrm>
            <a:off x="3249250" y="7195499"/>
            <a:ext cx="126003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CCB27-B636-6A79-570A-587D49EA23EA}"/>
              </a:ext>
            </a:extLst>
          </p:cNvPr>
          <p:cNvSpPr/>
          <p:nvPr/>
        </p:nvSpPr>
        <p:spPr>
          <a:xfrm>
            <a:off x="3809779" y="8274291"/>
            <a:ext cx="3570927" cy="1366043"/>
          </a:xfrm>
          <a:custGeom>
            <a:avLst/>
            <a:gdLst>
              <a:gd name="connsiteX0" fmla="*/ 1969648 w 3570927"/>
              <a:gd name="connsiteY0" fmla="*/ 26711 h 1366043"/>
              <a:gd name="connsiteX1" fmla="*/ 619819 w 3570927"/>
              <a:gd name="connsiteY1" fmla="*/ 142825 h 1366043"/>
              <a:gd name="connsiteX2" fmla="*/ 111819 w 3570927"/>
              <a:gd name="connsiteY2" fmla="*/ 752425 h 1366043"/>
              <a:gd name="connsiteX3" fmla="*/ 97305 w 3570927"/>
              <a:gd name="connsiteY3" fmla="*/ 1303968 h 1366043"/>
              <a:gd name="connsiteX4" fmla="*/ 1185877 w 3570927"/>
              <a:gd name="connsiteY4" fmla="*/ 1318483 h 1366043"/>
              <a:gd name="connsiteX5" fmla="*/ 3392048 w 3570927"/>
              <a:gd name="connsiteY5" fmla="*/ 1303968 h 1366043"/>
              <a:gd name="connsiteX6" fmla="*/ 3275934 w 3570927"/>
              <a:gd name="connsiteY6" fmla="*/ 534711 h 1366043"/>
              <a:gd name="connsiteX7" fmla="*/ 1969648 w 3570927"/>
              <a:gd name="connsiteY7" fmla="*/ 26711 h 1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0927" h="1366043">
                <a:moveTo>
                  <a:pt x="1969648" y="26711"/>
                </a:moveTo>
                <a:cubicBezTo>
                  <a:pt x="1526962" y="-38603"/>
                  <a:pt x="929457" y="21873"/>
                  <a:pt x="619819" y="142825"/>
                </a:cubicBezTo>
                <a:cubicBezTo>
                  <a:pt x="310181" y="263777"/>
                  <a:pt x="198905" y="558901"/>
                  <a:pt x="111819" y="752425"/>
                </a:cubicBezTo>
                <a:cubicBezTo>
                  <a:pt x="24733" y="945949"/>
                  <a:pt x="-81705" y="1209625"/>
                  <a:pt x="97305" y="1303968"/>
                </a:cubicBezTo>
                <a:cubicBezTo>
                  <a:pt x="276315" y="1398311"/>
                  <a:pt x="1185877" y="1318483"/>
                  <a:pt x="1185877" y="1318483"/>
                </a:cubicBezTo>
                <a:cubicBezTo>
                  <a:pt x="1735001" y="1318483"/>
                  <a:pt x="3043705" y="1434597"/>
                  <a:pt x="3392048" y="1303968"/>
                </a:cubicBezTo>
                <a:cubicBezTo>
                  <a:pt x="3740391" y="1173339"/>
                  <a:pt x="3513001" y="745168"/>
                  <a:pt x="3275934" y="534711"/>
                </a:cubicBezTo>
                <a:cubicBezTo>
                  <a:pt x="3038867" y="324254"/>
                  <a:pt x="2412334" y="92025"/>
                  <a:pt x="1969648" y="267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A9D2ED-5E85-BE87-2B10-FCD3F7307233}"/>
              </a:ext>
            </a:extLst>
          </p:cNvPr>
          <p:cNvSpPr/>
          <p:nvPr/>
        </p:nvSpPr>
        <p:spPr>
          <a:xfrm>
            <a:off x="8004119" y="8326902"/>
            <a:ext cx="5130561" cy="1462806"/>
          </a:xfrm>
          <a:custGeom>
            <a:avLst/>
            <a:gdLst>
              <a:gd name="connsiteX0" fmla="*/ 1342459 w 4905055"/>
              <a:gd name="connsiteY0" fmla="*/ 33883 h 1462806"/>
              <a:gd name="connsiteX1" fmla="*/ 413544 w 4905055"/>
              <a:gd name="connsiteY1" fmla="*/ 556398 h 1462806"/>
              <a:gd name="connsiteX2" fmla="*/ 311944 w 4905055"/>
              <a:gd name="connsiteY2" fmla="*/ 1296626 h 1462806"/>
              <a:gd name="connsiteX3" fmla="*/ 4463030 w 4905055"/>
              <a:gd name="connsiteY3" fmla="*/ 1369198 h 1462806"/>
              <a:gd name="connsiteX4" fmla="*/ 4434001 w 4905055"/>
              <a:gd name="connsiteY4" fmla="*/ 193541 h 1462806"/>
              <a:gd name="connsiteX5" fmla="*/ 1342459 w 4905055"/>
              <a:gd name="connsiteY5" fmla="*/ 33883 h 14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055" h="1462806">
                <a:moveTo>
                  <a:pt x="1342459" y="33883"/>
                </a:moveTo>
                <a:cubicBezTo>
                  <a:pt x="672383" y="94359"/>
                  <a:pt x="585296" y="345941"/>
                  <a:pt x="413544" y="556398"/>
                </a:cubicBezTo>
                <a:cubicBezTo>
                  <a:pt x="241792" y="766855"/>
                  <a:pt x="-362970" y="1161159"/>
                  <a:pt x="311944" y="1296626"/>
                </a:cubicBezTo>
                <a:cubicBezTo>
                  <a:pt x="986858" y="1432093"/>
                  <a:pt x="3776021" y="1553046"/>
                  <a:pt x="4463030" y="1369198"/>
                </a:cubicBezTo>
                <a:cubicBezTo>
                  <a:pt x="5150040" y="1185351"/>
                  <a:pt x="4954096" y="411255"/>
                  <a:pt x="4434001" y="193541"/>
                </a:cubicBezTo>
                <a:cubicBezTo>
                  <a:pt x="3913906" y="-24173"/>
                  <a:pt x="2012535" y="-26593"/>
                  <a:pt x="1342459" y="33883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343E28-5708-81A2-A032-327282A75BE0}"/>
              </a:ext>
            </a:extLst>
          </p:cNvPr>
          <p:cNvSpPr/>
          <p:nvPr/>
        </p:nvSpPr>
        <p:spPr>
          <a:xfrm>
            <a:off x="12893780" y="3185578"/>
            <a:ext cx="3820183" cy="2289185"/>
          </a:xfrm>
          <a:custGeom>
            <a:avLst/>
            <a:gdLst>
              <a:gd name="connsiteX0" fmla="*/ 307727 w 4258119"/>
              <a:gd name="connsiteY0" fmla="*/ 370050 h 2908164"/>
              <a:gd name="connsiteX1" fmla="*/ 191613 w 4258119"/>
              <a:gd name="connsiteY1" fmla="*/ 718392 h 2908164"/>
              <a:gd name="connsiteX2" fmla="*/ 351270 w 4258119"/>
              <a:gd name="connsiteY2" fmla="*/ 2474621 h 2908164"/>
              <a:gd name="connsiteX3" fmla="*/ 1265670 w 4258119"/>
              <a:gd name="connsiteY3" fmla="*/ 2808450 h 2908164"/>
              <a:gd name="connsiteX4" fmla="*/ 3878241 w 4258119"/>
              <a:gd name="connsiteY4" fmla="*/ 2648792 h 2908164"/>
              <a:gd name="connsiteX5" fmla="*/ 3863727 w 4258119"/>
              <a:gd name="connsiteY5" fmla="*/ 137821 h 2908164"/>
              <a:gd name="connsiteX6" fmla="*/ 307727 w 4258119"/>
              <a:gd name="connsiteY6" fmla="*/ 370050 h 29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8119" h="2908164">
                <a:moveTo>
                  <a:pt x="307727" y="370050"/>
                </a:moveTo>
                <a:cubicBezTo>
                  <a:pt x="-304292" y="466812"/>
                  <a:pt x="184356" y="367630"/>
                  <a:pt x="191613" y="718392"/>
                </a:cubicBezTo>
                <a:cubicBezTo>
                  <a:pt x="198870" y="1069154"/>
                  <a:pt x="172261" y="2126278"/>
                  <a:pt x="351270" y="2474621"/>
                </a:cubicBezTo>
                <a:cubicBezTo>
                  <a:pt x="530279" y="2822964"/>
                  <a:pt x="677842" y="2779422"/>
                  <a:pt x="1265670" y="2808450"/>
                </a:cubicBezTo>
                <a:cubicBezTo>
                  <a:pt x="1853499" y="2837479"/>
                  <a:pt x="3445232" y="3093897"/>
                  <a:pt x="3878241" y="2648792"/>
                </a:cubicBezTo>
                <a:cubicBezTo>
                  <a:pt x="4311251" y="2203687"/>
                  <a:pt x="4458813" y="517611"/>
                  <a:pt x="3863727" y="137821"/>
                </a:cubicBezTo>
                <a:cubicBezTo>
                  <a:pt x="3268641" y="-241969"/>
                  <a:pt x="919746" y="273288"/>
                  <a:pt x="307727" y="37005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81742-F4D8-B5E2-F7AD-8C0BAB13089F}"/>
              </a:ext>
            </a:extLst>
          </p:cNvPr>
          <p:cNvSpPr txBox="1"/>
          <p:nvPr/>
        </p:nvSpPr>
        <p:spPr>
          <a:xfrm>
            <a:off x="3836784" y="9046028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i="1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F32CDBC-7785-4B24-778E-969EAAFEB232}"/>
              </a:ext>
            </a:extLst>
          </p:cNvPr>
          <p:cNvSpPr/>
          <p:nvPr/>
        </p:nvSpPr>
        <p:spPr>
          <a:xfrm>
            <a:off x="4377984" y="8500470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E012FE1-4E90-7E05-F754-687CD023E869}"/>
              </a:ext>
            </a:extLst>
          </p:cNvPr>
          <p:cNvSpPr/>
          <p:nvPr/>
        </p:nvSpPr>
        <p:spPr>
          <a:xfrm>
            <a:off x="5361736" y="9023394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ICA-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1F9E1C-35B5-EB4D-C2D7-57BB03F075ED}"/>
              </a:ext>
            </a:extLst>
          </p:cNvPr>
          <p:cNvSpPr txBox="1"/>
          <p:nvPr/>
        </p:nvSpPr>
        <p:spPr>
          <a:xfrm>
            <a:off x="11411627" y="8656199"/>
            <a:ext cx="162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node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D7B7C3E-B7DD-4F9F-FDDA-AB9CDE163A86}"/>
              </a:ext>
            </a:extLst>
          </p:cNvPr>
          <p:cNvSpPr/>
          <p:nvPr/>
        </p:nvSpPr>
        <p:spPr>
          <a:xfrm>
            <a:off x="8928770" y="8963660"/>
            <a:ext cx="10475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EE6E3C20-F68F-19FE-60A2-8579DE9FBF10}"/>
              </a:ext>
            </a:extLst>
          </p:cNvPr>
          <p:cNvSpPr/>
          <p:nvPr/>
        </p:nvSpPr>
        <p:spPr>
          <a:xfrm>
            <a:off x="10043540" y="9066983"/>
            <a:ext cx="13457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0A82E05-FFEA-2E66-3745-69441B9C6E36}"/>
              </a:ext>
            </a:extLst>
          </p:cNvPr>
          <p:cNvSpPr/>
          <p:nvPr/>
        </p:nvSpPr>
        <p:spPr>
          <a:xfrm>
            <a:off x="9710321" y="8460516"/>
            <a:ext cx="162775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Chow-Liu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5C0B5FC-9103-8999-148B-B3EE9AD6E8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1827" y="8062710"/>
            <a:ext cx="191834" cy="32969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60ED84A-F1EB-D8CB-BC5F-0F71608A9518}"/>
              </a:ext>
            </a:extLst>
          </p:cNvPr>
          <p:cNvSpPr/>
          <p:nvPr/>
        </p:nvSpPr>
        <p:spPr>
          <a:xfrm>
            <a:off x="13351346" y="3627385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3B8595E-F5CB-7DDD-ACE5-5A0A9672BC0A}"/>
              </a:ext>
            </a:extLst>
          </p:cNvPr>
          <p:cNvSpPr/>
          <p:nvPr/>
        </p:nvSpPr>
        <p:spPr>
          <a:xfrm>
            <a:off x="6393084" y="2714884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752000E-4727-F8BB-F594-8933A05F3CCF}"/>
              </a:ext>
            </a:extLst>
          </p:cNvPr>
          <p:cNvSpPr/>
          <p:nvPr/>
        </p:nvSpPr>
        <p:spPr>
          <a:xfrm>
            <a:off x="4308472" y="219688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C42A6560-4DC6-BA6F-D0C9-8D304F6B1475}"/>
              </a:ext>
            </a:extLst>
          </p:cNvPr>
          <p:cNvSpPr/>
          <p:nvPr/>
        </p:nvSpPr>
        <p:spPr>
          <a:xfrm>
            <a:off x="5073050" y="2714884"/>
            <a:ext cx="124240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R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994DAC7-6E40-9CBB-69FE-1885C589F922}"/>
              </a:ext>
            </a:extLst>
          </p:cNvPr>
          <p:cNvSpPr/>
          <p:nvPr/>
        </p:nvSpPr>
        <p:spPr>
          <a:xfrm>
            <a:off x="3100316" y="3243134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CE63F579-239C-1194-C35A-ABD6CDF2C18C}"/>
              </a:ext>
            </a:extLst>
          </p:cNvPr>
          <p:cNvSpPr/>
          <p:nvPr/>
        </p:nvSpPr>
        <p:spPr>
          <a:xfrm>
            <a:off x="3889790" y="271880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EF46227-31D3-E85B-DEE0-1ECD81BC28FA}"/>
              </a:ext>
            </a:extLst>
          </p:cNvPr>
          <p:cNvSpPr/>
          <p:nvPr/>
        </p:nvSpPr>
        <p:spPr>
          <a:xfrm>
            <a:off x="6067583" y="2165457"/>
            <a:ext cx="145700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963689FF-4D81-A072-7F9C-1E4AC9FFAF2A}"/>
              </a:ext>
            </a:extLst>
          </p:cNvPr>
          <p:cNvSpPr/>
          <p:nvPr/>
        </p:nvSpPr>
        <p:spPr>
          <a:xfrm>
            <a:off x="5003176" y="3261883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1F70D03-807C-1AF5-47C7-057344B7E7A8}"/>
              </a:ext>
            </a:extLst>
          </p:cNvPr>
          <p:cNvSpPr/>
          <p:nvPr/>
        </p:nvSpPr>
        <p:spPr>
          <a:xfrm>
            <a:off x="13580335" y="4165872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Sq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AD0BE99B-AB72-AA2E-000D-12AA38AD66B3}"/>
              </a:ext>
            </a:extLst>
          </p:cNvPr>
          <p:cNvSpPr/>
          <p:nvPr/>
        </p:nvSpPr>
        <p:spPr>
          <a:xfrm>
            <a:off x="14268752" y="3586339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B2AD1F88-125D-F425-F641-F40C37F38599}"/>
              </a:ext>
            </a:extLst>
          </p:cNvPr>
          <p:cNvSpPr/>
          <p:nvPr/>
        </p:nvSpPr>
        <p:spPr>
          <a:xfrm>
            <a:off x="14475589" y="4165872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D615E7F4-0EE2-D1B3-57BC-2CBBD1F7FB51}"/>
              </a:ext>
            </a:extLst>
          </p:cNvPr>
          <p:cNvSpPr/>
          <p:nvPr/>
        </p:nvSpPr>
        <p:spPr>
          <a:xfrm>
            <a:off x="13286396" y="473264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F4B2CC5F-A7AC-DA9C-1573-B36452E44B67}"/>
              </a:ext>
            </a:extLst>
          </p:cNvPr>
          <p:cNvSpPr/>
          <p:nvPr/>
        </p:nvSpPr>
        <p:spPr>
          <a:xfrm>
            <a:off x="14540369" y="4714356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F1D212-3A86-2013-5557-46BCFE0805FC}"/>
              </a:ext>
            </a:extLst>
          </p:cNvPr>
          <p:cNvSpPr txBox="1"/>
          <p:nvPr/>
        </p:nvSpPr>
        <p:spPr>
          <a:xfrm>
            <a:off x="13459239" y="10124602"/>
            <a:ext cx="394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Discovery, </a:t>
            </a:r>
            <a:r>
              <a:rPr lang="en-US" sz="14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A07931D7-C11C-E992-585E-9415ABDC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312" y="169956"/>
            <a:ext cx="1611241" cy="1074161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640F3390-00F2-C5E2-DE70-95FD3FD374E0}"/>
              </a:ext>
            </a:extLst>
          </p:cNvPr>
          <p:cNvSpPr txBox="1"/>
          <p:nvPr/>
        </p:nvSpPr>
        <p:spPr>
          <a:xfrm>
            <a:off x="7221676" y="5502406"/>
            <a:ext cx="183652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  <a:endParaRPr lang="nl-NL" sz="168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88FA9389-EE78-4190-CB01-C1EE54404DE7}"/>
              </a:ext>
            </a:extLst>
          </p:cNvPr>
          <p:cNvSpPr/>
          <p:nvPr/>
        </p:nvSpPr>
        <p:spPr>
          <a:xfrm>
            <a:off x="15590773" y="5612079"/>
            <a:ext cx="1335045" cy="2063193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A01EA833-B199-4087-6C2B-BE1E1923E7A3}"/>
              </a:ext>
            </a:extLst>
          </p:cNvPr>
          <p:cNvSpPr/>
          <p:nvPr/>
        </p:nvSpPr>
        <p:spPr>
          <a:xfrm>
            <a:off x="15818127" y="5820768"/>
            <a:ext cx="76276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DBN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F88715A2-97A5-7CA1-7C41-868051FCEAEF}"/>
              </a:ext>
            </a:extLst>
          </p:cNvPr>
          <p:cNvSpPr/>
          <p:nvPr/>
        </p:nvSpPr>
        <p:spPr>
          <a:xfrm>
            <a:off x="15941687" y="7025688"/>
            <a:ext cx="76276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E30E896F-0D6F-99D4-ECA4-C201F04F8ABF}"/>
              </a:ext>
            </a:extLst>
          </p:cNvPr>
          <p:cNvSpPr/>
          <p:nvPr/>
        </p:nvSpPr>
        <p:spPr>
          <a:xfrm>
            <a:off x="15800991" y="6404670"/>
            <a:ext cx="90531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92BEE23A-EABF-9DB4-6B6F-0C1DC636004D}"/>
              </a:ext>
            </a:extLst>
          </p:cNvPr>
          <p:cNvCxnSpPr>
            <a:cxnSpLocks/>
          </p:cNvCxnSpPr>
          <p:nvPr/>
        </p:nvCxnSpPr>
        <p:spPr>
          <a:xfrm flipV="1">
            <a:off x="15022407" y="6207986"/>
            <a:ext cx="518494" cy="15775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5EE958-3855-4D55-F92F-AEF0C86BAD81}"/>
              </a:ext>
            </a:extLst>
          </p:cNvPr>
          <p:cNvSpPr/>
          <p:nvPr/>
        </p:nvSpPr>
        <p:spPr>
          <a:xfrm>
            <a:off x="5164408" y="5752827"/>
            <a:ext cx="5336559" cy="3676391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58866F-6ED7-F01D-A64F-5BC983DF6447}"/>
              </a:ext>
            </a:extLst>
          </p:cNvPr>
          <p:cNvSpPr/>
          <p:nvPr/>
        </p:nvSpPr>
        <p:spPr>
          <a:xfrm>
            <a:off x="11879344" y="2922543"/>
            <a:ext cx="4808668" cy="3661287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78F1E9-92A9-D5FB-8802-D0106CC1EDE3}"/>
              </a:ext>
            </a:extLst>
          </p:cNvPr>
          <p:cNvSpPr/>
          <p:nvPr/>
        </p:nvSpPr>
        <p:spPr>
          <a:xfrm>
            <a:off x="7409667" y="1093594"/>
            <a:ext cx="5661310" cy="1991243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25E822-8FCF-08BE-F953-5E89546111D2}"/>
              </a:ext>
            </a:extLst>
          </p:cNvPr>
          <p:cNvSpPr/>
          <p:nvPr/>
        </p:nvSpPr>
        <p:spPr>
          <a:xfrm>
            <a:off x="1898640" y="1408542"/>
            <a:ext cx="5237118" cy="2830032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68BD25-6344-943D-EEF2-780FC726E016}"/>
              </a:ext>
            </a:extLst>
          </p:cNvPr>
          <p:cNvSpPr/>
          <p:nvPr/>
        </p:nvSpPr>
        <p:spPr>
          <a:xfrm>
            <a:off x="9181444" y="3130619"/>
            <a:ext cx="193541" cy="792622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0141C7-C6FC-16C7-3FB1-F22E1128D3B8}"/>
              </a:ext>
            </a:extLst>
          </p:cNvPr>
          <p:cNvSpPr/>
          <p:nvPr/>
        </p:nvSpPr>
        <p:spPr>
          <a:xfrm>
            <a:off x="7046541" y="3435793"/>
            <a:ext cx="1194691" cy="623087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9E87AE-4F49-81BC-4807-9397620E0471}"/>
              </a:ext>
            </a:extLst>
          </p:cNvPr>
          <p:cNvSpPr/>
          <p:nvPr/>
        </p:nvSpPr>
        <p:spPr>
          <a:xfrm rot="21103854">
            <a:off x="10101746" y="3892223"/>
            <a:ext cx="1562150" cy="419934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3E7EF-E6AC-1006-967F-EC8E12DD8D28}"/>
              </a:ext>
            </a:extLst>
          </p:cNvPr>
          <p:cNvSpPr txBox="1"/>
          <p:nvPr/>
        </p:nvSpPr>
        <p:spPr>
          <a:xfrm>
            <a:off x="8213117" y="4238574"/>
            <a:ext cx="184339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9E165-A238-B6D1-DEE1-17B1EBC48030}"/>
              </a:ext>
            </a:extLst>
          </p:cNvPr>
          <p:cNvGrpSpPr/>
          <p:nvPr/>
        </p:nvGrpSpPr>
        <p:grpSpPr>
          <a:xfrm>
            <a:off x="2666003" y="2164714"/>
            <a:ext cx="1584986" cy="869739"/>
            <a:chOff x="2349894" y="1221142"/>
            <a:chExt cx="1440896" cy="7906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BF8A32-9FE7-7CEE-2DCB-A55175F21126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8757A-6694-5DD7-C38A-1815D5BB0569}"/>
                </a:ext>
              </a:extLst>
            </p:cNvPr>
            <p:cNvSpPr txBox="1"/>
            <p:nvPr/>
          </p:nvSpPr>
          <p:spPr>
            <a:xfrm>
              <a:off x="2349894" y="1663813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461E-C646-C35B-19D7-A4F8F6B0AA0C}"/>
                </a:ext>
              </a:extLst>
            </p:cNvPr>
            <p:cNvSpPr txBox="1"/>
            <p:nvPr/>
          </p:nvSpPr>
          <p:spPr>
            <a:xfrm>
              <a:off x="2464613" y="1457075"/>
              <a:ext cx="12794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E91A5-0878-60D4-854C-633345C90379}"/>
                </a:ext>
              </a:extLst>
            </p:cNvPr>
            <p:cNvSpPr txBox="1"/>
            <p:nvPr/>
          </p:nvSpPr>
          <p:spPr>
            <a:xfrm>
              <a:off x="3090229" y="1259586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E4A2-2C84-4F18-D423-7DA80B22A009}"/>
              </a:ext>
            </a:extLst>
          </p:cNvPr>
          <p:cNvGrpSpPr/>
          <p:nvPr/>
        </p:nvGrpSpPr>
        <p:grpSpPr>
          <a:xfrm>
            <a:off x="12311116" y="4057918"/>
            <a:ext cx="1584986" cy="869739"/>
            <a:chOff x="10655041" y="622141"/>
            <a:chExt cx="1440896" cy="7906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2CCE3F-DC9F-9235-F82E-4029CAE483C3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65C3E-0408-1F83-901F-44AE4C2FB221}"/>
                </a:ext>
              </a:extLst>
            </p:cNvPr>
            <p:cNvSpPr txBox="1"/>
            <p:nvPr/>
          </p:nvSpPr>
          <p:spPr>
            <a:xfrm>
              <a:off x="10655041" y="1041765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E3322-952C-4DB8-49AE-5628FFEB0ED1}"/>
                </a:ext>
              </a:extLst>
            </p:cNvPr>
            <p:cNvSpPr txBox="1"/>
            <p:nvPr/>
          </p:nvSpPr>
          <p:spPr>
            <a:xfrm>
              <a:off x="10700773" y="841115"/>
              <a:ext cx="108788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40419-C9F0-7223-4CF1-28429BEB6CFD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F1301-C834-DAAD-0965-E3B0408C6EB2}"/>
              </a:ext>
            </a:extLst>
          </p:cNvPr>
          <p:cNvSpPr txBox="1"/>
          <p:nvPr/>
        </p:nvSpPr>
        <p:spPr>
          <a:xfrm>
            <a:off x="2118519" y="1418200"/>
            <a:ext cx="233429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A62F-638F-DB59-B262-5A34E11D6615}"/>
              </a:ext>
            </a:extLst>
          </p:cNvPr>
          <p:cNvSpPr txBox="1"/>
          <p:nvPr/>
        </p:nvSpPr>
        <p:spPr>
          <a:xfrm>
            <a:off x="7924561" y="1171092"/>
            <a:ext cx="45341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3A2A-CABD-E9CC-2A9D-D2C0AECE83FE}"/>
              </a:ext>
            </a:extLst>
          </p:cNvPr>
          <p:cNvSpPr txBox="1"/>
          <p:nvPr/>
        </p:nvSpPr>
        <p:spPr>
          <a:xfrm>
            <a:off x="12655266" y="3034454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F1A7C-B6E5-2676-6D98-75393D262A47}"/>
              </a:ext>
            </a:extLst>
          </p:cNvPr>
          <p:cNvSpPr txBox="1"/>
          <p:nvPr/>
        </p:nvSpPr>
        <p:spPr>
          <a:xfrm>
            <a:off x="6023611" y="6067223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6141B1-3379-04CA-1317-679C19129E60}"/>
              </a:ext>
            </a:extLst>
          </p:cNvPr>
          <p:cNvSpPr/>
          <p:nvPr/>
        </p:nvSpPr>
        <p:spPr>
          <a:xfrm flipH="1" flipV="1">
            <a:off x="8668065" y="5007799"/>
            <a:ext cx="153104" cy="643253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FA1D6F-F674-8871-BE92-97DAAFAA5A2C}"/>
              </a:ext>
            </a:extLst>
          </p:cNvPr>
          <p:cNvGrpSpPr/>
          <p:nvPr/>
        </p:nvGrpSpPr>
        <p:grpSpPr>
          <a:xfrm>
            <a:off x="4879223" y="2104973"/>
            <a:ext cx="1538077" cy="883757"/>
            <a:chOff x="2845544" y="3508885"/>
            <a:chExt cx="1398252" cy="80341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AB071B-45E0-F0D7-C541-17850AFA5283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764DB2AF-EA7E-87D9-63F5-D25D92397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4F0D15-978D-FEE3-20A3-4B4B734BF052}"/>
                </a:ext>
              </a:extLst>
            </p:cNvPr>
            <p:cNvSpPr txBox="1"/>
            <p:nvPr/>
          </p:nvSpPr>
          <p:spPr>
            <a:xfrm>
              <a:off x="3064382" y="4043695"/>
              <a:ext cx="1026214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543F2A-6243-E534-46B0-261566C03D37}"/>
              </a:ext>
            </a:extLst>
          </p:cNvPr>
          <p:cNvGrpSpPr/>
          <p:nvPr/>
        </p:nvGrpSpPr>
        <p:grpSpPr>
          <a:xfrm>
            <a:off x="8470392" y="2027817"/>
            <a:ext cx="1538077" cy="912155"/>
            <a:chOff x="5916948" y="927824"/>
            <a:chExt cx="1398252" cy="8292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E16DAC-3220-6F09-C1D9-9E5FF2D9BDB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94EBB-068C-D6B2-DFF3-227E5E89D3F0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980"/>
              </a:p>
            </p:txBody>
          </p:sp>
          <p:pic>
            <p:nvPicPr>
              <p:cNvPr id="35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D7AC6191-B3C9-134D-5A1D-9DF6DF681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475A5-0710-162E-560E-532700E845C9}"/>
                </a:ext>
              </a:extLst>
            </p:cNvPr>
            <p:cNvSpPr txBox="1"/>
            <p:nvPr/>
          </p:nvSpPr>
          <p:spPr>
            <a:xfrm>
              <a:off x="6243504" y="1488450"/>
              <a:ext cx="79392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3F5F68-2E61-052F-DEBD-749B1D49C97A}"/>
              </a:ext>
            </a:extLst>
          </p:cNvPr>
          <p:cNvGrpSpPr/>
          <p:nvPr/>
        </p:nvGrpSpPr>
        <p:grpSpPr>
          <a:xfrm>
            <a:off x="10209688" y="1969099"/>
            <a:ext cx="1731255" cy="869739"/>
            <a:chOff x="1697840" y="6034959"/>
            <a:chExt cx="1573868" cy="79067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A38B09-EF1F-9440-AA3F-BB5196B0F8ED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pic>
          <p:nvPicPr>
            <p:cNvPr id="38" name="Picture 6" descr="BayesianOptimization in action">
              <a:extLst>
                <a:ext uri="{FF2B5EF4-FFF2-40B4-BE49-F238E27FC236}">
                  <a16:creationId xmlns:a16="http://schemas.microsoft.com/office/drawing/2014/main" id="{3087232D-3B2F-5342-375B-93FF934F0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7E6D8-F85E-0978-D721-DB437A216A5C}"/>
                </a:ext>
              </a:extLst>
            </p:cNvPr>
            <p:cNvSpPr txBox="1"/>
            <p:nvPr/>
          </p:nvSpPr>
          <p:spPr>
            <a:xfrm>
              <a:off x="1697840" y="6551220"/>
              <a:ext cx="1565638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8F560-C4B9-CB8F-A341-BB950EE93814}"/>
              </a:ext>
            </a:extLst>
          </p:cNvPr>
          <p:cNvGrpSpPr/>
          <p:nvPr/>
        </p:nvGrpSpPr>
        <p:grpSpPr>
          <a:xfrm>
            <a:off x="14307236" y="4144825"/>
            <a:ext cx="1538077" cy="869739"/>
            <a:chOff x="11994695" y="2971547"/>
            <a:chExt cx="1398252" cy="7906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862C81-27D9-4C79-0A2D-28D19CC51A4A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A974F8-DA81-BCFB-CB41-11660B8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F2954-34D8-9A47-3325-7C893CD1231C}"/>
              </a:ext>
            </a:extLst>
          </p:cNvPr>
          <p:cNvGrpSpPr/>
          <p:nvPr/>
        </p:nvGrpSpPr>
        <p:grpSpPr>
          <a:xfrm>
            <a:off x="3921772" y="3114650"/>
            <a:ext cx="1538077" cy="869739"/>
            <a:chOff x="11994695" y="2971547"/>
            <a:chExt cx="1398252" cy="79067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306B2B-8E92-FC73-E9F7-BCFC359428F4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050390-07F8-1639-FDFE-2053EF0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224A8B-CA51-0986-1BEF-3971ACE8B389}"/>
              </a:ext>
            </a:extLst>
          </p:cNvPr>
          <p:cNvGrpSpPr/>
          <p:nvPr/>
        </p:nvGrpSpPr>
        <p:grpSpPr>
          <a:xfrm>
            <a:off x="12882741" y="5289990"/>
            <a:ext cx="1538077" cy="869739"/>
            <a:chOff x="10318249" y="3199161"/>
            <a:chExt cx="1398252" cy="7906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E4B85F-BAAF-23B8-CBD6-2A21613A5EBA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11D3CD4-E371-8FD1-7408-96EE1CB3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D4AD1-68B7-F273-99EE-F4A3D4097225}"/>
              </a:ext>
            </a:extLst>
          </p:cNvPr>
          <p:cNvGrpSpPr/>
          <p:nvPr/>
        </p:nvGrpSpPr>
        <p:grpSpPr>
          <a:xfrm>
            <a:off x="6666344" y="8241845"/>
            <a:ext cx="1538077" cy="876968"/>
            <a:chOff x="2391803" y="5676763"/>
            <a:chExt cx="1398252" cy="79724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17F2E3-5926-CE8D-8FA6-DFF8D5B5CD1F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51" name="Picture 14" descr="Logo">
              <a:extLst>
                <a:ext uri="{FF2B5EF4-FFF2-40B4-BE49-F238E27FC236}">
                  <a16:creationId xmlns:a16="http://schemas.microsoft.com/office/drawing/2014/main" id="{E5F6C3A6-D6C0-37A7-93A8-FB279FD1B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390A80-DACA-48FD-523D-FF2F64945163}"/>
              </a:ext>
            </a:extLst>
          </p:cNvPr>
          <p:cNvGrpSpPr/>
          <p:nvPr/>
        </p:nvGrpSpPr>
        <p:grpSpPr>
          <a:xfrm>
            <a:off x="5684363" y="7156153"/>
            <a:ext cx="1538077" cy="869739"/>
            <a:chOff x="10662120" y="622141"/>
            <a:chExt cx="1398252" cy="79067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1C814E2-BFCE-67FA-B818-6CE044FA95A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B29F11-E15E-161F-A26A-022414D82373}"/>
                </a:ext>
              </a:extLst>
            </p:cNvPr>
            <p:cNvSpPr txBox="1"/>
            <p:nvPr/>
          </p:nvSpPr>
          <p:spPr>
            <a:xfrm>
              <a:off x="10728464" y="1105323"/>
              <a:ext cx="877629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A7D825-D7C9-6C75-1DC6-BC41A1EAD91B}"/>
                </a:ext>
              </a:extLst>
            </p:cNvPr>
            <p:cNvSpPr txBox="1"/>
            <p:nvPr/>
          </p:nvSpPr>
          <p:spPr>
            <a:xfrm>
              <a:off x="10760235" y="883030"/>
              <a:ext cx="67780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BA6944-4772-2BE2-CCD6-12C29A113C98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EF1DE-ADC4-8C3B-982E-2B8BECE0CAD2}"/>
                </a:ext>
              </a:extLst>
            </p:cNvPr>
            <p:cNvSpPr txBox="1"/>
            <p:nvPr/>
          </p:nvSpPr>
          <p:spPr>
            <a:xfrm>
              <a:off x="11438319" y="928131"/>
              <a:ext cx="583202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56342-59DC-FCA1-98A8-611C08CEA272}"/>
              </a:ext>
            </a:extLst>
          </p:cNvPr>
          <p:cNvGrpSpPr/>
          <p:nvPr/>
        </p:nvGrpSpPr>
        <p:grpSpPr>
          <a:xfrm>
            <a:off x="8204421" y="7401143"/>
            <a:ext cx="1538077" cy="870113"/>
            <a:chOff x="6357128" y="5816221"/>
            <a:chExt cx="1398252" cy="79101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64CF422-56BE-F38D-61C5-90C3D8650BB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60" name="Picture 59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BAF11C36-278C-9A62-57FF-1FA8A4951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52" y="5822754"/>
              <a:ext cx="1176719" cy="78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5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42" y="1533308"/>
            <a:ext cx="5100000" cy="714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3" y="1533308"/>
            <a:ext cx="5071428" cy="7142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2182632" y="979310"/>
            <a:ext cx="388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</a:t>
            </a:r>
            <a:endParaRPr lang="nl-NL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8063376" y="979310"/>
            <a:ext cx="393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B</a:t>
            </a:r>
            <a:endParaRPr lang="nl-NL" sz="2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892631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7897794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2588241" y="4459531"/>
            <a:ext cx="2403272" cy="14505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Sprinkler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5576658" y="4459531"/>
            <a:ext cx="2403272" cy="1450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Rain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8565076" y="4459531"/>
            <a:ext cx="2403272" cy="1450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Cloudy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11553493" y="4459531"/>
            <a:ext cx="2403272" cy="14505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Wet Grass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4315970" y="3422562"/>
            <a:ext cx="987315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35" dirty="0"/>
              <a:t>For 1000 days data is collected for these four variables</a:t>
            </a:r>
            <a:endParaRPr lang="nl-NL" sz="323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3057118" y="5910046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4094291" y="5910046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2511473" y="6401738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4226437" y="6444402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5962013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699918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5473615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7188582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9127305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1016447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8730509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10445475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11952899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2990072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11556103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3271070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1132902" y="1040987"/>
            <a:ext cx="3629613" cy="312581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Sprinkler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Rain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Cloudy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Wet Grass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4306304" y="3422560"/>
            <a:ext cx="788257" cy="8276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4138865" y="3792804"/>
            <a:ext cx="1417119" cy="29174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543 unique DAGs</a:t>
            </a:r>
            <a:endParaRPr lang="nl-NL" sz="12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1098706" y="3602340"/>
            <a:ext cx="764312" cy="4911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DAG 1</a:t>
            </a:r>
          </a:p>
          <a:p>
            <a:r>
              <a:rPr lang="en-US" sz="1296" dirty="0"/>
              <a:t>Score: ?</a:t>
            </a:r>
            <a:endParaRPr lang="nl-NL" sz="1296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5" y="4660300"/>
            <a:ext cx="7466892" cy="46779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9" y="1437648"/>
            <a:ext cx="2304000" cy="29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7582346" y="4563270"/>
            <a:ext cx="0" cy="3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7303789" y="1142108"/>
            <a:ext cx="2304000" cy="29174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96" b="1" dirty="0"/>
              <a:t>DAG with the best score</a:t>
            </a:r>
            <a:endParaRPr lang="nl-NL" sz="1296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11624484" y="1105251"/>
            <a:ext cx="2304000" cy="332211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026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96" b="1" dirty="0"/>
                <a:t>DAG with the worst score</a:t>
              </a:r>
              <a:endParaRPr lang="nl-NL" sz="1296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3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3589954" y="4618136"/>
            <a:ext cx="0" cy="39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8512608" y="24250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7781820" y="69048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5667980" y="39951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4467679" y="63519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4033332" y="49857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5999680" y="45440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3339948" y="66240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785092" y="52549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834545" y="72232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10918069" y="49109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7579800" y="15811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4994226" y="22840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10421746" y="20957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9602255" y="42707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9104531" y="42554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6941921" y="27371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9047319" y="28139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7823114" y="40524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7331214" y="31059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5388428" y="25771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645748" y="23763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7694491" y="18506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880253" y="53132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9759259" y="44660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1169651" y="50267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4159929" y="15452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886276" y="17046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7672933" y="33145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1414327" y="78356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930188" y="54420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2031225" y="55640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6180716" y="78356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1143521" y="34202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9238276" y="54606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10451433" y="59059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4082881" y="70877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5240219" y="70515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2340103" y="76318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2567913" y="71317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1764586" y="36790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2440034" y="40639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2110813" y="33973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6589186" y="69137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956931" y="70710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5111735" y="54730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5137330" y="57520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8028004" y="71086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8801182" y="63942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9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386</Words>
  <Application>Microsoft Office PowerPoint</Application>
  <PresentationFormat>Custom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7</cp:revision>
  <dcterms:created xsi:type="dcterms:W3CDTF">2024-09-29T14:51:41Z</dcterms:created>
  <dcterms:modified xsi:type="dcterms:W3CDTF">2024-10-07T21:48:18Z</dcterms:modified>
</cp:coreProperties>
</file>