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"/>
  </p:notesMasterIdLst>
  <p:sldIdLst>
    <p:sldId id="263" r:id="rId2"/>
    <p:sldId id="264" r:id="rId3"/>
  </p:sldIdLst>
  <p:sldSz cx="27432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>
        <p:scale>
          <a:sx n="150" d="100"/>
          <a:sy n="150" d="100"/>
        </p:scale>
        <p:origin x="3900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4078F-730B-4636-87BA-07CB193FC11E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55F2B-E0A6-493C-ADEE-980FD016BA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47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55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79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99297"/>
            <a:ext cx="233172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960543"/>
            <a:ext cx="2057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90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27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97367"/>
            <a:ext cx="591503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97367"/>
            <a:ext cx="1740218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5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05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455930"/>
            <a:ext cx="236601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223857"/>
            <a:ext cx="236601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1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56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97367"/>
            <a:ext cx="236601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48310"/>
            <a:ext cx="116050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668020"/>
            <a:ext cx="116050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448310"/>
            <a:ext cx="1166217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668020"/>
            <a:ext cx="116621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0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38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41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263314"/>
            <a:ext cx="138874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0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263314"/>
            <a:ext cx="138874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035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97367"/>
            <a:ext cx="236601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486833"/>
            <a:ext cx="236601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6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818C6E18-DA17-BB90-6F24-142153DF4993}"/>
              </a:ext>
            </a:extLst>
          </p:cNvPr>
          <p:cNvSpPr txBox="1"/>
          <p:nvPr/>
        </p:nvSpPr>
        <p:spPr>
          <a:xfrm>
            <a:off x="-105030" y="445350"/>
            <a:ext cx="2948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BN earn</a:t>
            </a:r>
            <a:endParaRPr lang="nl-NL" sz="66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9D963C5-92D5-B3C1-B947-B040E23D569B}"/>
              </a:ext>
            </a:extLst>
          </p:cNvPr>
          <p:cNvSpPr>
            <a:spLocks noChangeAspect="1"/>
          </p:cNvSpPr>
          <p:nvPr/>
        </p:nvSpPr>
        <p:spPr>
          <a:xfrm>
            <a:off x="947475" y="1273175"/>
            <a:ext cx="251619" cy="2516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5E2ED6-43AD-E538-02F8-1EBCECCEF30A}"/>
              </a:ext>
            </a:extLst>
          </p:cNvPr>
          <p:cNvSpPr>
            <a:spLocks noChangeAspect="1"/>
          </p:cNvSpPr>
          <p:nvPr/>
        </p:nvSpPr>
        <p:spPr>
          <a:xfrm>
            <a:off x="1069333" y="525132"/>
            <a:ext cx="186492" cy="1864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365AAC-647E-B58F-3EA5-62A5DADFC49E}"/>
              </a:ext>
            </a:extLst>
          </p:cNvPr>
          <p:cNvSpPr>
            <a:spLocks noChangeAspect="1"/>
          </p:cNvSpPr>
          <p:nvPr/>
        </p:nvSpPr>
        <p:spPr>
          <a:xfrm>
            <a:off x="2041903" y="625499"/>
            <a:ext cx="190500" cy="1905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9785B9-245F-212B-4BDC-6709800BBE70}"/>
              </a:ext>
            </a:extLst>
          </p:cNvPr>
          <p:cNvSpPr>
            <a:spLocks noChangeAspect="1"/>
          </p:cNvSpPr>
          <p:nvPr/>
        </p:nvSpPr>
        <p:spPr>
          <a:xfrm>
            <a:off x="2322921" y="431212"/>
            <a:ext cx="313928" cy="3139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FD9C11-000C-19C3-576F-07E5B4172316}"/>
              </a:ext>
            </a:extLst>
          </p:cNvPr>
          <p:cNvSpPr>
            <a:spLocks noChangeAspect="1"/>
          </p:cNvSpPr>
          <p:nvPr/>
        </p:nvSpPr>
        <p:spPr>
          <a:xfrm>
            <a:off x="1732370" y="67461"/>
            <a:ext cx="411177" cy="4111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5C62B2-FAE4-1828-87FB-57A2F38A53D3}"/>
              </a:ext>
            </a:extLst>
          </p:cNvPr>
          <p:cNvCxnSpPr>
            <a:cxnSpLocks/>
          </p:cNvCxnSpPr>
          <p:nvPr/>
        </p:nvCxnSpPr>
        <p:spPr>
          <a:xfrm flipH="1">
            <a:off x="1252275" y="339725"/>
            <a:ext cx="476250" cy="219075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D2E98A-DA50-D00E-0444-37A2B216FA91}"/>
              </a:ext>
            </a:extLst>
          </p:cNvPr>
          <p:cNvCxnSpPr>
            <a:cxnSpLocks/>
          </p:cNvCxnSpPr>
          <p:nvPr/>
        </p:nvCxnSpPr>
        <p:spPr>
          <a:xfrm>
            <a:off x="2033209" y="469113"/>
            <a:ext cx="64708" cy="1444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C19AB0-D229-39CF-E26D-A05AE03F37A9}"/>
              </a:ext>
            </a:extLst>
          </p:cNvPr>
          <p:cNvCxnSpPr>
            <a:cxnSpLocks/>
          </p:cNvCxnSpPr>
          <p:nvPr/>
        </p:nvCxnSpPr>
        <p:spPr>
          <a:xfrm>
            <a:off x="2111783" y="389739"/>
            <a:ext cx="228600" cy="117475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C1ACDF-1ECB-BD43-EF81-2C889B0B4000}"/>
              </a:ext>
            </a:extLst>
          </p:cNvPr>
          <p:cNvCxnSpPr>
            <a:cxnSpLocks/>
          </p:cNvCxnSpPr>
          <p:nvPr/>
        </p:nvCxnSpPr>
        <p:spPr>
          <a:xfrm flipH="1">
            <a:off x="1086377" y="717550"/>
            <a:ext cx="63500" cy="55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A81E3A-C42A-B2BB-E559-414E711EDF6E}"/>
              </a:ext>
            </a:extLst>
          </p:cNvPr>
          <p:cNvCxnSpPr>
            <a:cxnSpLocks/>
          </p:cNvCxnSpPr>
          <p:nvPr/>
        </p:nvCxnSpPr>
        <p:spPr>
          <a:xfrm>
            <a:off x="1162579" y="1472392"/>
            <a:ext cx="152400" cy="139700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BB86BD9-5B54-2228-D7C7-81C6CC324544}"/>
              </a:ext>
            </a:extLst>
          </p:cNvPr>
          <p:cNvSpPr>
            <a:spLocks noChangeAspect="1"/>
          </p:cNvSpPr>
          <p:nvPr/>
        </p:nvSpPr>
        <p:spPr>
          <a:xfrm>
            <a:off x="1314979" y="1578736"/>
            <a:ext cx="190500" cy="1905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25F7F0F-CACA-7E43-F6AC-8AC220F14A4E}"/>
              </a:ext>
            </a:extLst>
          </p:cNvPr>
          <p:cNvSpPr>
            <a:spLocks noChangeAspect="1"/>
          </p:cNvSpPr>
          <p:nvPr/>
        </p:nvSpPr>
        <p:spPr>
          <a:xfrm>
            <a:off x="641090" y="1458096"/>
            <a:ext cx="190500" cy="1905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75A530-2F67-36D1-3DD5-F4F68AA28CA3}"/>
              </a:ext>
            </a:extLst>
          </p:cNvPr>
          <p:cNvCxnSpPr>
            <a:cxnSpLocks/>
          </p:cNvCxnSpPr>
          <p:nvPr/>
        </p:nvCxnSpPr>
        <p:spPr>
          <a:xfrm flipH="1">
            <a:off x="840887" y="1449359"/>
            <a:ext cx="104207" cy="56090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B91C2D-C625-83ED-0B46-0C795242E7A3}"/>
              </a:ext>
            </a:extLst>
          </p:cNvPr>
          <p:cNvSpPr txBox="1"/>
          <p:nvPr/>
        </p:nvSpPr>
        <p:spPr>
          <a:xfrm>
            <a:off x="2017579" y="1276971"/>
            <a:ext cx="872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Python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2491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818C6E18-DA17-BB90-6F24-142153DF4993}"/>
              </a:ext>
            </a:extLst>
          </p:cNvPr>
          <p:cNvSpPr txBox="1"/>
          <p:nvPr/>
        </p:nvSpPr>
        <p:spPr>
          <a:xfrm>
            <a:off x="-105030" y="445350"/>
            <a:ext cx="2948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BN earn</a:t>
            </a:r>
            <a:endParaRPr lang="nl-NL" sz="66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9D963C5-92D5-B3C1-B947-B040E23D569B}"/>
              </a:ext>
            </a:extLst>
          </p:cNvPr>
          <p:cNvSpPr>
            <a:spLocks noChangeAspect="1"/>
          </p:cNvSpPr>
          <p:nvPr/>
        </p:nvSpPr>
        <p:spPr>
          <a:xfrm>
            <a:off x="947475" y="1273175"/>
            <a:ext cx="251619" cy="2516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5E2ED6-43AD-E538-02F8-1EBCECCEF30A}"/>
              </a:ext>
            </a:extLst>
          </p:cNvPr>
          <p:cNvSpPr>
            <a:spLocks noChangeAspect="1"/>
          </p:cNvSpPr>
          <p:nvPr/>
        </p:nvSpPr>
        <p:spPr>
          <a:xfrm>
            <a:off x="1069333" y="525132"/>
            <a:ext cx="186492" cy="1864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365AAC-647E-B58F-3EA5-62A5DADFC49E}"/>
              </a:ext>
            </a:extLst>
          </p:cNvPr>
          <p:cNvSpPr>
            <a:spLocks noChangeAspect="1"/>
          </p:cNvSpPr>
          <p:nvPr/>
        </p:nvSpPr>
        <p:spPr>
          <a:xfrm>
            <a:off x="2041903" y="625499"/>
            <a:ext cx="190500" cy="1905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9785B9-245F-212B-4BDC-6709800BBE70}"/>
              </a:ext>
            </a:extLst>
          </p:cNvPr>
          <p:cNvSpPr>
            <a:spLocks noChangeAspect="1"/>
          </p:cNvSpPr>
          <p:nvPr/>
        </p:nvSpPr>
        <p:spPr>
          <a:xfrm>
            <a:off x="2322921" y="431212"/>
            <a:ext cx="313928" cy="3139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FD9C11-000C-19C3-576F-07E5B4172316}"/>
              </a:ext>
            </a:extLst>
          </p:cNvPr>
          <p:cNvSpPr>
            <a:spLocks noChangeAspect="1"/>
          </p:cNvSpPr>
          <p:nvPr/>
        </p:nvSpPr>
        <p:spPr>
          <a:xfrm>
            <a:off x="1732370" y="67461"/>
            <a:ext cx="411177" cy="4111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5C62B2-FAE4-1828-87FB-57A2F38A53D3}"/>
              </a:ext>
            </a:extLst>
          </p:cNvPr>
          <p:cNvCxnSpPr>
            <a:cxnSpLocks/>
          </p:cNvCxnSpPr>
          <p:nvPr/>
        </p:nvCxnSpPr>
        <p:spPr>
          <a:xfrm flipH="1">
            <a:off x="1252275" y="339725"/>
            <a:ext cx="476250" cy="219075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D2E98A-DA50-D00E-0444-37A2B216FA91}"/>
              </a:ext>
            </a:extLst>
          </p:cNvPr>
          <p:cNvCxnSpPr>
            <a:cxnSpLocks/>
          </p:cNvCxnSpPr>
          <p:nvPr/>
        </p:nvCxnSpPr>
        <p:spPr>
          <a:xfrm>
            <a:off x="2033209" y="469113"/>
            <a:ext cx="64708" cy="1444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C19AB0-D229-39CF-E26D-A05AE03F37A9}"/>
              </a:ext>
            </a:extLst>
          </p:cNvPr>
          <p:cNvCxnSpPr>
            <a:cxnSpLocks/>
          </p:cNvCxnSpPr>
          <p:nvPr/>
        </p:nvCxnSpPr>
        <p:spPr>
          <a:xfrm>
            <a:off x="2111783" y="389739"/>
            <a:ext cx="228600" cy="117475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C1ACDF-1ECB-BD43-EF81-2C889B0B4000}"/>
              </a:ext>
            </a:extLst>
          </p:cNvPr>
          <p:cNvCxnSpPr>
            <a:cxnSpLocks/>
          </p:cNvCxnSpPr>
          <p:nvPr/>
        </p:nvCxnSpPr>
        <p:spPr>
          <a:xfrm flipH="1">
            <a:off x="1086377" y="717550"/>
            <a:ext cx="63500" cy="55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5F7F0F-CACA-7E43-F6AC-8AC220F14A4E}"/>
              </a:ext>
            </a:extLst>
          </p:cNvPr>
          <p:cNvSpPr>
            <a:spLocks noChangeAspect="1"/>
          </p:cNvSpPr>
          <p:nvPr/>
        </p:nvSpPr>
        <p:spPr>
          <a:xfrm>
            <a:off x="641090" y="1458096"/>
            <a:ext cx="190500" cy="1905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75A530-2F67-36D1-3DD5-F4F68AA28CA3}"/>
              </a:ext>
            </a:extLst>
          </p:cNvPr>
          <p:cNvCxnSpPr>
            <a:cxnSpLocks/>
          </p:cNvCxnSpPr>
          <p:nvPr/>
        </p:nvCxnSpPr>
        <p:spPr>
          <a:xfrm flipH="1">
            <a:off x="840887" y="1449359"/>
            <a:ext cx="104207" cy="56090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B91C2D-C625-83ED-0B46-0C795242E7A3}"/>
              </a:ext>
            </a:extLst>
          </p:cNvPr>
          <p:cNvSpPr txBox="1"/>
          <p:nvPr/>
        </p:nvSpPr>
        <p:spPr>
          <a:xfrm>
            <a:off x="2017579" y="1276971"/>
            <a:ext cx="872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Python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414468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32</cp:revision>
  <dcterms:created xsi:type="dcterms:W3CDTF">2022-11-15T15:45:18Z</dcterms:created>
  <dcterms:modified xsi:type="dcterms:W3CDTF">2024-10-06T14:15:08Z</dcterms:modified>
</cp:coreProperties>
</file>