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9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2EFE-6B7F-7D5B-524B-B5A19112C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98092-EE6C-033E-1E6C-85EAFF650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5340-C53B-FA84-B25F-31DA5900E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3230-631D-42E8-8820-4ED7BEEBDDF0}" type="datetimeFigureOut">
              <a:rPr lang="nl-NL" smtClean="0"/>
              <a:t>3-10-2024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3F32C-225E-5A44-98A9-65A67950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48681-FAD2-DD29-BD0F-FD2CC04FF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A625-D8F5-4440-9B28-076AB081DE5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405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A25E-2957-E931-57DC-7D0908CF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6828A-43D4-C242-91FF-8DC133E1D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9B13C-39C3-4226-FC65-44EDD60B4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3230-631D-42E8-8820-4ED7BEEBDDF0}" type="datetimeFigureOut">
              <a:rPr lang="nl-NL" smtClean="0"/>
              <a:t>3-10-2024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11E07-FC88-57CA-ACAA-7997EA1B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CFEF6-6B03-6189-8D53-A88CBBD4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A625-D8F5-4440-9B28-076AB081DE5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997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92EEB-DDDC-DCAC-AD78-F98FA9EEF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46945-BED0-60FA-1E28-19E10C2A1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94333-500C-294A-E744-BA5618C1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3230-631D-42E8-8820-4ED7BEEBDDF0}" type="datetimeFigureOut">
              <a:rPr lang="nl-NL" smtClean="0"/>
              <a:t>3-10-2024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DF267-E29F-A46D-B07F-51E32A47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B0886-F797-1E45-7A24-5CB70287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A625-D8F5-4440-9B28-076AB081DE5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229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6A80-1A99-4E1C-544E-51DAAAB6A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638D2-E2E8-8CDE-10EB-982BB8C96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A2387-C2C3-9695-6CEC-962DC5BFC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3230-631D-42E8-8820-4ED7BEEBDDF0}" type="datetimeFigureOut">
              <a:rPr lang="nl-NL" smtClean="0"/>
              <a:t>3-10-2024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3CA95-32A0-0462-5AA0-A7A0D77C4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B211C-E938-3FD4-2026-57A2F2473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A625-D8F5-4440-9B28-076AB081DE5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608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CE10-FC38-1F85-9423-939080617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B1EBE-500C-156D-6FE0-B5A64A484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3B28D-E76D-F8AA-336A-84CD1933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3230-631D-42E8-8820-4ED7BEEBDDF0}" type="datetimeFigureOut">
              <a:rPr lang="nl-NL" smtClean="0"/>
              <a:t>3-10-2024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3EF00-D495-ADC6-623B-810E0296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A382B-82A9-2646-4D23-BA0730B1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A625-D8F5-4440-9B28-076AB081DE5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869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EB63-5A52-0B13-97C4-9B906CAB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C7807-E8AF-CE1D-E061-DBF755528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2D01B-9BA0-194E-58FB-7BE6C692B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A73F0-CECC-F110-F64F-50E00D08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3230-631D-42E8-8820-4ED7BEEBDDF0}" type="datetimeFigureOut">
              <a:rPr lang="nl-NL" smtClean="0"/>
              <a:t>3-10-2024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89B54-BC7E-9F7F-21E4-86437146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15BDA-22C3-B08E-932E-8E290402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A625-D8F5-4440-9B28-076AB081DE5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681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E7887-43B3-1784-18DE-AA261FDFA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0356F-6A14-8A1D-0CBD-78AD47990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3CF3E-42FD-41B3-E7D8-5AF9A87C1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3A6DE-B147-2938-57AE-8E4E1EC69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B30EB-EA3F-5BBA-5F29-9E7753939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A30DB3-E870-ECE8-E7D0-85CF34190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3230-631D-42E8-8820-4ED7BEEBDDF0}" type="datetimeFigureOut">
              <a:rPr lang="nl-NL" smtClean="0"/>
              <a:t>3-10-2024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414021-93A3-F8A3-E439-ABDE80362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8CF9B-CCF1-04F9-FBD7-9D2A2AF7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A625-D8F5-4440-9B28-076AB081DE5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575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4298-7D03-7AD5-1304-C40D85F47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D4814-2057-B23A-2D62-4EECC3CEC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3230-631D-42E8-8820-4ED7BEEBDDF0}" type="datetimeFigureOut">
              <a:rPr lang="nl-NL" smtClean="0"/>
              <a:t>3-10-2024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AC834-22B9-F0F1-EB52-A72017659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7FAFD-9708-7D85-A919-A0D233BB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A625-D8F5-4440-9B28-076AB081DE5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800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75BA11-E1F3-725E-F614-4AAEC845E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3230-631D-42E8-8820-4ED7BEEBDDF0}" type="datetimeFigureOut">
              <a:rPr lang="nl-NL" smtClean="0"/>
              <a:t>3-10-2024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3BFAD-D212-6DC8-97CF-5C5451C39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93E87-DA1D-0E72-C59E-69BAF6AC0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A625-D8F5-4440-9B28-076AB081DE5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324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65B83-F7CA-0ABD-43AE-388DCCD07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C532-0CBC-5663-9675-1748711BB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26C77-6F9D-C85A-6B88-E975AA31C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F3C8A-F1C2-6E92-7CAE-7FA293879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3230-631D-42E8-8820-4ED7BEEBDDF0}" type="datetimeFigureOut">
              <a:rPr lang="nl-NL" smtClean="0"/>
              <a:t>3-10-2024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C5C7B-9115-73F2-2D7E-92E2D24D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8E68D-3877-44AC-BBE5-DDEDFDED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A625-D8F5-4440-9B28-076AB081DE5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479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DE27-EF84-F5DE-19E2-AF315B877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7021E5-FADF-E242-DB35-AA1B0C592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3B5BC-FD7E-D419-CC07-E1AD02ADE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82CCB-ADE3-F9AF-32DB-BFF1B746D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3230-631D-42E8-8820-4ED7BEEBDDF0}" type="datetimeFigureOut">
              <a:rPr lang="nl-NL" smtClean="0"/>
              <a:t>3-10-2024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617F0-FBF2-8910-F3BE-90D1B7C5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9F90E-624F-9767-2640-855CCF63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A625-D8F5-4440-9B28-076AB081DE5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893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952AC-184D-DFE4-8D11-B1B3BA37B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A1E5-8880-5E4A-1529-751A169B4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6167E-2687-3A78-FB46-5796C2D15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5C3230-631D-42E8-8820-4ED7BEEBDDF0}" type="datetimeFigureOut">
              <a:rPr lang="nl-NL" smtClean="0"/>
              <a:t>3-10-2024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11A6F-5557-41DD-BCA8-D0804EBC0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2806F-59C4-90B3-B3C6-477669EDC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72A625-D8F5-4440-9B28-076AB081DE5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760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Oval 1045">
            <a:extLst>
              <a:ext uri="{FF2B5EF4-FFF2-40B4-BE49-F238E27FC236}">
                <a16:creationId xmlns:a16="http://schemas.microsoft.com/office/drawing/2014/main" id="{3BC9558D-0BAF-4D0F-2F5B-B72DB8B0FE56}"/>
              </a:ext>
            </a:extLst>
          </p:cNvPr>
          <p:cNvSpPr/>
          <p:nvPr/>
        </p:nvSpPr>
        <p:spPr>
          <a:xfrm>
            <a:off x="4725312" y="44486"/>
            <a:ext cx="2427634" cy="84709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8A2742EE-E656-478F-B55E-4204781002E4}"/>
              </a:ext>
            </a:extLst>
          </p:cNvPr>
          <p:cNvSpPr/>
          <p:nvPr/>
        </p:nvSpPr>
        <p:spPr>
          <a:xfrm>
            <a:off x="1463876" y="1099794"/>
            <a:ext cx="1614088" cy="84709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ED9A44D1-5308-02A2-8E3D-B5A441833630}"/>
              </a:ext>
            </a:extLst>
          </p:cNvPr>
          <p:cNvSpPr/>
          <p:nvPr/>
        </p:nvSpPr>
        <p:spPr>
          <a:xfrm>
            <a:off x="6856139" y="1626080"/>
            <a:ext cx="1614088" cy="84709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D8807786-F4FB-E226-B58C-C7F28C822826}"/>
              </a:ext>
            </a:extLst>
          </p:cNvPr>
          <p:cNvSpPr/>
          <p:nvPr/>
        </p:nvSpPr>
        <p:spPr>
          <a:xfrm>
            <a:off x="2307430" y="3414031"/>
            <a:ext cx="1614088" cy="84709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8CC0A18-E06E-E4F5-F60B-7426B4033FA8}"/>
              </a:ext>
            </a:extLst>
          </p:cNvPr>
          <p:cNvSpPr/>
          <p:nvPr/>
        </p:nvSpPr>
        <p:spPr>
          <a:xfrm>
            <a:off x="389613" y="429371"/>
            <a:ext cx="1759226" cy="92430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25FE9D8-12CE-E474-C1B5-70201232D139}"/>
              </a:ext>
            </a:extLst>
          </p:cNvPr>
          <p:cNvSpPr/>
          <p:nvPr/>
        </p:nvSpPr>
        <p:spPr>
          <a:xfrm>
            <a:off x="8143477" y="1287427"/>
            <a:ext cx="1907181" cy="7955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2CD3009-44C2-08E8-5FC1-7D2C872F4732}"/>
              </a:ext>
            </a:extLst>
          </p:cNvPr>
          <p:cNvSpPr/>
          <p:nvPr/>
        </p:nvSpPr>
        <p:spPr>
          <a:xfrm>
            <a:off x="3105825" y="1552828"/>
            <a:ext cx="1391830" cy="566443"/>
          </a:xfrm>
          <a:custGeom>
            <a:avLst/>
            <a:gdLst>
              <a:gd name="connsiteX0" fmla="*/ 1391830 w 1391830"/>
              <a:gd name="connsiteY0" fmla="*/ 566443 h 566443"/>
              <a:gd name="connsiteX1" fmla="*/ 938676 w 1391830"/>
              <a:gd name="connsiteY1" fmla="*/ 169933 h 566443"/>
              <a:gd name="connsiteX2" fmla="*/ 0 w 1391830"/>
              <a:gd name="connsiteY2" fmla="*/ 0 h 56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1830" h="566443">
                <a:moveTo>
                  <a:pt x="1391830" y="566443"/>
                </a:moveTo>
                <a:cubicBezTo>
                  <a:pt x="1281239" y="415391"/>
                  <a:pt x="1170648" y="264340"/>
                  <a:pt x="938676" y="169933"/>
                </a:cubicBezTo>
                <a:cubicBezTo>
                  <a:pt x="706704" y="75526"/>
                  <a:pt x="353352" y="37763"/>
                  <a:pt x="0" y="0"/>
                </a:cubicBezTo>
              </a:path>
            </a:pathLst>
          </a:custGeom>
          <a:ln w="952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8E56E-E87A-3F8F-4AE8-18B3C5468C9F}"/>
              </a:ext>
            </a:extLst>
          </p:cNvPr>
          <p:cNvSpPr/>
          <p:nvPr/>
        </p:nvSpPr>
        <p:spPr>
          <a:xfrm>
            <a:off x="4934180" y="891583"/>
            <a:ext cx="459954" cy="1257195"/>
          </a:xfrm>
          <a:custGeom>
            <a:avLst/>
            <a:gdLst>
              <a:gd name="connsiteX0" fmla="*/ 0 w 323682"/>
              <a:gd name="connsiteY0" fmla="*/ 1432291 h 1432291"/>
              <a:gd name="connsiteX1" fmla="*/ 323682 w 323682"/>
              <a:gd name="connsiteY1" fmla="*/ 0 h 1432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682" h="1432291">
                <a:moveTo>
                  <a:pt x="0" y="1432291"/>
                </a:moveTo>
                <a:lnTo>
                  <a:pt x="323682" y="0"/>
                </a:ln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9BD41AA-1B9E-3D98-51C1-2FF543DFFA5F}"/>
              </a:ext>
            </a:extLst>
          </p:cNvPr>
          <p:cNvSpPr/>
          <p:nvPr/>
        </p:nvSpPr>
        <p:spPr>
          <a:xfrm>
            <a:off x="5250214" y="1753697"/>
            <a:ext cx="1614088" cy="381758"/>
          </a:xfrm>
          <a:custGeom>
            <a:avLst/>
            <a:gdLst>
              <a:gd name="connsiteX0" fmla="*/ 0 w 1772156"/>
              <a:gd name="connsiteY0" fmla="*/ 381758 h 381758"/>
              <a:gd name="connsiteX1" fmla="*/ 825388 w 1772156"/>
              <a:gd name="connsiteY1" fmla="*/ 9524 h 381758"/>
              <a:gd name="connsiteX2" fmla="*/ 1772156 w 1772156"/>
              <a:gd name="connsiteY2" fmla="*/ 147089 h 38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2156" h="381758">
                <a:moveTo>
                  <a:pt x="0" y="381758"/>
                </a:moveTo>
                <a:cubicBezTo>
                  <a:pt x="265014" y="215196"/>
                  <a:pt x="530029" y="48635"/>
                  <a:pt x="825388" y="9524"/>
                </a:cubicBezTo>
                <a:cubicBezTo>
                  <a:pt x="1120747" y="-29587"/>
                  <a:pt x="1446451" y="58751"/>
                  <a:pt x="1772156" y="147089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935960B-712D-2A9C-9C79-05E42B2CDA2D}"/>
              </a:ext>
            </a:extLst>
          </p:cNvPr>
          <p:cNvSpPr/>
          <p:nvPr/>
        </p:nvSpPr>
        <p:spPr>
          <a:xfrm>
            <a:off x="3433776" y="2515781"/>
            <a:ext cx="1358260" cy="947492"/>
          </a:xfrm>
          <a:custGeom>
            <a:avLst/>
            <a:gdLst>
              <a:gd name="connsiteX0" fmla="*/ 1424270 w 1532535"/>
              <a:gd name="connsiteY0" fmla="*/ 0 h 1132885"/>
              <a:gd name="connsiteX1" fmla="*/ 1416178 w 1532535"/>
              <a:gd name="connsiteY1" fmla="*/ 315590 h 1132885"/>
              <a:gd name="connsiteX2" fmla="*/ 234741 w 1532535"/>
              <a:gd name="connsiteY2" fmla="*/ 776836 h 1132885"/>
              <a:gd name="connsiteX3" fmla="*/ 72 w 1532535"/>
              <a:gd name="connsiteY3" fmla="*/ 1132885 h 113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2535" h="1132885">
                <a:moveTo>
                  <a:pt x="1424270" y="0"/>
                </a:moveTo>
                <a:cubicBezTo>
                  <a:pt x="1519351" y="93058"/>
                  <a:pt x="1614433" y="186117"/>
                  <a:pt x="1416178" y="315590"/>
                </a:cubicBezTo>
                <a:cubicBezTo>
                  <a:pt x="1217923" y="445063"/>
                  <a:pt x="470759" y="640620"/>
                  <a:pt x="234741" y="776836"/>
                </a:cubicBezTo>
                <a:cubicBezTo>
                  <a:pt x="-1277" y="913052"/>
                  <a:pt x="-603" y="1022968"/>
                  <a:pt x="72" y="1132885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4BAFD6-969E-7BB6-53F4-E5D1583CB2C1}"/>
              </a:ext>
            </a:extLst>
          </p:cNvPr>
          <p:cNvSpPr/>
          <p:nvPr/>
        </p:nvSpPr>
        <p:spPr>
          <a:xfrm>
            <a:off x="3990859" y="2016865"/>
            <a:ext cx="1407936" cy="65661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D7D3EE-2011-58F2-4540-598B69178849}"/>
              </a:ext>
            </a:extLst>
          </p:cNvPr>
          <p:cNvSpPr txBox="1"/>
          <p:nvPr/>
        </p:nvSpPr>
        <p:spPr>
          <a:xfrm>
            <a:off x="1731111" y="1330523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Series</a:t>
            </a:r>
            <a:endParaRPr lang="nl-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194F2-00E0-532D-A27D-444A88A36B2A}"/>
              </a:ext>
            </a:extLst>
          </p:cNvPr>
          <p:cNvSpPr txBox="1"/>
          <p:nvPr/>
        </p:nvSpPr>
        <p:spPr>
          <a:xfrm>
            <a:off x="7071855" y="1812652"/>
            <a:ext cx="1124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Supervised</a:t>
            </a:r>
            <a:endParaRPr lang="nl-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2DAC7-C14F-85FE-C021-B7ED5705589B}"/>
              </a:ext>
            </a:extLst>
          </p:cNvPr>
          <p:cNvSpPr txBox="1"/>
          <p:nvPr/>
        </p:nvSpPr>
        <p:spPr>
          <a:xfrm>
            <a:off x="4840003" y="313950"/>
            <a:ext cx="2157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Optimization strategies</a:t>
            </a:r>
            <a:endParaRPr lang="nl-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41E375-9BF6-1881-45D8-66A58BFBFF1D}"/>
              </a:ext>
            </a:extLst>
          </p:cNvPr>
          <p:cNvSpPr txBox="1"/>
          <p:nvPr/>
        </p:nvSpPr>
        <p:spPr>
          <a:xfrm>
            <a:off x="2439007" y="3637692"/>
            <a:ext cx="1353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Unsupervised</a:t>
            </a:r>
            <a:endParaRPr lang="nl-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2269C8-5FBA-A4E1-CA3B-799C0B209D1B}"/>
              </a:ext>
            </a:extLst>
          </p:cNvPr>
          <p:cNvSpPr txBox="1"/>
          <p:nvPr/>
        </p:nvSpPr>
        <p:spPr>
          <a:xfrm>
            <a:off x="8331079" y="1718582"/>
            <a:ext cx="1362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Treatment variable</a:t>
            </a:r>
            <a:endParaRPr lang="nl-NL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7BCD51-FB12-919B-9353-56ACDBF0B66E}"/>
              </a:ext>
            </a:extLst>
          </p:cNvPr>
          <p:cNvSpPr txBox="1"/>
          <p:nvPr/>
        </p:nvSpPr>
        <p:spPr>
          <a:xfrm>
            <a:off x="8650673" y="1517932"/>
            <a:ext cx="110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variable</a:t>
            </a:r>
            <a:endParaRPr lang="nl-NL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C75A5E-A6E1-E22D-DEAA-6ED634E4BDBC}"/>
              </a:ext>
            </a:extLst>
          </p:cNvPr>
          <p:cNvSpPr txBox="1"/>
          <p:nvPr/>
        </p:nvSpPr>
        <p:spPr>
          <a:xfrm>
            <a:off x="755502" y="946822"/>
            <a:ext cx="1362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Treatment variable</a:t>
            </a:r>
            <a:endParaRPr lang="nl-NL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3792DF-BBC7-30B4-D97E-12359D101CEF}"/>
              </a:ext>
            </a:extLst>
          </p:cNvPr>
          <p:cNvSpPr txBox="1"/>
          <p:nvPr/>
        </p:nvSpPr>
        <p:spPr>
          <a:xfrm>
            <a:off x="679540" y="740084"/>
            <a:ext cx="1294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Datetime variable</a:t>
            </a:r>
            <a:endParaRPr lang="nl-NL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FF00CF-6994-FDBE-8C82-4F67CD5AFDF3}"/>
              </a:ext>
            </a:extLst>
          </p:cNvPr>
          <p:cNvSpPr txBox="1"/>
          <p:nvPr/>
        </p:nvSpPr>
        <p:spPr>
          <a:xfrm>
            <a:off x="643501" y="542595"/>
            <a:ext cx="663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  <a:endParaRPr lang="nl-NL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95BC71-360E-9A05-B8FA-E55EFA260579}"/>
              </a:ext>
            </a:extLst>
          </p:cNvPr>
          <p:cNvSpPr txBox="1"/>
          <p:nvPr/>
        </p:nvSpPr>
        <p:spPr>
          <a:xfrm>
            <a:off x="9101470" y="1340090"/>
            <a:ext cx="663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  <a:endParaRPr lang="nl-NL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4C7163-DE63-2FE0-54B0-A5C3B0F51748}"/>
              </a:ext>
            </a:extLst>
          </p:cNvPr>
          <p:cNvSpPr txBox="1"/>
          <p:nvPr/>
        </p:nvSpPr>
        <p:spPr>
          <a:xfrm>
            <a:off x="4236945" y="2161182"/>
            <a:ext cx="938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Bayesian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9D2885-38D6-4845-7FF0-75CD2F3C69C2}"/>
              </a:ext>
            </a:extLst>
          </p:cNvPr>
          <p:cNvSpPr/>
          <p:nvPr/>
        </p:nvSpPr>
        <p:spPr>
          <a:xfrm>
            <a:off x="1152028" y="2904359"/>
            <a:ext cx="1614088" cy="84709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963A742-519A-DA20-DD4C-8AE89E92A15C}"/>
              </a:ext>
            </a:extLst>
          </p:cNvPr>
          <p:cNvSpPr txBox="1"/>
          <p:nvPr/>
        </p:nvSpPr>
        <p:spPr>
          <a:xfrm>
            <a:off x="1433542" y="3377700"/>
            <a:ext cx="896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Continuous</a:t>
            </a:r>
            <a:endParaRPr lang="nl-NL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D8935A0-0AAB-5177-9F6C-DB946BF84B4E}"/>
              </a:ext>
            </a:extLst>
          </p:cNvPr>
          <p:cNvSpPr txBox="1"/>
          <p:nvPr/>
        </p:nvSpPr>
        <p:spPr>
          <a:xfrm>
            <a:off x="1410940" y="3174282"/>
            <a:ext cx="694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Discrete</a:t>
            </a:r>
            <a:endParaRPr lang="nl-NL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0B3D70-FF45-F368-FB69-36BEBD58E553}"/>
              </a:ext>
            </a:extLst>
          </p:cNvPr>
          <p:cNvSpPr txBox="1"/>
          <p:nvPr/>
        </p:nvSpPr>
        <p:spPr>
          <a:xfrm>
            <a:off x="1615307" y="2962838"/>
            <a:ext cx="663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  <a:endParaRPr lang="nl-NL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DF7E2E-94B8-202F-DBD5-243AA02533E5}"/>
              </a:ext>
            </a:extLst>
          </p:cNvPr>
          <p:cNvSpPr txBox="1"/>
          <p:nvPr/>
        </p:nvSpPr>
        <p:spPr>
          <a:xfrm>
            <a:off x="2027157" y="3156498"/>
            <a:ext cx="598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Hybrid</a:t>
            </a:r>
            <a:endParaRPr lang="nl-NL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9" name="Oval 1068">
            <a:extLst>
              <a:ext uri="{FF2B5EF4-FFF2-40B4-BE49-F238E27FC236}">
                <a16:creationId xmlns:a16="http://schemas.microsoft.com/office/drawing/2014/main" id="{0F92BBDB-EDAB-A541-BF5D-ACF13031E847}"/>
              </a:ext>
            </a:extLst>
          </p:cNvPr>
          <p:cNvSpPr/>
          <p:nvPr/>
        </p:nvSpPr>
        <p:spPr>
          <a:xfrm>
            <a:off x="1220113" y="3995897"/>
            <a:ext cx="1614088" cy="84709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E3271798-24D7-7DF1-E3B3-74E14C565DA7}"/>
              </a:ext>
            </a:extLst>
          </p:cNvPr>
          <p:cNvSpPr txBox="1"/>
          <p:nvPr/>
        </p:nvSpPr>
        <p:spPr>
          <a:xfrm>
            <a:off x="1526059" y="4122628"/>
            <a:ext cx="608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Pgmpy</a:t>
            </a:r>
            <a:endParaRPr lang="nl-NL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A8C52E31-C280-AF27-798C-C13BCF8072D9}"/>
              </a:ext>
            </a:extLst>
          </p:cNvPr>
          <p:cNvSpPr txBox="1"/>
          <p:nvPr/>
        </p:nvSpPr>
        <p:spPr>
          <a:xfrm>
            <a:off x="1758278" y="4367069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Bnlearn</a:t>
            </a:r>
            <a:endParaRPr lang="nl-NL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2" name="Oval 1071">
            <a:extLst>
              <a:ext uri="{FF2B5EF4-FFF2-40B4-BE49-F238E27FC236}">
                <a16:creationId xmlns:a16="http://schemas.microsoft.com/office/drawing/2014/main" id="{9D788EC0-0C8F-2F5E-8C84-336EF7869A47}"/>
              </a:ext>
            </a:extLst>
          </p:cNvPr>
          <p:cNvSpPr/>
          <p:nvPr/>
        </p:nvSpPr>
        <p:spPr>
          <a:xfrm>
            <a:off x="7818915" y="2269569"/>
            <a:ext cx="1614088" cy="84709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23FB2840-5107-F0B8-A19F-60D470EE1EC1}"/>
              </a:ext>
            </a:extLst>
          </p:cNvPr>
          <p:cNvSpPr txBox="1"/>
          <p:nvPr/>
        </p:nvSpPr>
        <p:spPr>
          <a:xfrm>
            <a:off x="8021063" y="2436170"/>
            <a:ext cx="643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DoWhy</a:t>
            </a:r>
            <a:endParaRPr lang="nl-NL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135A1648-CF16-2D74-1FDC-2B4F9A48BB85}"/>
              </a:ext>
            </a:extLst>
          </p:cNvPr>
          <p:cNvSpPr txBox="1"/>
          <p:nvPr/>
        </p:nvSpPr>
        <p:spPr>
          <a:xfrm>
            <a:off x="8211054" y="2673717"/>
            <a:ext cx="831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CausalNex</a:t>
            </a:r>
            <a:endParaRPr lang="nl-NL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5" name="Oval 1074">
            <a:extLst>
              <a:ext uri="{FF2B5EF4-FFF2-40B4-BE49-F238E27FC236}">
                <a16:creationId xmlns:a16="http://schemas.microsoft.com/office/drawing/2014/main" id="{6F1B286B-556E-EA7B-BAEE-6AABF7633F72}"/>
              </a:ext>
            </a:extLst>
          </p:cNvPr>
          <p:cNvSpPr/>
          <p:nvPr/>
        </p:nvSpPr>
        <p:spPr>
          <a:xfrm>
            <a:off x="87786" y="1475152"/>
            <a:ext cx="1614088" cy="84709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89A8ED8D-BB20-2B34-C17B-D16FFFD1FC1A}"/>
              </a:ext>
            </a:extLst>
          </p:cNvPr>
          <p:cNvSpPr txBox="1"/>
          <p:nvPr/>
        </p:nvSpPr>
        <p:spPr>
          <a:xfrm>
            <a:off x="349203" y="1753697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CausalImpact</a:t>
            </a:r>
            <a:endParaRPr lang="nl-NL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7" name="Oval 1076">
            <a:extLst>
              <a:ext uri="{FF2B5EF4-FFF2-40B4-BE49-F238E27FC236}">
                <a16:creationId xmlns:a16="http://schemas.microsoft.com/office/drawing/2014/main" id="{C9BDA368-93C5-7BDD-DAE2-32FAE559A731}"/>
              </a:ext>
            </a:extLst>
          </p:cNvPr>
          <p:cNvSpPr/>
          <p:nvPr/>
        </p:nvSpPr>
        <p:spPr>
          <a:xfrm>
            <a:off x="3221254" y="82690"/>
            <a:ext cx="1614088" cy="84709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60E63C75-B495-6377-D28E-ECC5A15B23DE}"/>
              </a:ext>
            </a:extLst>
          </p:cNvPr>
          <p:cNvSpPr txBox="1"/>
          <p:nvPr/>
        </p:nvSpPr>
        <p:spPr>
          <a:xfrm>
            <a:off x="3594308" y="375505"/>
            <a:ext cx="793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HyperOpt</a:t>
            </a:r>
            <a:endParaRPr lang="nl-NL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A2F337D7-3CB4-16EF-EA24-3AE4B6E46D0E}"/>
              </a:ext>
            </a:extLst>
          </p:cNvPr>
          <p:cNvSpPr txBox="1"/>
          <p:nvPr/>
        </p:nvSpPr>
        <p:spPr>
          <a:xfrm>
            <a:off x="8690565" y="2441932"/>
            <a:ext cx="547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PyMC</a:t>
            </a:r>
            <a:endParaRPr lang="nl-NL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3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8E56E-E87A-3F8F-4AE8-18B3C5468C9F}"/>
              </a:ext>
            </a:extLst>
          </p:cNvPr>
          <p:cNvSpPr/>
          <p:nvPr/>
        </p:nvSpPr>
        <p:spPr>
          <a:xfrm>
            <a:off x="5868083" y="888357"/>
            <a:ext cx="175946" cy="720565"/>
          </a:xfrm>
          <a:custGeom>
            <a:avLst/>
            <a:gdLst>
              <a:gd name="connsiteX0" fmla="*/ 0 w 323682"/>
              <a:gd name="connsiteY0" fmla="*/ 1432291 h 1432291"/>
              <a:gd name="connsiteX1" fmla="*/ 323682 w 323682"/>
              <a:gd name="connsiteY1" fmla="*/ 0 h 1432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682" h="1432291">
                <a:moveTo>
                  <a:pt x="0" y="1432291"/>
                </a:moveTo>
                <a:lnTo>
                  <a:pt x="323682" y="0"/>
                </a:ln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B4EAC62-6881-8F9A-6283-2B46460421AC}"/>
              </a:ext>
            </a:extLst>
          </p:cNvPr>
          <p:cNvSpPr/>
          <p:nvPr/>
        </p:nvSpPr>
        <p:spPr>
          <a:xfrm rot="2474450">
            <a:off x="5137295" y="5368195"/>
            <a:ext cx="1460705" cy="8459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 b="1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A41F73-87EC-BD88-7004-046DC986A06E}"/>
              </a:ext>
            </a:extLst>
          </p:cNvPr>
          <p:cNvGrpSpPr/>
          <p:nvPr/>
        </p:nvGrpSpPr>
        <p:grpSpPr>
          <a:xfrm>
            <a:off x="3023455" y="2458420"/>
            <a:ext cx="1614088" cy="847097"/>
            <a:chOff x="1152028" y="2904359"/>
            <a:chExt cx="1614088" cy="847097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29D2885-38D6-4845-7FF0-75CD2F3C69C2}"/>
                </a:ext>
              </a:extLst>
            </p:cNvPr>
            <p:cNvSpPr/>
            <p:nvPr/>
          </p:nvSpPr>
          <p:spPr>
            <a:xfrm>
              <a:off x="1152028" y="2904359"/>
              <a:ext cx="1614088" cy="84709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963A742-519A-DA20-DD4C-8AE89E92A15C}"/>
                </a:ext>
              </a:extLst>
            </p:cNvPr>
            <p:cNvSpPr txBox="1"/>
            <p:nvPr/>
          </p:nvSpPr>
          <p:spPr>
            <a:xfrm>
              <a:off x="1433542" y="3377700"/>
              <a:ext cx="8965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Continuous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D8935A0-0AAB-5177-9F6C-DB946BF84B4E}"/>
                </a:ext>
              </a:extLst>
            </p:cNvPr>
            <p:cNvSpPr txBox="1"/>
            <p:nvPr/>
          </p:nvSpPr>
          <p:spPr>
            <a:xfrm>
              <a:off x="1252163" y="3150859"/>
              <a:ext cx="6946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Discrete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B0B3D70-FF45-F368-FB69-36BEBD58E553}"/>
                </a:ext>
              </a:extLst>
            </p:cNvPr>
            <p:cNvSpPr txBox="1"/>
            <p:nvPr/>
          </p:nvSpPr>
          <p:spPr>
            <a:xfrm>
              <a:off x="1610402" y="2962838"/>
              <a:ext cx="6728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Dataset</a:t>
              </a:r>
              <a:endParaRPr lang="nl-NL" sz="1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FDF7E2E-94B8-202F-DBD5-243AA02533E5}"/>
                </a:ext>
              </a:extLst>
            </p:cNvPr>
            <p:cNvSpPr txBox="1"/>
            <p:nvPr/>
          </p:nvSpPr>
          <p:spPr>
            <a:xfrm>
              <a:off x="2043276" y="3173896"/>
              <a:ext cx="5982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Hybrid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6AD3E8C-E1F6-58E2-66AC-EBFBF038CFB2}"/>
              </a:ext>
            </a:extLst>
          </p:cNvPr>
          <p:cNvGrpSpPr/>
          <p:nvPr/>
        </p:nvGrpSpPr>
        <p:grpSpPr>
          <a:xfrm>
            <a:off x="1823154" y="4815256"/>
            <a:ext cx="1573772" cy="911096"/>
            <a:chOff x="3460954" y="4137143"/>
            <a:chExt cx="1573772" cy="91109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AE4EB0C-CA8B-4A5E-6243-35E7FCB09352}"/>
                </a:ext>
              </a:extLst>
            </p:cNvPr>
            <p:cNvSpPr/>
            <p:nvPr/>
          </p:nvSpPr>
          <p:spPr>
            <a:xfrm rot="19856411">
              <a:off x="3460954" y="4137143"/>
              <a:ext cx="1573772" cy="9110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0070C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76B217-A626-666D-2C88-427297267050}"/>
                </a:ext>
              </a:extLst>
            </p:cNvPr>
            <p:cNvSpPr txBox="1"/>
            <p:nvPr/>
          </p:nvSpPr>
          <p:spPr>
            <a:xfrm>
              <a:off x="3798813" y="4313536"/>
              <a:ext cx="9067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Search</a:t>
              </a:r>
            </a:p>
            <a:p>
              <a:pPr algn="ctr"/>
              <a:r>
                <a:rPr lang="en-US" sz="14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Strategies</a:t>
              </a:r>
              <a:endParaRPr lang="nl-NL" sz="1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0C8C50B-18C4-9CE9-1C85-891166E1DF87}"/>
              </a:ext>
            </a:extLst>
          </p:cNvPr>
          <p:cNvGrpSpPr/>
          <p:nvPr/>
        </p:nvGrpSpPr>
        <p:grpSpPr>
          <a:xfrm>
            <a:off x="1388807" y="3449001"/>
            <a:ext cx="1478596" cy="882206"/>
            <a:chOff x="4963004" y="4107728"/>
            <a:chExt cx="1478596" cy="882206"/>
          </a:xfrm>
          <a:solidFill>
            <a:schemeClr val="bg1">
              <a:lumMod val="85000"/>
            </a:schemeClr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7007207-E28E-0589-E2BB-0CB95BDF5FEA}"/>
                </a:ext>
              </a:extLst>
            </p:cNvPr>
            <p:cNvSpPr/>
            <p:nvPr/>
          </p:nvSpPr>
          <p:spPr>
            <a:xfrm>
              <a:off x="4963004" y="4107728"/>
              <a:ext cx="1478596" cy="8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rgbClr val="0070C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1F8D24C-E238-20FB-5B74-A93D7560008E}"/>
                </a:ext>
              </a:extLst>
            </p:cNvPr>
            <p:cNvSpPr txBox="1"/>
            <p:nvPr/>
          </p:nvSpPr>
          <p:spPr>
            <a:xfrm>
              <a:off x="5319181" y="4281823"/>
              <a:ext cx="8425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Scoring</a:t>
              </a:r>
            </a:p>
            <a:p>
              <a:pPr algn="ctr"/>
              <a:r>
                <a:rPr lang="en-US" sz="14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Methods</a:t>
              </a:r>
              <a:endParaRPr lang="nl-NL" sz="1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42" name="Oval 1041">
            <a:extLst>
              <a:ext uri="{FF2B5EF4-FFF2-40B4-BE49-F238E27FC236}">
                <a16:creationId xmlns:a16="http://schemas.microsoft.com/office/drawing/2014/main" id="{D8807786-F4FB-E226-B58C-C7F28C822826}"/>
              </a:ext>
            </a:extLst>
          </p:cNvPr>
          <p:cNvSpPr/>
          <p:nvPr/>
        </p:nvSpPr>
        <p:spPr>
          <a:xfrm>
            <a:off x="3355155" y="3007352"/>
            <a:ext cx="3483484" cy="239348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9DB6B6DB-07B6-1DB3-9D3F-599D79E5E4CB}"/>
              </a:ext>
            </a:extLst>
          </p:cNvPr>
          <p:cNvGrpSpPr/>
          <p:nvPr/>
        </p:nvGrpSpPr>
        <p:grpSpPr>
          <a:xfrm>
            <a:off x="695423" y="5087317"/>
            <a:ext cx="1309458" cy="548751"/>
            <a:chOff x="1267483" y="4727950"/>
            <a:chExt cx="1309458" cy="495648"/>
          </a:xfrm>
        </p:grpSpPr>
        <p:sp>
          <p:nvSpPr>
            <p:cNvPr id="1024" name="Oval 1023">
              <a:extLst>
                <a:ext uri="{FF2B5EF4-FFF2-40B4-BE49-F238E27FC236}">
                  <a16:creationId xmlns:a16="http://schemas.microsoft.com/office/drawing/2014/main" id="{3D3719D9-844F-0836-9BEA-22F3FD4384A7}"/>
                </a:ext>
              </a:extLst>
            </p:cNvPr>
            <p:cNvSpPr/>
            <p:nvPr/>
          </p:nvSpPr>
          <p:spPr>
            <a:xfrm rot="21405457">
              <a:off x="1267483" y="4727950"/>
              <a:ext cx="1300244" cy="4956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BBFD8627-196F-8EBA-6990-AE14AEBDEF9E}"/>
                </a:ext>
              </a:extLst>
            </p:cNvPr>
            <p:cNvSpPr txBox="1"/>
            <p:nvPr/>
          </p:nvSpPr>
          <p:spPr>
            <a:xfrm>
              <a:off x="1464136" y="4790362"/>
              <a:ext cx="1112805" cy="236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Hill-</a:t>
              </a:r>
              <a:r>
                <a:rPr kumimoji="0" lang="en-US" sz="1100" b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Climbsearch</a:t>
              </a:r>
              <a:endParaRPr kumimoji="0" lang="nl-NL" sz="11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5FB0504D-1B59-6CB6-5BD5-3AFB6626C1A2}"/>
                </a:ext>
              </a:extLst>
            </p:cNvPr>
            <p:cNvSpPr txBox="1"/>
            <p:nvPr/>
          </p:nvSpPr>
          <p:spPr>
            <a:xfrm>
              <a:off x="1356184" y="4987304"/>
              <a:ext cx="797014" cy="236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Exhaustive</a:t>
              </a:r>
              <a:endParaRPr kumimoji="0" lang="nl-NL" sz="11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E072B5F-FFDB-63C4-DA12-938D14AEB8E2}"/>
              </a:ext>
            </a:extLst>
          </p:cNvPr>
          <p:cNvGrpSpPr/>
          <p:nvPr/>
        </p:nvGrpSpPr>
        <p:grpSpPr>
          <a:xfrm>
            <a:off x="140567" y="3718234"/>
            <a:ext cx="1401920" cy="756434"/>
            <a:chOff x="5702302" y="5462073"/>
            <a:chExt cx="1401920" cy="756434"/>
          </a:xfrm>
        </p:grpSpPr>
        <p:sp>
          <p:nvSpPr>
            <p:cNvPr id="1033" name="Oval 1032">
              <a:extLst>
                <a:ext uri="{FF2B5EF4-FFF2-40B4-BE49-F238E27FC236}">
                  <a16:creationId xmlns:a16="http://schemas.microsoft.com/office/drawing/2014/main" id="{E45CC8A1-547C-7F3C-6A4E-83F1CC846B70}"/>
                </a:ext>
              </a:extLst>
            </p:cNvPr>
            <p:cNvSpPr/>
            <p:nvPr/>
          </p:nvSpPr>
          <p:spPr>
            <a:xfrm>
              <a:off x="5702302" y="5462073"/>
              <a:ext cx="1401920" cy="7564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41EF6227-FC49-7264-8041-5BA1D5FAEA66}"/>
                </a:ext>
              </a:extLst>
            </p:cNvPr>
            <p:cNvSpPr txBox="1"/>
            <p:nvPr/>
          </p:nvSpPr>
          <p:spPr>
            <a:xfrm>
              <a:off x="6230224" y="5651581"/>
              <a:ext cx="3722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BIC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4E02623F-5BCC-C80F-C719-F6BEA7446654}"/>
                </a:ext>
              </a:extLst>
            </p:cNvPr>
            <p:cNvSpPr txBox="1"/>
            <p:nvPr/>
          </p:nvSpPr>
          <p:spPr>
            <a:xfrm>
              <a:off x="5910572" y="5622798"/>
              <a:ext cx="3770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AIC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6E5C47AB-AE9F-B7E6-9EBE-D47A2A276921}"/>
                </a:ext>
              </a:extLst>
            </p:cNvPr>
            <p:cNvSpPr txBox="1"/>
            <p:nvPr/>
          </p:nvSpPr>
          <p:spPr>
            <a:xfrm>
              <a:off x="6490906" y="5512819"/>
              <a:ext cx="3305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K2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77BC7EF3-815E-7C9A-EED6-EFB0A2A6E85B}"/>
                </a:ext>
              </a:extLst>
            </p:cNvPr>
            <p:cNvSpPr txBox="1"/>
            <p:nvPr/>
          </p:nvSpPr>
          <p:spPr>
            <a:xfrm>
              <a:off x="5974216" y="5852536"/>
              <a:ext cx="4122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BDS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5" name="TextBox 1064">
              <a:extLst>
                <a:ext uri="{FF2B5EF4-FFF2-40B4-BE49-F238E27FC236}">
                  <a16:creationId xmlns:a16="http://schemas.microsoft.com/office/drawing/2014/main" id="{7D7A4DD8-768A-FF44-441A-EECD600737AD}"/>
                </a:ext>
              </a:extLst>
            </p:cNvPr>
            <p:cNvSpPr txBox="1"/>
            <p:nvPr/>
          </p:nvSpPr>
          <p:spPr>
            <a:xfrm>
              <a:off x="6380256" y="5805769"/>
              <a:ext cx="5068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BDUE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17B8D4-0ED0-085D-74C1-E4042F8E9A3E}"/>
              </a:ext>
            </a:extLst>
          </p:cNvPr>
          <p:cNvGrpSpPr/>
          <p:nvPr/>
        </p:nvGrpSpPr>
        <p:grpSpPr>
          <a:xfrm>
            <a:off x="6190020" y="5686502"/>
            <a:ext cx="1460705" cy="915713"/>
            <a:chOff x="1252853" y="4578901"/>
            <a:chExt cx="1460705" cy="915713"/>
          </a:xfrm>
        </p:grpSpPr>
        <p:sp>
          <p:nvSpPr>
            <p:cNvPr id="1054" name="Oval 1053">
              <a:extLst>
                <a:ext uri="{FF2B5EF4-FFF2-40B4-BE49-F238E27FC236}">
                  <a16:creationId xmlns:a16="http://schemas.microsoft.com/office/drawing/2014/main" id="{98EF8858-AD8A-CCCC-738B-D532573E389D}"/>
                </a:ext>
              </a:extLst>
            </p:cNvPr>
            <p:cNvSpPr/>
            <p:nvPr/>
          </p:nvSpPr>
          <p:spPr>
            <a:xfrm rot="20110181">
              <a:off x="1252853" y="4578901"/>
              <a:ext cx="1460705" cy="9157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F76E1B5C-F232-E2A5-51A2-B1649A295395}"/>
                </a:ext>
              </a:extLst>
            </p:cNvPr>
            <p:cNvSpPr txBox="1"/>
            <p:nvPr/>
          </p:nvSpPr>
          <p:spPr>
            <a:xfrm>
              <a:off x="1737834" y="4702577"/>
              <a:ext cx="5230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Chi2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7" name="TextBox 1066">
              <a:extLst>
                <a:ext uri="{FF2B5EF4-FFF2-40B4-BE49-F238E27FC236}">
                  <a16:creationId xmlns:a16="http://schemas.microsoft.com/office/drawing/2014/main" id="{847E1E41-4ABF-7DF7-31C3-C0B4F40E19E8}"/>
                </a:ext>
              </a:extLst>
            </p:cNvPr>
            <p:cNvSpPr txBox="1"/>
            <p:nvPr/>
          </p:nvSpPr>
          <p:spPr>
            <a:xfrm>
              <a:off x="1416322" y="4897191"/>
              <a:ext cx="10669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Log likelihood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C987B70B-5F6C-DB10-A44D-AC1CC0D4405C}"/>
                </a:ext>
              </a:extLst>
            </p:cNvPr>
            <p:cNvSpPr txBox="1"/>
            <p:nvPr/>
          </p:nvSpPr>
          <p:spPr>
            <a:xfrm>
              <a:off x="1362992" y="5065493"/>
              <a:ext cx="11830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Freeman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tuckey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50" name="Oval 1049">
            <a:extLst>
              <a:ext uri="{FF2B5EF4-FFF2-40B4-BE49-F238E27FC236}">
                <a16:creationId xmlns:a16="http://schemas.microsoft.com/office/drawing/2014/main" id="{B905E546-10EC-5599-C726-F40EB4C550AB}"/>
              </a:ext>
            </a:extLst>
          </p:cNvPr>
          <p:cNvSpPr/>
          <p:nvPr/>
        </p:nvSpPr>
        <p:spPr>
          <a:xfrm>
            <a:off x="8273544" y="3374204"/>
            <a:ext cx="1537246" cy="7423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6" name="Oval 1045">
            <a:extLst>
              <a:ext uri="{FF2B5EF4-FFF2-40B4-BE49-F238E27FC236}">
                <a16:creationId xmlns:a16="http://schemas.microsoft.com/office/drawing/2014/main" id="{3BC9558D-0BAF-4D0F-2F5B-B72DB8B0FE56}"/>
              </a:ext>
            </a:extLst>
          </p:cNvPr>
          <p:cNvSpPr/>
          <p:nvPr/>
        </p:nvSpPr>
        <p:spPr>
          <a:xfrm>
            <a:off x="4935275" y="44486"/>
            <a:ext cx="2427634" cy="84709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8A2742EE-E656-478F-B55E-4204781002E4}"/>
              </a:ext>
            </a:extLst>
          </p:cNvPr>
          <p:cNvSpPr/>
          <p:nvPr/>
        </p:nvSpPr>
        <p:spPr>
          <a:xfrm>
            <a:off x="2349701" y="747369"/>
            <a:ext cx="2002900" cy="98796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ED9A44D1-5308-02A2-8E3D-B5A441833630}"/>
              </a:ext>
            </a:extLst>
          </p:cNvPr>
          <p:cNvSpPr/>
          <p:nvPr/>
        </p:nvSpPr>
        <p:spPr>
          <a:xfrm>
            <a:off x="7777221" y="559067"/>
            <a:ext cx="2018597" cy="12796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86B8AF8F-DD56-3955-B706-1AFF741E1A1B}"/>
              </a:ext>
            </a:extLst>
          </p:cNvPr>
          <p:cNvSpPr/>
          <p:nvPr/>
        </p:nvSpPr>
        <p:spPr>
          <a:xfrm>
            <a:off x="6957730" y="2734068"/>
            <a:ext cx="2180887" cy="8574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83CD837-FF7B-6A46-43EB-803EE1515B2C}"/>
              </a:ext>
            </a:extLst>
          </p:cNvPr>
          <p:cNvSpPr/>
          <p:nvPr/>
        </p:nvSpPr>
        <p:spPr>
          <a:xfrm rot="16032530" flipH="1">
            <a:off x="6460006" y="2718716"/>
            <a:ext cx="119219" cy="871456"/>
          </a:xfrm>
          <a:custGeom>
            <a:avLst/>
            <a:gdLst>
              <a:gd name="connsiteX0" fmla="*/ 105463 w 105463"/>
              <a:gd name="connsiteY0" fmla="*/ 0 h 420786"/>
              <a:gd name="connsiteX1" fmla="*/ 267 w 105463"/>
              <a:gd name="connsiteY1" fmla="*/ 186117 h 420786"/>
              <a:gd name="connsiteX2" fmla="*/ 81187 w 105463"/>
              <a:gd name="connsiteY2" fmla="*/ 420786 h 4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63" h="420786">
                <a:moveTo>
                  <a:pt x="105463" y="0"/>
                </a:moveTo>
                <a:cubicBezTo>
                  <a:pt x="54888" y="57993"/>
                  <a:pt x="4313" y="115986"/>
                  <a:pt x="267" y="186117"/>
                </a:cubicBezTo>
                <a:cubicBezTo>
                  <a:pt x="-3779" y="256248"/>
                  <a:pt x="38704" y="338517"/>
                  <a:pt x="81187" y="420786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2CD3009-44C2-08E8-5FC1-7D2C872F4732}"/>
              </a:ext>
            </a:extLst>
          </p:cNvPr>
          <p:cNvSpPr/>
          <p:nvPr/>
        </p:nvSpPr>
        <p:spPr>
          <a:xfrm>
            <a:off x="4297396" y="1200403"/>
            <a:ext cx="1086083" cy="566443"/>
          </a:xfrm>
          <a:custGeom>
            <a:avLst/>
            <a:gdLst>
              <a:gd name="connsiteX0" fmla="*/ 1391830 w 1391830"/>
              <a:gd name="connsiteY0" fmla="*/ 566443 h 566443"/>
              <a:gd name="connsiteX1" fmla="*/ 938676 w 1391830"/>
              <a:gd name="connsiteY1" fmla="*/ 169933 h 566443"/>
              <a:gd name="connsiteX2" fmla="*/ 0 w 1391830"/>
              <a:gd name="connsiteY2" fmla="*/ 0 h 56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1830" h="566443">
                <a:moveTo>
                  <a:pt x="1391830" y="566443"/>
                </a:moveTo>
                <a:cubicBezTo>
                  <a:pt x="1281239" y="415391"/>
                  <a:pt x="1170648" y="264340"/>
                  <a:pt x="938676" y="169933"/>
                </a:cubicBezTo>
                <a:cubicBezTo>
                  <a:pt x="706704" y="75526"/>
                  <a:pt x="353352" y="37763"/>
                  <a:pt x="0" y="0"/>
                </a:cubicBezTo>
              </a:path>
            </a:pathLst>
          </a:custGeom>
          <a:ln w="952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9BD41AA-1B9E-3D98-51C1-2FF543DFFA5F}"/>
              </a:ext>
            </a:extLst>
          </p:cNvPr>
          <p:cNvSpPr/>
          <p:nvPr/>
        </p:nvSpPr>
        <p:spPr>
          <a:xfrm rot="20566492">
            <a:off x="6402794" y="1277246"/>
            <a:ext cx="1420136" cy="381758"/>
          </a:xfrm>
          <a:custGeom>
            <a:avLst/>
            <a:gdLst>
              <a:gd name="connsiteX0" fmla="*/ 0 w 1772156"/>
              <a:gd name="connsiteY0" fmla="*/ 381758 h 381758"/>
              <a:gd name="connsiteX1" fmla="*/ 825388 w 1772156"/>
              <a:gd name="connsiteY1" fmla="*/ 9524 h 381758"/>
              <a:gd name="connsiteX2" fmla="*/ 1772156 w 1772156"/>
              <a:gd name="connsiteY2" fmla="*/ 147089 h 38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2156" h="381758">
                <a:moveTo>
                  <a:pt x="0" y="381758"/>
                </a:moveTo>
                <a:cubicBezTo>
                  <a:pt x="265014" y="215196"/>
                  <a:pt x="530029" y="48635"/>
                  <a:pt x="825388" y="9524"/>
                </a:cubicBezTo>
                <a:cubicBezTo>
                  <a:pt x="1120747" y="-29587"/>
                  <a:pt x="1446451" y="58751"/>
                  <a:pt x="1772156" y="147089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935960B-712D-2A9C-9C79-05E42B2CDA2D}"/>
              </a:ext>
            </a:extLst>
          </p:cNvPr>
          <p:cNvSpPr/>
          <p:nvPr/>
        </p:nvSpPr>
        <p:spPr>
          <a:xfrm>
            <a:off x="5178589" y="2515781"/>
            <a:ext cx="499271" cy="489175"/>
          </a:xfrm>
          <a:custGeom>
            <a:avLst/>
            <a:gdLst>
              <a:gd name="connsiteX0" fmla="*/ 1424270 w 1532535"/>
              <a:gd name="connsiteY0" fmla="*/ 0 h 1132885"/>
              <a:gd name="connsiteX1" fmla="*/ 1416178 w 1532535"/>
              <a:gd name="connsiteY1" fmla="*/ 315590 h 1132885"/>
              <a:gd name="connsiteX2" fmla="*/ 234741 w 1532535"/>
              <a:gd name="connsiteY2" fmla="*/ 776836 h 1132885"/>
              <a:gd name="connsiteX3" fmla="*/ 72 w 1532535"/>
              <a:gd name="connsiteY3" fmla="*/ 1132885 h 113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2535" h="1132885">
                <a:moveTo>
                  <a:pt x="1424270" y="0"/>
                </a:moveTo>
                <a:cubicBezTo>
                  <a:pt x="1519351" y="93058"/>
                  <a:pt x="1614433" y="186117"/>
                  <a:pt x="1416178" y="315590"/>
                </a:cubicBezTo>
                <a:cubicBezTo>
                  <a:pt x="1217923" y="445063"/>
                  <a:pt x="470759" y="640620"/>
                  <a:pt x="234741" y="776836"/>
                </a:cubicBezTo>
                <a:cubicBezTo>
                  <a:pt x="-1277" y="913052"/>
                  <a:pt x="-603" y="1022968"/>
                  <a:pt x="72" y="1132885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4BAFD6-969E-7BB6-53F4-E5D1583CB2C1}"/>
              </a:ext>
            </a:extLst>
          </p:cNvPr>
          <p:cNvSpPr/>
          <p:nvPr/>
        </p:nvSpPr>
        <p:spPr>
          <a:xfrm>
            <a:off x="4686689" y="1569284"/>
            <a:ext cx="1812786" cy="8376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D7D3EE-2011-58F2-4540-598B69178849}"/>
              </a:ext>
            </a:extLst>
          </p:cNvPr>
          <p:cNvSpPr txBox="1"/>
          <p:nvPr/>
        </p:nvSpPr>
        <p:spPr>
          <a:xfrm>
            <a:off x="2743903" y="104045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Series</a:t>
            </a:r>
            <a:endParaRPr lang="nl-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194F2-00E0-532D-A27D-444A88A36B2A}"/>
              </a:ext>
            </a:extLst>
          </p:cNvPr>
          <p:cNvSpPr txBox="1"/>
          <p:nvPr/>
        </p:nvSpPr>
        <p:spPr>
          <a:xfrm>
            <a:off x="8001223" y="839629"/>
            <a:ext cx="1611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Supervised</a:t>
            </a:r>
          </a:p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Causal Discovery</a:t>
            </a:r>
            <a:endParaRPr lang="nl-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2DAC7-C14F-85FE-C021-B7ED5705589B}"/>
              </a:ext>
            </a:extLst>
          </p:cNvPr>
          <p:cNvSpPr txBox="1"/>
          <p:nvPr/>
        </p:nvSpPr>
        <p:spPr>
          <a:xfrm>
            <a:off x="5049966" y="313950"/>
            <a:ext cx="2157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Optimization strategies</a:t>
            </a:r>
            <a:endParaRPr lang="nl-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41E375-9BF6-1881-45D8-66A58BFBFF1D}"/>
              </a:ext>
            </a:extLst>
          </p:cNvPr>
          <p:cNvSpPr txBox="1"/>
          <p:nvPr/>
        </p:nvSpPr>
        <p:spPr>
          <a:xfrm>
            <a:off x="4235728" y="3776582"/>
            <a:ext cx="1758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Unsupervised</a:t>
            </a:r>
          </a:p>
          <a:p>
            <a:pPr algn="ctr"/>
            <a:r>
              <a:rPr 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 Learning</a:t>
            </a:r>
          </a:p>
          <a:p>
            <a:pPr algn="ctr"/>
            <a:r>
              <a:rPr lang="en-US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(Causal Discovery)</a:t>
            </a:r>
            <a:endParaRPr lang="nl-NL" sz="1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DEA6D-4CDE-1364-7256-48B2D8C3E37B}"/>
              </a:ext>
            </a:extLst>
          </p:cNvPr>
          <p:cNvSpPr txBox="1"/>
          <p:nvPr/>
        </p:nvSpPr>
        <p:spPr>
          <a:xfrm>
            <a:off x="7114734" y="2929315"/>
            <a:ext cx="182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Directed Acyclic Graph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(DAG)</a:t>
            </a:r>
            <a:endParaRPr lang="nl-N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7FC8B1-E657-FB55-4C3F-D20EBCD770FC}"/>
              </a:ext>
            </a:extLst>
          </p:cNvPr>
          <p:cNvSpPr txBox="1"/>
          <p:nvPr/>
        </p:nvSpPr>
        <p:spPr>
          <a:xfrm>
            <a:off x="8525126" y="3490093"/>
            <a:ext cx="1093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Parameter Learning</a:t>
            </a:r>
            <a:endParaRPr lang="nl-N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41DFB76-DF0C-6335-F4F8-0E77A261D0C8}"/>
              </a:ext>
            </a:extLst>
          </p:cNvPr>
          <p:cNvGrpSpPr/>
          <p:nvPr/>
        </p:nvGrpSpPr>
        <p:grpSpPr>
          <a:xfrm>
            <a:off x="1515404" y="8505"/>
            <a:ext cx="1759226" cy="924304"/>
            <a:chOff x="700141" y="318861"/>
            <a:chExt cx="1759226" cy="924304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8CC0A18-E06E-E4F5-F60B-7426B4033FA8}"/>
                </a:ext>
              </a:extLst>
            </p:cNvPr>
            <p:cNvSpPr/>
            <p:nvPr/>
          </p:nvSpPr>
          <p:spPr>
            <a:xfrm>
              <a:off x="700141" y="318861"/>
              <a:ext cx="1759226" cy="92430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3C75A5E-A6E1-E22D-DEAA-6ED634E4BDBC}"/>
                </a:ext>
              </a:extLst>
            </p:cNvPr>
            <p:cNvSpPr txBox="1"/>
            <p:nvPr/>
          </p:nvSpPr>
          <p:spPr>
            <a:xfrm>
              <a:off x="859296" y="836312"/>
              <a:ext cx="1362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Treatment variable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B3792DF-BBC7-30B4-D97E-12359D101CEF}"/>
                </a:ext>
              </a:extLst>
            </p:cNvPr>
            <p:cNvSpPr txBox="1"/>
            <p:nvPr/>
          </p:nvSpPr>
          <p:spPr>
            <a:xfrm>
              <a:off x="927328" y="629574"/>
              <a:ext cx="1294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Datetime variable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AFF00CF-6994-FDBE-8C82-4F67CD5AFDF3}"/>
                </a:ext>
              </a:extLst>
            </p:cNvPr>
            <p:cNvSpPr txBox="1"/>
            <p:nvPr/>
          </p:nvSpPr>
          <p:spPr>
            <a:xfrm>
              <a:off x="1553556" y="432085"/>
              <a:ext cx="6728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Dataset</a:t>
              </a:r>
              <a:endParaRPr lang="nl-NL" sz="1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1C4005-3C83-A348-4BDF-785C2FE98ECB}"/>
              </a:ext>
            </a:extLst>
          </p:cNvPr>
          <p:cNvGrpSpPr/>
          <p:nvPr/>
        </p:nvGrpSpPr>
        <p:grpSpPr>
          <a:xfrm>
            <a:off x="9241751" y="167908"/>
            <a:ext cx="1611916" cy="795570"/>
            <a:chOff x="6258414" y="779839"/>
            <a:chExt cx="1611916" cy="79557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25FE9D8-12CE-E474-C1B5-70201232D139}"/>
                </a:ext>
              </a:extLst>
            </p:cNvPr>
            <p:cNvSpPr/>
            <p:nvPr/>
          </p:nvSpPr>
          <p:spPr>
            <a:xfrm>
              <a:off x="6258414" y="779839"/>
              <a:ext cx="1611916" cy="79557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2269C8-5FBA-A4E1-CA3B-799C0B209D1B}"/>
                </a:ext>
              </a:extLst>
            </p:cNvPr>
            <p:cNvSpPr txBox="1"/>
            <p:nvPr/>
          </p:nvSpPr>
          <p:spPr>
            <a:xfrm>
              <a:off x="6418690" y="1196593"/>
              <a:ext cx="1362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Treatment variable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7BCD51-FB12-919B-9353-56ACDBF0B66E}"/>
                </a:ext>
              </a:extLst>
            </p:cNvPr>
            <p:cNvSpPr txBox="1"/>
            <p:nvPr/>
          </p:nvSpPr>
          <p:spPr>
            <a:xfrm>
              <a:off x="6418690" y="995943"/>
              <a:ext cx="11006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Target variable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95BC71-360E-9A05-B8FA-E55EFA260579}"/>
                </a:ext>
              </a:extLst>
            </p:cNvPr>
            <p:cNvSpPr txBox="1"/>
            <p:nvPr/>
          </p:nvSpPr>
          <p:spPr>
            <a:xfrm>
              <a:off x="6413785" y="818101"/>
              <a:ext cx="6728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Dataset</a:t>
              </a:r>
              <a:endParaRPr lang="nl-NL" sz="1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D4C7163-DE63-2FE0-54B0-A5C3B0F51748}"/>
              </a:ext>
            </a:extLst>
          </p:cNvPr>
          <p:cNvSpPr txBox="1"/>
          <p:nvPr/>
        </p:nvSpPr>
        <p:spPr>
          <a:xfrm>
            <a:off x="5028408" y="1777836"/>
            <a:ext cx="1129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Bayesian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3E0BFCD9-D83E-2DC6-568E-A264AECC2228}"/>
              </a:ext>
            </a:extLst>
          </p:cNvPr>
          <p:cNvSpPr txBox="1"/>
          <p:nvPr/>
        </p:nvSpPr>
        <p:spPr>
          <a:xfrm>
            <a:off x="8769802" y="6298933"/>
            <a:ext cx="19944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 for Causal Discovery 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Bnlearn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Python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044EF3A-10B2-EE0F-95CF-558E34F1DF9E}"/>
              </a:ext>
            </a:extLst>
          </p:cNvPr>
          <p:cNvSpPr/>
          <p:nvPr/>
        </p:nvSpPr>
        <p:spPr>
          <a:xfrm>
            <a:off x="9285663" y="3905351"/>
            <a:ext cx="1478596" cy="7423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851CDF-63FE-82F9-C380-000EBD56E252}"/>
              </a:ext>
            </a:extLst>
          </p:cNvPr>
          <p:cNvSpPr txBox="1"/>
          <p:nvPr/>
        </p:nvSpPr>
        <p:spPr>
          <a:xfrm>
            <a:off x="9386700" y="4027396"/>
            <a:ext cx="1240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Probabilistic Inference</a:t>
            </a:r>
            <a:endParaRPr lang="nl-N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A0D0CC-BAA0-685D-AB56-032CAF1DD6CD}"/>
              </a:ext>
            </a:extLst>
          </p:cNvPr>
          <p:cNvSpPr txBox="1"/>
          <p:nvPr/>
        </p:nvSpPr>
        <p:spPr>
          <a:xfrm>
            <a:off x="3536191" y="6298996"/>
            <a:ext cx="10631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0" lang="en-US" sz="1100" b="0" i="1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ontinuous</a:t>
            </a:r>
            <a:r>
              <a:rPr kumimoji="0" lang="en-US" sz="1100" b="0" i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hybrid datasets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B1762CF-D024-B32B-6DBC-5DDCAF0824F6}"/>
              </a:ext>
            </a:extLst>
          </p:cNvPr>
          <p:cNvSpPr/>
          <p:nvPr/>
        </p:nvSpPr>
        <p:spPr>
          <a:xfrm rot="715654" flipH="1">
            <a:off x="8498996" y="1883561"/>
            <a:ext cx="52257" cy="845136"/>
          </a:xfrm>
          <a:custGeom>
            <a:avLst/>
            <a:gdLst>
              <a:gd name="connsiteX0" fmla="*/ 105463 w 105463"/>
              <a:gd name="connsiteY0" fmla="*/ 0 h 420786"/>
              <a:gd name="connsiteX1" fmla="*/ 267 w 105463"/>
              <a:gd name="connsiteY1" fmla="*/ 186117 h 420786"/>
              <a:gd name="connsiteX2" fmla="*/ 81187 w 105463"/>
              <a:gd name="connsiteY2" fmla="*/ 420786 h 4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63" h="420786">
                <a:moveTo>
                  <a:pt x="105463" y="0"/>
                </a:moveTo>
                <a:cubicBezTo>
                  <a:pt x="54888" y="57993"/>
                  <a:pt x="4313" y="115986"/>
                  <a:pt x="267" y="186117"/>
                </a:cubicBezTo>
                <a:cubicBezTo>
                  <a:pt x="-3779" y="256248"/>
                  <a:pt x="38704" y="338517"/>
                  <a:pt x="81187" y="420786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B5979BB-8FD1-D46C-EE64-6E14432874D1}"/>
              </a:ext>
            </a:extLst>
          </p:cNvPr>
          <p:cNvGrpSpPr/>
          <p:nvPr/>
        </p:nvGrpSpPr>
        <p:grpSpPr>
          <a:xfrm>
            <a:off x="6593751" y="3923999"/>
            <a:ext cx="1478596" cy="882206"/>
            <a:chOff x="4963004" y="4107728"/>
            <a:chExt cx="1478596" cy="882206"/>
          </a:xfrm>
          <a:solidFill>
            <a:schemeClr val="bg1">
              <a:lumMod val="85000"/>
            </a:schemeClr>
          </a:solidFill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63873E7-CE04-5845-2B56-829BCEB363F2}"/>
                </a:ext>
              </a:extLst>
            </p:cNvPr>
            <p:cNvSpPr/>
            <p:nvPr/>
          </p:nvSpPr>
          <p:spPr>
            <a:xfrm>
              <a:off x="4963004" y="4107728"/>
              <a:ext cx="1478596" cy="8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chemeClr val="accent5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958B312-F182-3B24-8387-54DDCA88A739}"/>
                </a:ext>
              </a:extLst>
            </p:cNvPr>
            <p:cNvSpPr txBox="1"/>
            <p:nvPr/>
          </p:nvSpPr>
          <p:spPr>
            <a:xfrm>
              <a:off x="5256988" y="4255872"/>
              <a:ext cx="8906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Discretize</a:t>
              </a:r>
            </a:p>
            <a:p>
              <a:pPr algn="ctr"/>
              <a:r>
                <a:rPr lang="en-US" sz="14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Methods</a:t>
              </a:r>
              <a:endParaRPr lang="nl-NL" sz="1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E1F14D1-71D2-E5A5-818C-4D28D1876E09}"/>
              </a:ext>
            </a:extLst>
          </p:cNvPr>
          <p:cNvGrpSpPr/>
          <p:nvPr/>
        </p:nvGrpSpPr>
        <p:grpSpPr>
          <a:xfrm>
            <a:off x="7806908" y="4369211"/>
            <a:ext cx="1401920" cy="756434"/>
            <a:chOff x="5702302" y="5462073"/>
            <a:chExt cx="1401920" cy="756434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5C261CB-8B4C-7053-CC20-68D6D952FD18}"/>
                </a:ext>
              </a:extLst>
            </p:cNvPr>
            <p:cNvSpPr/>
            <p:nvPr/>
          </p:nvSpPr>
          <p:spPr>
            <a:xfrm>
              <a:off x="5702302" y="5462073"/>
              <a:ext cx="1401920" cy="7564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A4FE5D52-9B8C-0541-3D06-722532387415}"/>
                </a:ext>
              </a:extLst>
            </p:cNvPr>
            <p:cNvSpPr txBox="1"/>
            <p:nvPr/>
          </p:nvSpPr>
          <p:spPr>
            <a:xfrm>
              <a:off x="5854114" y="5535118"/>
              <a:ext cx="11657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Manually by user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F15D4637-D226-DDD7-3A50-15F255AABBA5}"/>
                </a:ext>
              </a:extLst>
            </p:cNvPr>
            <p:cNvSpPr txBox="1"/>
            <p:nvPr/>
          </p:nvSpPr>
          <p:spPr>
            <a:xfrm>
              <a:off x="5759990" y="5793391"/>
              <a:ext cx="9509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Yi-Chun Chen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3552CEB9-BAF3-6347-108E-C4FDBA057DC8}"/>
              </a:ext>
            </a:extLst>
          </p:cNvPr>
          <p:cNvGrpSpPr/>
          <p:nvPr/>
        </p:nvGrpSpPr>
        <p:grpSpPr>
          <a:xfrm>
            <a:off x="1438356" y="5551088"/>
            <a:ext cx="859646" cy="1207140"/>
            <a:chOff x="1335285" y="4650650"/>
            <a:chExt cx="859646" cy="1090323"/>
          </a:xfrm>
        </p:grpSpPr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11EEAF98-F72A-A7F4-B8F3-48B4BFC381C0}"/>
                </a:ext>
              </a:extLst>
            </p:cNvPr>
            <p:cNvSpPr/>
            <p:nvPr/>
          </p:nvSpPr>
          <p:spPr>
            <a:xfrm rot="1228656">
              <a:off x="1357717" y="4650650"/>
              <a:ext cx="837214" cy="10903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7" name="TextBox 1056">
              <a:extLst>
                <a:ext uri="{FF2B5EF4-FFF2-40B4-BE49-F238E27FC236}">
                  <a16:creationId xmlns:a16="http://schemas.microsoft.com/office/drawing/2014/main" id="{469CBF4E-939B-E1F6-C356-A2A0D24BCBCC}"/>
                </a:ext>
              </a:extLst>
            </p:cNvPr>
            <p:cNvSpPr txBox="1"/>
            <p:nvPr/>
          </p:nvSpPr>
          <p:spPr>
            <a:xfrm>
              <a:off x="1566661" y="4857833"/>
              <a:ext cx="426720" cy="236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TAN</a:t>
              </a:r>
              <a:endParaRPr kumimoji="0" lang="nl-NL" sz="11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1" name="TextBox 1060">
              <a:extLst>
                <a:ext uri="{FF2B5EF4-FFF2-40B4-BE49-F238E27FC236}">
                  <a16:creationId xmlns:a16="http://schemas.microsoft.com/office/drawing/2014/main" id="{C949359B-20C9-BB09-71E2-A08F4AD2C35A}"/>
                </a:ext>
              </a:extLst>
            </p:cNvPr>
            <p:cNvSpPr txBox="1"/>
            <p:nvPr/>
          </p:nvSpPr>
          <p:spPr>
            <a:xfrm>
              <a:off x="1335285" y="5060988"/>
              <a:ext cx="840295" cy="236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Naivebayes</a:t>
              </a:r>
              <a:endParaRPr kumimoji="0" lang="nl-NL" sz="11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3" name="TextBox 1062">
              <a:extLst>
                <a:ext uri="{FF2B5EF4-FFF2-40B4-BE49-F238E27FC236}">
                  <a16:creationId xmlns:a16="http://schemas.microsoft.com/office/drawing/2014/main" id="{3BC80994-5EEF-7FF5-0851-684C66256D03}"/>
                </a:ext>
              </a:extLst>
            </p:cNvPr>
            <p:cNvSpPr txBox="1"/>
            <p:nvPr/>
          </p:nvSpPr>
          <p:spPr>
            <a:xfrm>
              <a:off x="1400522" y="5285952"/>
              <a:ext cx="689612" cy="236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Chow-</a:t>
              </a:r>
              <a:r>
                <a:rPr kumimoji="0" lang="en-US" sz="1100" b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liu</a:t>
              </a:r>
              <a:endParaRPr kumimoji="0" lang="nl-NL" sz="11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DED13D05-4D80-B97F-FD46-72F0059855F1}"/>
              </a:ext>
            </a:extLst>
          </p:cNvPr>
          <p:cNvGrpSpPr/>
          <p:nvPr/>
        </p:nvGrpSpPr>
        <p:grpSpPr>
          <a:xfrm>
            <a:off x="2595694" y="5514869"/>
            <a:ext cx="1011610" cy="1221905"/>
            <a:chOff x="3077171" y="5356592"/>
            <a:chExt cx="1011610" cy="1221905"/>
          </a:xfrm>
        </p:grpSpPr>
        <p:sp>
          <p:nvSpPr>
            <p:cNvPr id="1064" name="Oval 1063">
              <a:extLst>
                <a:ext uri="{FF2B5EF4-FFF2-40B4-BE49-F238E27FC236}">
                  <a16:creationId xmlns:a16="http://schemas.microsoft.com/office/drawing/2014/main" id="{5F734CD3-B6AB-2150-D7D1-8CA9C141EC5B}"/>
                </a:ext>
              </a:extLst>
            </p:cNvPr>
            <p:cNvSpPr/>
            <p:nvPr/>
          </p:nvSpPr>
          <p:spPr>
            <a:xfrm rot="2929476">
              <a:off x="2944112" y="5508650"/>
              <a:ext cx="1221905" cy="9177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 u="sng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69" name="Group 1068">
              <a:extLst>
                <a:ext uri="{FF2B5EF4-FFF2-40B4-BE49-F238E27FC236}">
                  <a16:creationId xmlns:a16="http://schemas.microsoft.com/office/drawing/2014/main" id="{36A9F802-F837-ECA2-2EF3-06343AE8DF9D}"/>
                </a:ext>
              </a:extLst>
            </p:cNvPr>
            <p:cNvGrpSpPr/>
            <p:nvPr/>
          </p:nvGrpSpPr>
          <p:grpSpPr>
            <a:xfrm>
              <a:off x="3077171" y="5626347"/>
              <a:ext cx="1011610" cy="536899"/>
              <a:chOff x="5401153" y="2974157"/>
              <a:chExt cx="878636" cy="536899"/>
            </a:xfrm>
          </p:grpSpPr>
          <p:sp>
            <p:nvSpPr>
              <p:cNvPr id="1070" name="TextBox 1069">
                <a:extLst>
                  <a:ext uri="{FF2B5EF4-FFF2-40B4-BE49-F238E27FC236}">
                    <a16:creationId xmlns:a16="http://schemas.microsoft.com/office/drawing/2014/main" id="{9332776F-E2B4-0138-3496-EB98164CC7B8}"/>
                  </a:ext>
                </a:extLst>
              </p:cNvPr>
              <p:cNvSpPr txBox="1"/>
              <p:nvPr/>
            </p:nvSpPr>
            <p:spPr>
              <a:xfrm>
                <a:off x="5407935" y="3249446"/>
                <a:ext cx="8718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DirectLiNGAM</a:t>
                </a:r>
                <a:endParaRPr kumimoji="0" lang="en-US" sz="1100" b="0" i="0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1" name="TextBox 1070">
                <a:extLst>
                  <a:ext uri="{FF2B5EF4-FFF2-40B4-BE49-F238E27FC236}">
                    <a16:creationId xmlns:a16="http://schemas.microsoft.com/office/drawing/2014/main" id="{5DB0D549-611D-19E7-78ED-68E3ED8B714D}"/>
                  </a:ext>
                </a:extLst>
              </p:cNvPr>
              <p:cNvSpPr txBox="1"/>
              <p:nvPr/>
            </p:nvSpPr>
            <p:spPr>
              <a:xfrm>
                <a:off x="5401153" y="2974157"/>
                <a:ext cx="7395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ICALiNGAM</a:t>
                </a:r>
                <a:endParaRPr kumimoji="0" lang="en-US" sz="1100" b="0" i="0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073" name="TextBox 1072">
            <a:extLst>
              <a:ext uri="{FF2B5EF4-FFF2-40B4-BE49-F238E27FC236}">
                <a16:creationId xmlns:a16="http://schemas.microsoft.com/office/drawing/2014/main" id="{FDF10192-12BA-C301-E815-DC595118EA3A}"/>
              </a:ext>
            </a:extLst>
          </p:cNvPr>
          <p:cNvSpPr txBox="1"/>
          <p:nvPr/>
        </p:nvSpPr>
        <p:spPr>
          <a:xfrm>
            <a:off x="-304422" y="6095170"/>
            <a:ext cx="1748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Discrete datasets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Requires setting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Root/ class </a:t>
            </a:r>
            <a:r>
              <a:rPr kumimoji="0" lang="en-US" sz="1100" b="0" i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2A7D1CF7-F661-1E0A-BDF1-FEBE300E53C9}"/>
              </a:ext>
            </a:extLst>
          </p:cNvPr>
          <p:cNvSpPr txBox="1"/>
          <p:nvPr/>
        </p:nvSpPr>
        <p:spPr>
          <a:xfrm>
            <a:off x="-76612" y="5595043"/>
            <a:ext cx="12438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Discrete datasets</a:t>
            </a:r>
          </a:p>
        </p:txBody>
      </p:sp>
      <p:sp>
        <p:nvSpPr>
          <p:cNvPr id="1080" name="Freeform: Shape 1079">
            <a:extLst>
              <a:ext uri="{FF2B5EF4-FFF2-40B4-BE49-F238E27FC236}">
                <a16:creationId xmlns:a16="http://schemas.microsoft.com/office/drawing/2014/main" id="{3EFD1B73-63C1-B5C1-EC1C-591D97F53A62}"/>
              </a:ext>
            </a:extLst>
          </p:cNvPr>
          <p:cNvSpPr/>
          <p:nvPr/>
        </p:nvSpPr>
        <p:spPr>
          <a:xfrm rot="2923456">
            <a:off x="9120061" y="2142352"/>
            <a:ext cx="145099" cy="845136"/>
          </a:xfrm>
          <a:custGeom>
            <a:avLst/>
            <a:gdLst>
              <a:gd name="connsiteX0" fmla="*/ 105463 w 105463"/>
              <a:gd name="connsiteY0" fmla="*/ 0 h 420786"/>
              <a:gd name="connsiteX1" fmla="*/ 267 w 105463"/>
              <a:gd name="connsiteY1" fmla="*/ 186117 h 420786"/>
              <a:gd name="connsiteX2" fmla="*/ 81187 w 105463"/>
              <a:gd name="connsiteY2" fmla="*/ 420786 h 4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63" h="420786">
                <a:moveTo>
                  <a:pt x="105463" y="0"/>
                </a:moveTo>
                <a:cubicBezTo>
                  <a:pt x="54888" y="57993"/>
                  <a:pt x="4313" y="115986"/>
                  <a:pt x="267" y="186117"/>
                </a:cubicBezTo>
                <a:cubicBezTo>
                  <a:pt x="-3779" y="256248"/>
                  <a:pt x="38704" y="338517"/>
                  <a:pt x="81187" y="420786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1" name="Freeform: Shape 1080">
            <a:extLst>
              <a:ext uri="{FF2B5EF4-FFF2-40B4-BE49-F238E27FC236}">
                <a16:creationId xmlns:a16="http://schemas.microsoft.com/office/drawing/2014/main" id="{87DA58C3-BA1A-1DB0-9DB8-D07B9FDD0F43}"/>
              </a:ext>
            </a:extLst>
          </p:cNvPr>
          <p:cNvSpPr/>
          <p:nvPr/>
        </p:nvSpPr>
        <p:spPr>
          <a:xfrm rot="1802768" flipH="1">
            <a:off x="9795509" y="2527297"/>
            <a:ext cx="121157" cy="1033445"/>
          </a:xfrm>
          <a:custGeom>
            <a:avLst/>
            <a:gdLst>
              <a:gd name="connsiteX0" fmla="*/ 105463 w 105463"/>
              <a:gd name="connsiteY0" fmla="*/ 0 h 420786"/>
              <a:gd name="connsiteX1" fmla="*/ 267 w 105463"/>
              <a:gd name="connsiteY1" fmla="*/ 186117 h 420786"/>
              <a:gd name="connsiteX2" fmla="*/ 81187 w 105463"/>
              <a:gd name="connsiteY2" fmla="*/ 420786 h 4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63" h="420786">
                <a:moveTo>
                  <a:pt x="105463" y="0"/>
                </a:moveTo>
                <a:cubicBezTo>
                  <a:pt x="54888" y="57993"/>
                  <a:pt x="4313" y="115986"/>
                  <a:pt x="267" y="186117"/>
                </a:cubicBezTo>
                <a:cubicBezTo>
                  <a:pt x="-3779" y="256248"/>
                  <a:pt x="38704" y="338517"/>
                  <a:pt x="81187" y="420786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CBA8405F-BA4A-366F-036E-ED6DADF4722F}"/>
              </a:ext>
            </a:extLst>
          </p:cNvPr>
          <p:cNvGrpSpPr/>
          <p:nvPr/>
        </p:nvGrpSpPr>
        <p:grpSpPr>
          <a:xfrm>
            <a:off x="9466288" y="1860693"/>
            <a:ext cx="1401920" cy="756434"/>
            <a:chOff x="5702302" y="5462073"/>
            <a:chExt cx="1401920" cy="756434"/>
          </a:xfrm>
        </p:grpSpPr>
        <p:sp>
          <p:nvSpPr>
            <p:cNvPr id="1083" name="Oval 1082">
              <a:extLst>
                <a:ext uri="{FF2B5EF4-FFF2-40B4-BE49-F238E27FC236}">
                  <a16:creationId xmlns:a16="http://schemas.microsoft.com/office/drawing/2014/main" id="{7EB4762F-90F5-3676-80B6-783F16262D28}"/>
                </a:ext>
              </a:extLst>
            </p:cNvPr>
            <p:cNvSpPr/>
            <p:nvPr/>
          </p:nvSpPr>
          <p:spPr>
            <a:xfrm>
              <a:off x="5702302" y="5462073"/>
              <a:ext cx="1401920" cy="7564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F670FB6F-7FE8-7FF6-4ED6-C46D64AD59E1}"/>
                </a:ext>
              </a:extLst>
            </p:cNvPr>
            <p:cNvSpPr txBox="1"/>
            <p:nvPr/>
          </p:nvSpPr>
          <p:spPr>
            <a:xfrm>
              <a:off x="5816336" y="5709485"/>
              <a:ext cx="11689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Manually by user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95" name="Oval 1094">
            <a:extLst>
              <a:ext uri="{FF2B5EF4-FFF2-40B4-BE49-F238E27FC236}">
                <a16:creationId xmlns:a16="http://schemas.microsoft.com/office/drawing/2014/main" id="{8B611B92-1CC7-5C22-FBBD-56EE44A4072D}"/>
              </a:ext>
            </a:extLst>
          </p:cNvPr>
          <p:cNvSpPr/>
          <p:nvPr/>
        </p:nvSpPr>
        <p:spPr>
          <a:xfrm rot="2999500">
            <a:off x="3944661" y="5377048"/>
            <a:ext cx="1460705" cy="8459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83520344-7898-76AB-238E-69E09B245E93}"/>
              </a:ext>
            </a:extLst>
          </p:cNvPr>
          <p:cNvSpPr txBox="1"/>
          <p:nvPr/>
        </p:nvSpPr>
        <p:spPr>
          <a:xfrm>
            <a:off x="4312406" y="5534360"/>
            <a:ext cx="798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Hybrid</a:t>
            </a:r>
          </a:p>
          <a:p>
            <a:pPr algn="ctr"/>
            <a:r>
              <a:rPr lang="en-US" sz="14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Strategy</a:t>
            </a:r>
            <a:endParaRPr lang="nl-NL" sz="1400" b="1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9" name="Oval 1098">
            <a:extLst>
              <a:ext uri="{FF2B5EF4-FFF2-40B4-BE49-F238E27FC236}">
                <a16:creationId xmlns:a16="http://schemas.microsoft.com/office/drawing/2014/main" id="{FDF353EC-A4B2-1C1F-22D7-F60470179377}"/>
              </a:ext>
            </a:extLst>
          </p:cNvPr>
          <p:cNvSpPr/>
          <p:nvPr/>
        </p:nvSpPr>
        <p:spPr>
          <a:xfrm>
            <a:off x="2467210" y="3936388"/>
            <a:ext cx="1460705" cy="8459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F1343002-D99A-F1F1-09F1-EAE919BE25D3}"/>
              </a:ext>
            </a:extLst>
          </p:cNvPr>
          <p:cNvSpPr txBox="1"/>
          <p:nvPr/>
        </p:nvSpPr>
        <p:spPr>
          <a:xfrm>
            <a:off x="2492805" y="4215323"/>
            <a:ext cx="1157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Score-Based</a:t>
            </a:r>
            <a:endParaRPr lang="nl-NL" sz="1400" b="1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2" name="TextBox 1101">
            <a:extLst>
              <a:ext uri="{FF2B5EF4-FFF2-40B4-BE49-F238E27FC236}">
                <a16:creationId xmlns:a16="http://schemas.microsoft.com/office/drawing/2014/main" id="{700E4CC3-BD6A-A978-500A-12DF1EFE9BAE}"/>
              </a:ext>
            </a:extLst>
          </p:cNvPr>
          <p:cNvSpPr txBox="1"/>
          <p:nvPr/>
        </p:nvSpPr>
        <p:spPr>
          <a:xfrm>
            <a:off x="5383479" y="5571950"/>
            <a:ext cx="1008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Constraint-</a:t>
            </a:r>
          </a:p>
          <a:p>
            <a:pPr algn="ctr"/>
            <a:r>
              <a:rPr lang="en-US" sz="14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</a:t>
            </a:r>
            <a:endParaRPr lang="nl-NL" sz="1400" b="1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03" name="Group 1102">
            <a:extLst>
              <a:ext uri="{FF2B5EF4-FFF2-40B4-BE49-F238E27FC236}">
                <a16:creationId xmlns:a16="http://schemas.microsoft.com/office/drawing/2014/main" id="{BC834685-FABE-8A94-E482-F542B03B9935}"/>
              </a:ext>
            </a:extLst>
          </p:cNvPr>
          <p:cNvGrpSpPr/>
          <p:nvPr/>
        </p:nvGrpSpPr>
        <p:grpSpPr>
          <a:xfrm>
            <a:off x="6156657" y="4857564"/>
            <a:ext cx="1478596" cy="882206"/>
            <a:chOff x="4963004" y="4107728"/>
            <a:chExt cx="1478596" cy="882206"/>
          </a:xfrm>
          <a:solidFill>
            <a:schemeClr val="bg1">
              <a:lumMod val="85000"/>
            </a:schemeClr>
          </a:solidFill>
        </p:grpSpPr>
        <p:sp>
          <p:nvSpPr>
            <p:cNvPr id="1104" name="Oval 1103">
              <a:extLst>
                <a:ext uri="{FF2B5EF4-FFF2-40B4-BE49-F238E27FC236}">
                  <a16:creationId xmlns:a16="http://schemas.microsoft.com/office/drawing/2014/main" id="{BDB6725B-B0F4-BACC-5218-20D3B3C6730C}"/>
                </a:ext>
              </a:extLst>
            </p:cNvPr>
            <p:cNvSpPr/>
            <p:nvPr/>
          </p:nvSpPr>
          <p:spPr>
            <a:xfrm rot="1337754">
              <a:off x="4963004" y="4107728"/>
              <a:ext cx="1478596" cy="8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chemeClr val="accent5"/>
                </a:solidFill>
              </a:endParaRPr>
            </a:p>
          </p:txBody>
        </p:sp>
        <p:sp>
          <p:nvSpPr>
            <p:cNvPr id="1105" name="TextBox 1104">
              <a:extLst>
                <a:ext uri="{FF2B5EF4-FFF2-40B4-BE49-F238E27FC236}">
                  <a16:creationId xmlns:a16="http://schemas.microsoft.com/office/drawing/2014/main" id="{CEA8B489-8667-EAED-E416-3AF6B83857E9}"/>
                </a:ext>
              </a:extLst>
            </p:cNvPr>
            <p:cNvSpPr txBox="1"/>
            <p:nvPr/>
          </p:nvSpPr>
          <p:spPr>
            <a:xfrm>
              <a:off x="5060072" y="4313039"/>
              <a:ext cx="12314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Independence</a:t>
              </a:r>
            </a:p>
            <a:p>
              <a:pPr algn="ctr"/>
              <a:r>
                <a:rPr lang="en-US" sz="14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Test</a:t>
              </a:r>
              <a:endParaRPr lang="nl-NL" sz="1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355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Rectangle: Rounded Corners 1109">
            <a:extLst>
              <a:ext uri="{FF2B5EF4-FFF2-40B4-BE49-F238E27FC236}">
                <a16:creationId xmlns:a16="http://schemas.microsoft.com/office/drawing/2014/main" id="{15DC94D5-5CD9-1F62-9924-493C1783261C}"/>
              </a:ext>
            </a:extLst>
          </p:cNvPr>
          <p:cNvSpPr/>
          <p:nvPr/>
        </p:nvSpPr>
        <p:spPr>
          <a:xfrm>
            <a:off x="22382" y="5237660"/>
            <a:ext cx="1398252" cy="7906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076768D5-94C4-4FAA-F23D-33BDD29C7E3B}"/>
              </a:ext>
            </a:extLst>
          </p:cNvPr>
          <p:cNvGrpSpPr/>
          <p:nvPr/>
        </p:nvGrpSpPr>
        <p:grpSpPr>
          <a:xfrm>
            <a:off x="-36740" y="5270383"/>
            <a:ext cx="1364542" cy="765727"/>
            <a:chOff x="65705" y="5060312"/>
            <a:chExt cx="1364542" cy="765727"/>
          </a:xfrm>
        </p:grpSpPr>
        <p:sp>
          <p:nvSpPr>
            <p:cNvPr id="1092" name="TextBox 1091">
              <a:extLst>
                <a:ext uri="{FF2B5EF4-FFF2-40B4-BE49-F238E27FC236}">
                  <a16:creationId xmlns:a16="http://schemas.microsoft.com/office/drawing/2014/main" id="{2A7D1CF7-F661-1E0A-BDF1-FEBE300E53C9}"/>
                </a:ext>
              </a:extLst>
            </p:cNvPr>
            <p:cNvSpPr txBox="1"/>
            <p:nvPr/>
          </p:nvSpPr>
          <p:spPr>
            <a:xfrm>
              <a:off x="65705" y="5060312"/>
              <a:ext cx="12438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Discrete datasets</a:t>
              </a:r>
            </a:p>
          </p:txBody>
        </p:sp>
        <p:sp>
          <p:nvSpPr>
            <p:cNvPr id="1093" name="TextBox 1092">
              <a:extLst>
                <a:ext uri="{FF2B5EF4-FFF2-40B4-BE49-F238E27FC236}">
                  <a16:creationId xmlns:a16="http://schemas.microsoft.com/office/drawing/2014/main" id="{BBFD8627-196F-8EBA-6990-AE14AEBDEF9E}"/>
                </a:ext>
              </a:extLst>
            </p:cNvPr>
            <p:cNvSpPr txBox="1"/>
            <p:nvPr/>
          </p:nvSpPr>
          <p:spPr>
            <a:xfrm>
              <a:off x="317442" y="5346387"/>
              <a:ext cx="11128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Hill-</a:t>
              </a:r>
              <a:r>
                <a:rPr kumimoji="0" lang="en-US" sz="1100" b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Climbsearch</a:t>
              </a:r>
              <a:endParaRPr kumimoji="0" lang="nl-NL" sz="11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4" name="TextBox 1093">
              <a:extLst>
                <a:ext uri="{FF2B5EF4-FFF2-40B4-BE49-F238E27FC236}">
                  <a16:creationId xmlns:a16="http://schemas.microsoft.com/office/drawing/2014/main" id="{5FB0504D-1B59-6CB6-5BD5-3AFB6626C1A2}"/>
                </a:ext>
              </a:extLst>
            </p:cNvPr>
            <p:cNvSpPr txBox="1"/>
            <p:nvPr/>
          </p:nvSpPr>
          <p:spPr>
            <a:xfrm>
              <a:off x="209490" y="5564429"/>
              <a:ext cx="7970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Exhaustive</a:t>
              </a:r>
              <a:endParaRPr kumimoji="0" lang="nl-NL" sz="11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90" name="Rectangle: Rounded Corners 1089">
            <a:extLst>
              <a:ext uri="{FF2B5EF4-FFF2-40B4-BE49-F238E27FC236}">
                <a16:creationId xmlns:a16="http://schemas.microsoft.com/office/drawing/2014/main" id="{31EDED94-A5C2-E510-AF99-13BADF7095CD}"/>
              </a:ext>
            </a:extLst>
          </p:cNvPr>
          <p:cNvSpPr/>
          <p:nvPr/>
        </p:nvSpPr>
        <p:spPr>
          <a:xfrm>
            <a:off x="172475" y="2609620"/>
            <a:ext cx="1398252" cy="7906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26" name="Rectangle: Rounded Corners 1025">
            <a:extLst>
              <a:ext uri="{FF2B5EF4-FFF2-40B4-BE49-F238E27FC236}">
                <a16:creationId xmlns:a16="http://schemas.microsoft.com/office/drawing/2014/main" id="{69033320-5BA0-537C-E6B4-2FE2C9118147}"/>
              </a:ext>
            </a:extLst>
          </p:cNvPr>
          <p:cNvSpPr/>
          <p:nvPr/>
        </p:nvSpPr>
        <p:spPr>
          <a:xfrm>
            <a:off x="1193487" y="3352739"/>
            <a:ext cx="1398252" cy="7906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71F8D24C-E238-20FB-5B74-A93D7560008E}"/>
              </a:ext>
            </a:extLst>
          </p:cNvPr>
          <p:cNvSpPr txBox="1"/>
          <p:nvPr/>
        </p:nvSpPr>
        <p:spPr>
          <a:xfrm>
            <a:off x="1479737" y="3506825"/>
            <a:ext cx="842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Scoring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</a:t>
            </a:r>
            <a:endParaRPr lang="nl-NL" sz="14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1" name="Rectangle: Rounded Corners 1100">
            <a:extLst>
              <a:ext uri="{FF2B5EF4-FFF2-40B4-BE49-F238E27FC236}">
                <a16:creationId xmlns:a16="http://schemas.microsoft.com/office/drawing/2014/main" id="{C86E0B8E-DEE5-C5AA-B26A-AE501E7BD52B}"/>
              </a:ext>
            </a:extLst>
          </p:cNvPr>
          <p:cNvSpPr/>
          <p:nvPr/>
        </p:nvSpPr>
        <p:spPr>
          <a:xfrm>
            <a:off x="6341104" y="5859390"/>
            <a:ext cx="1398252" cy="7906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98" name="Rectangle: Rounded Corners 1097">
            <a:extLst>
              <a:ext uri="{FF2B5EF4-FFF2-40B4-BE49-F238E27FC236}">
                <a16:creationId xmlns:a16="http://schemas.microsoft.com/office/drawing/2014/main" id="{28C35146-697F-BDED-6029-F0E9F8C3E221}"/>
              </a:ext>
            </a:extLst>
          </p:cNvPr>
          <p:cNvSpPr/>
          <p:nvPr/>
        </p:nvSpPr>
        <p:spPr>
          <a:xfrm>
            <a:off x="22382" y="4210249"/>
            <a:ext cx="1304550" cy="6826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97" name="Rectangle: Rounded Corners 1096">
            <a:extLst>
              <a:ext uri="{FF2B5EF4-FFF2-40B4-BE49-F238E27FC236}">
                <a16:creationId xmlns:a16="http://schemas.microsoft.com/office/drawing/2014/main" id="{841068B3-8DD9-738F-8634-05FFDE92F634}"/>
              </a:ext>
            </a:extLst>
          </p:cNvPr>
          <p:cNvSpPr/>
          <p:nvPr/>
        </p:nvSpPr>
        <p:spPr>
          <a:xfrm>
            <a:off x="2298027" y="5257604"/>
            <a:ext cx="931238" cy="9047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80" name="Freeform: Shape 1079">
            <a:extLst>
              <a:ext uri="{FF2B5EF4-FFF2-40B4-BE49-F238E27FC236}">
                <a16:creationId xmlns:a16="http://schemas.microsoft.com/office/drawing/2014/main" id="{3EFD1B73-63C1-B5C1-EC1C-591D97F53A62}"/>
              </a:ext>
            </a:extLst>
          </p:cNvPr>
          <p:cNvSpPr/>
          <p:nvPr/>
        </p:nvSpPr>
        <p:spPr>
          <a:xfrm rot="2923456">
            <a:off x="9120061" y="2142352"/>
            <a:ext cx="145099" cy="845136"/>
          </a:xfrm>
          <a:custGeom>
            <a:avLst/>
            <a:gdLst>
              <a:gd name="connsiteX0" fmla="*/ 105463 w 105463"/>
              <a:gd name="connsiteY0" fmla="*/ 0 h 420786"/>
              <a:gd name="connsiteX1" fmla="*/ 267 w 105463"/>
              <a:gd name="connsiteY1" fmla="*/ 186117 h 420786"/>
              <a:gd name="connsiteX2" fmla="*/ 81187 w 105463"/>
              <a:gd name="connsiteY2" fmla="*/ 420786 h 4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63" h="420786">
                <a:moveTo>
                  <a:pt x="105463" y="0"/>
                </a:moveTo>
                <a:cubicBezTo>
                  <a:pt x="54888" y="57993"/>
                  <a:pt x="4313" y="115986"/>
                  <a:pt x="267" y="186117"/>
                </a:cubicBezTo>
                <a:cubicBezTo>
                  <a:pt x="-3779" y="256248"/>
                  <a:pt x="38704" y="338517"/>
                  <a:pt x="81187" y="420786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1" name="Freeform: Shape 1080">
            <a:extLst>
              <a:ext uri="{FF2B5EF4-FFF2-40B4-BE49-F238E27FC236}">
                <a16:creationId xmlns:a16="http://schemas.microsoft.com/office/drawing/2014/main" id="{87DA58C3-BA1A-1DB0-9DB8-D07B9FDD0F43}"/>
              </a:ext>
            </a:extLst>
          </p:cNvPr>
          <p:cNvSpPr/>
          <p:nvPr/>
        </p:nvSpPr>
        <p:spPr>
          <a:xfrm rot="1802768" flipH="1">
            <a:off x="9795509" y="2527297"/>
            <a:ext cx="121157" cy="1033445"/>
          </a:xfrm>
          <a:custGeom>
            <a:avLst/>
            <a:gdLst>
              <a:gd name="connsiteX0" fmla="*/ 105463 w 105463"/>
              <a:gd name="connsiteY0" fmla="*/ 0 h 420786"/>
              <a:gd name="connsiteX1" fmla="*/ 267 w 105463"/>
              <a:gd name="connsiteY1" fmla="*/ 186117 h 420786"/>
              <a:gd name="connsiteX2" fmla="*/ 81187 w 105463"/>
              <a:gd name="connsiteY2" fmla="*/ 420786 h 4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63" h="420786">
                <a:moveTo>
                  <a:pt x="105463" y="0"/>
                </a:moveTo>
                <a:cubicBezTo>
                  <a:pt x="54888" y="57993"/>
                  <a:pt x="4313" y="115986"/>
                  <a:pt x="267" y="186117"/>
                </a:cubicBezTo>
                <a:cubicBezTo>
                  <a:pt x="-3779" y="256248"/>
                  <a:pt x="38704" y="338517"/>
                  <a:pt x="81187" y="420786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8" name="Rectangle: Rounded Corners 1087">
            <a:extLst>
              <a:ext uri="{FF2B5EF4-FFF2-40B4-BE49-F238E27FC236}">
                <a16:creationId xmlns:a16="http://schemas.microsoft.com/office/drawing/2014/main" id="{D33D25A6-FDBD-F320-D8BC-BA3E0D0F4D72}"/>
              </a:ext>
            </a:extLst>
          </p:cNvPr>
          <p:cNvSpPr/>
          <p:nvPr/>
        </p:nvSpPr>
        <p:spPr>
          <a:xfrm>
            <a:off x="9498039" y="1869286"/>
            <a:ext cx="1398252" cy="7906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9" name="Rectangle: Rounded Corners 1058">
            <a:extLst>
              <a:ext uri="{FF2B5EF4-FFF2-40B4-BE49-F238E27FC236}">
                <a16:creationId xmlns:a16="http://schemas.microsoft.com/office/drawing/2014/main" id="{5A4E644C-3AF8-EBA7-E1DD-3AB15AE91154}"/>
              </a:ext>
            </a:extLst>
          </p:cNvPr>
          <p:cNvSpPr/>
          <p:nvPr/>
        </p:nvSpPr>
        <p:spPr>
          <a:xfrm>
            <a:off x="3201777" y="2512502"/>
            <a:ext cx="1398252" cy="7906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2" name="Rectangle: Rounded Corners 1051">
            <a:extLst>
              <a:ext uri="{FF2B5EF4-FFF2-40B4-BE49-F238E27FC236}">
                <a16:creationId xmlns:a16="http://schemas.microsoft.com/office/drawing/2014/main" id="{470D8926-491F-3653-CDBA-F825056EA78E}"/>
              </a:ext>
            </a:extLst>
          </p:cNvPr>
          <p:cNvSpPr/>
          <p:nvPr/>
        </p:nvSpPr>
        <p:spPr>
          <a:xfrm>
            <a:off x="9434234" y="88838"/>
            <a:ext cx="1398252" cy="7906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9" name="Rectangle: Rounded Corners 1038">
            <a:extLst>
              <a:ext uri="{FF2B5EF4-FFF2-40B4-BE49-F238E27FC236}">
                <a16:creationId xmlns:a16="http://schemas.microsoft.com/office/drawing/2014/main" id="{02C36B77-74B0-1347-77C7-B41A382B9C79}"/>
              </a:ext>
            </a:extLst>
          </p:cNvPr>
          <p:cNvSpPr/>
          <p:nvPr/>
        </p:nvSpPr>
        <p:spPr>
          <a:xfrm>
            <a:off x="1591076" y="35660"/>
            <a:ext cx="1398252" cy="7906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2" name="Rectangle: Rounded Corners 1031">
            <a:extLst>
              <a:ext uri="{FF2B5EF4-FFF2-40B4-BE49-F238E27FC236}">
                <a16:creationId xmlns:a16="http://schemas.microsoft.com/office/drawing/2014/main" id="{160AADFE-CDB8-5352-7DE3-23425CB9499B}"/>
              </a:ext>
            </a:extLst>
          </p:cNvPr>
          <p:cNvSpPr/>
          <p:nvPr/>
        </p:nvSpPr>
        <p:spPr>
          <a:xfrm>
            <a:off x="6630033" y="3973875"/>
            <a:ext cx="1398252" cy="7906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29" name="Rectangle: Rounded Corners 1028">
            <a:extLst>
              <a:ext uri="{FF2B5EF4-FFF2-40B4-BE49-F238E27FC236}">
                <a16:creationId xmlns:a16="http://schemas.microsoft.com/office/drawing/2014/main" id="{AB465BDB-CE84-F11D-BFB4-3C9C6E7C2348}"/>
              </a:ext>
            </a:extLst>
          </p:cNvPr>
          <p:cNvSpPr/>
          <p:nvPr/>
        </p:nvSpPr>
        <p:spPr>
          <a:xfrm>
            <a:off x="1144028" y="4618574"/>
            <a:ext cx="1398252" cy="7906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154C9B0-F53D-9DA4-BCF2-F7ADDF7455AE}"/>
              </a:ext>
            </a:extLst>
          </p:cNvPr>
          <p:cNvSpPr/>
          <p:nvPr/>
        </p:nvSpPr>
        <p:spPr>
          <a:xfrm>
            <a:off x="3723048" y="5308366"/>
            <a:ext cx="1398252" cy="7906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25" name="Rectangle: Rounded Corners 1024">
            <a:extLst>
              <a:ext uri="{FF2B5EF4-FFF2-40B4-BE49-F238E27FC236}">
                <a16:creationId xmlns:a16="http://schemas.microsoft.com/office/drawing/2014/main" id="{8E98B386-6AB4-77BD-4631-F1F04EB189BA}"/>
              </a:ext>
            </a:extLst>
          </p:cNvPr>
          <p:cNvSpPr/>
          <p:nvPr/>
        </p:nvSpPr>
        <p:spPr>
          <a:xfrm>
            <a:off x="5209732" y="5308366"/>
            <a:ext cx="1398252" cy="7906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B8FE79A-7673-C30B-6358-54D7BE1BAC0F}"/>
              </a:ext>
            </a:extLst>
          </p:cNvPr>
          <p:cNvSpPr/>
          <p:nvPr/>
        </p:nvSpPr>
        <p:spPr>
          <a:xfrm>
            <a:off x="9350863" y="4048117"/>
            <a:ext cx="1545945" cy="52220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F09205E-B626-41E1-4AFD-9C9A4D92924E}"/>
              </a:ext>
            </a:extLst>
          </p:cNvPr>
          <p:cNvSpPr/>
          <p:nvPr/>
        </p:nvSpPr>
        <p:spPr>
          <a:xfrm>
            <a:off x="8370655" y="3528663"/>
            <a:ext cx="1545945" cy="52220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A3263A6-5089-8C37-0CEC-4B33C1A2EA01}"/>
              </a:ext>
            </a:extLst>
          </p:cNvPr>
          <p:cNvSpPr/>
          <p:nvPr/>
        </p:nvSpPr>
        <p:spPr>
          <a:xfrm>
            <a:off x="7001083" y="2738007"/>
            <a:ext cx="2240668" cy="7906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4D8DFE9-7B0E-9AFE-2BFA-D04542B623DF}"/>
              </a:ext>
            </a:extLst>
          </p:cNvPr>
          <p:cNvSpPr/>
          <p:nvPr/>
        </p:nvSpPr>
        <p:spPr>
          <a:xfrm>
            <a:off x="2275400" y="4023569"/>
            <a:ext cx="1398252" cy="7906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9735D4D-7BFC-6A47-C494-776348B57BC9}"/>
              </a:ext>
            </a:extLst>
          </p:cNvPr>
          <p:cNvSpPr/>
          <p:nvPr/>
        </p:nvSpPr>
        <p:spPr>
          <a:xfrm>
            <a:off x="7780507" y="731320"/>
            <a:ext cx="1886395" cy="92795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5FB4D99-AD80-F647-E81F-20AE9DA860D2}"/>
              </a:ext>
            </a:extLst>
          </p:cNvPr>
          <p:cNvSpPr/>
          <p:nvPr/>
        </p:nvSpPr>
        <p:spPr>
          <a:xfrm>
            <a:off x="4924449" y="67069"/>
            <a:ext cx="2558728" cy="92795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D036521-CFED-15E1-0BF5-D038E186E951}"/>
              </a:ext>
            </a:extLst>
          </p:cNvPr>
          <p:cNvSpPr/>
          <p:nvPr/>
        </p:nvSpPr>
        <p:spPr>
          <a:xfrm>
            <a:off x="2439734" y="751049"/>
            <a:ext cx="1886395" cy="92795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9971BF4-B338-E3F0-8EBA-EE1069027878}"/>
              </a:ext>
            </a:extLst>
          </p:cNvPr>
          <p:cNvSpPr/>
          <p:nvPr/>
        </p:nvSpPr>
        <p:spPr>
          <a:xfrm>
            <a:off x="3784107" y="3237597"/>
            <a:ext cx="2697318" cy="18508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8E56E-E87A-3F8F-4AE8-18B3C5468C9F}"/>
              </a:ext>
            </a:extLst>
          </p:cNvPr>
          <p:cNvSpPr/>
          <p:nvPr/>
        </p:nvSpPr>
        <p:spPr>
          <a:xfrm>
            <a:off x="5868083" y="888357"/>
            <a:ext cx="175946" cy="720565"/>
          </a:xfrm>
          <a:custGeom>
            <a:avLst/>
            <a:gdLst>
              <a:gd name="connsiteX0" fmla="*/ 0 w 323682"/>
              <a:gd name="connsiteY0" fmla="*/ 1432291 h 1432291"/>
              <a:gd name="connsiteX1" fmla="*/ 323682 w 323682"/>
              <a:gd name="connsiteY1" fmla="*/ 0 h 1432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682" h="1432291">
                <a:moveTo>
                  <a:pt x="0" y="1432291"/>
                </a:moveTo>
                <a:lnTo>
                  <a:pt x="323682" y="0"/>
                </a:ln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E072B5F-FFDB-63C4-DA12-938D14AEB8E2}"/>
              </a:ext>
            </a:extLst>
          </p:cNvPr>
          <p:cNvGrpSpPr/>
          <p:nvPr/>
        </p:nvGrpSpPr>
        <p:grpSpPr>
          <a:xfrm>
            <a:off x="395664" y="2682013"/>
            <a:ext cx="976554" cy="601327"/>
            <a:chOff x="5910572" y="5512819"/>
            <a:chExt cx="976554" cy="601327"/>
          </a:xfrm>
        </p:grpSpPr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41EF6227-FC49-7264-8041-5BA1D5FAEA66}"/>
                </a:ext>
              </a:extLst>
            </p:cNvPr>
            <p:cNvSpPr txBox="1"/>
            <p:nvPr/>
          </p:nvSpPr>
          <p:spPr>
            <a:xfrm>
              <a:off x="6230224" y="5651581"/>
              <a:ext cx="3722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BIC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4E02623F-5BCC-C80F-C719-F6BEA7446654}"/>
                </a:ext>
              </a:extLst>
            </p:cNvPr>
            <p:cNvSpPr txBox="1"/>
            <p:nvPr/>
          </p:nvSpPr>
          <p:spPr>
            <a:xfrm>
              <a:off x="5910572" y="5622798"/>
              <a:ext cx="3770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AIC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6E5C47AB-AE9F-B7E6-9EBE-D47A2A276921}"/>
                </a:ext>
              </a:extLst>
            </p:cNvPr>
            <p:cNvSpPr txBox="1"/>
            <p:nvPr/>
          </p:nvSpPr>
          <p:spPr>
            <a:xfrm>
              <a:off x="6490906" y="5512819"/>
              <a:ext cx="3305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K2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77BC7EF3-815E-7C9A-EED6-EFB0A2A6E85B}"/>
                </a:ext>
              </a:extLst>
            </p:cNvPr>
            <p:cNvSpPr txBox="1"/>
            <p:nvPr/>
          </p:nvSpPr>
          <p:spPr>
            <a:xfrm>
              <a:off x="5974216" y="5852536"/>
              <a:ext cx="4122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BDS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5" name="TextBox 1064">
              <a:extLst>
                <a:ext uri="{FF2B5EF4-FFF2-40B4-BE49-F238E27FC236}">
                  <a16:creationId xmlns:a16="http://schemas.microsoft.com/office/drawing/2014/main" id="{7D7A4DD8-768A-FF44-441A-EECD600737AD}"/>
                </a:ext>
              </a:extLst>
            </p:cNvPr>
            <p:cNvSpPr txBox="1"/>
            <p:nvPr/>
          </p:nvSpPr>
          <p:spPr>
            <a:xfrm>
              <a:off x="6380256" y="5805769"/>
              <a:ext cx="5068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BDUE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17B8D4-0ED0-085D-74C1-E4042F8E9A3E}"/>
              </a:ext>
            </a:extLst>
          </p:cNvPr>
          <p:cNvGrpSpPr/>
          <p:nvPr/>
        </p:nvGrpSpPr>
        <p:grpSpPr>
          <a:xfrm>
            <a:off x="6423984" y="5895903"/>
            <a:ext cx="1183018" cy="624526"/>
            <a:chOff x="1362992" y="4702577"/>
            <a:chExt cx="1183018" cy="624526"/>
          </a:xfrm>
        </p:grpSpPr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F76E1B5C-F232-E2A5-51A2-B1649A295395}"/>
                </a:ext>
              </a:extLst>
            </p:cNvPr>
            <p:cNvSpPr txBox="1"/>
            <p:nvPr/>
          </p:nvSpPr>
          <p:spPr>
            <a:xfrm>
              <a:off x="1737834" y="4702577"/>
              <a:ext cx="5230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Chi2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7" name="TextBox 1066">
              <a:extLst>
                <a:ext uri="{FF2B5EF4-FFF2-40B4-BE49-F238E27FC236}">
                  <a16:creationId xmlns:a16="http://schemas.microsoft.com/office/drawing/2014/main" id="{847E1E41-4ABF-7DF7-31C3-C0B4F40E19E8}"/>
                </a:ext>
              </a:extLst>
            </p:cNvPr>
            <p:cNvSpPr txBox="1"/>
            <p:nvPr/>
          </p:nvSpPr>
          <p:spPr>
            <a:xfrm>
              <a:off x="1416322" y="4897191"/>
              <a:ext cx="10669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Log likelihood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C987B70B-5F6C-DB10-A44D-AC1CC0D4405C}"/>
                </a:ext>
              </a:extLst>
            </p:cNvPr>
            <p:cNvSpPr txBox="1"/>
            <p:nvPr/>
          </p:nvSpPr>
          <p:spPr>
            <a:xfrm>
              <a:off x="1362992" y="5065493"/>
              <a:ext cx="11830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Freeman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tuckey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83CD837-FF7B-6A46-43EB-803EE1515B2C}"/>
              </a:ext>
            </a:extLst>
          </p:cNvPr>
          <p:cNvSpPr/>
          <p:nvPr/>
        </p:nvSpPr>
        <p:spPr>
          <a:xfrm rot="16032530" flipH="1">
            <a:off x="6460006" y="2718716"/>
            <a:ext cx="119219" cy="871456"/>
          </a:xfrm>
          <a:custGeom>
            <a:avLst/>
            <a:gdLst>
              <a:gd name="connsiteX0" fmla="*/ 105463 w 105463"/>
              <a:gd name="connsiteY0" fmla="*/ 0 h 420786"/>
              <a:gd name="connsiteX1" fmla="*/ 267 w 105463"/>
              <a:gd name="connsiteY1" fmla="*/ 186117 h 420786"/>
              <a:gd name="connsiteX2" fmla="*/ 81187 w 105463"/>
              <a:gd name="connsiteY2" fmla="*/ 420786 h 4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63" h="420786">
                <a:moveTo>
                  <a:pt x="105463" y="0"/>
                </a:moveTo>
                <a:cubicBezTo>
                  <a:pt x="54888" y="57993"/>
                  <a:pt x="4313" y="115986"/>
                  <a:pt x="267" y="186117"/>
                </a:cubicBezTo>
                <a:cubicBezTo>
                  <a:pt x="-3779" y="256248"/>
                  <a:pt x="38704" y="338517"/>
                  <a:pt x="81187" y="420786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2CD3009-44C2-08E8-5FC1-7D2C872F4732}"/>
              </a:ext>
            </a:extLst>
          </p:cNvPr>
          <p:cNvSpPr/>
          <p:nvPr/>
        </p:nvSpPr>
        <p:spPr>
          <a:xfrm>
            <a:off x="4297396" y="1200403"/>
            <a:ext cx="1086083" cy="566443"/>
          </a:xfrm>
          <a:custGeom>
            <a:avLst/>
            <a:gdLst>
              <a:gd name="connsiteX0" fmla="*/ 1391830 w 1391830"/>
              <a:gd name="connsiteY0" fmla="*/ 566443 h 566443"/>
              <a:gd name="connsiteX1" fmla="*/ 938676 w 1391830"/>
              <a:gd name="connsiteY1" fmla="*/ 169933 h 566443"/>
              <a:gd name="connsiteX2" fmla="*/ 0 w 1391830"/>
              <a:gd name="connsiteY2" fmla="*/ 0 h 56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1830" h="566443">
                <a:moveTo>
                  <a:pt x="1391830" y="566443"/>
                </a:moveTo>
                <a:cubicBezTo>
                  <a:pt x="1281239" y="415391"/>
                  <a:pt x="1170648" y="264340"/>
                  <a:pt x="938676" y="169933"/>
                </a:cubicBezTo>
                <a:cubicBezTo>
                  <a:pt x="706704" y="75526"/>
                  <a:pt x="353352" y="37763"/>
                  <a:pt x="0" y="0"/>
                </a:cubicBezTo>
              </a:path>
            </a:pathLst>
          </a:custGeom>
          <a:ln w="952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9BD41AA-1B9E-3D98-51C1-2FF543DFFA5F}"/>
              </a:ext>
            </a:extLst>
          </p:cNvPr>
          <p:cNvSpPr/>
          <p:nvPr/>
        </p:nvSpPr>
        <p:spPr>
          <a:xfrm rot="20566492">
            <a:off x="6402794" y="1277246"/>
            <a:ext cx="1420136" cy="381758"/>
          </a:xfrm>
          <a:custGeom>
            <a:avLst/>
            <a:gdLst>
              <a:gd name="connsiteX0" fmla="*/ 0 w 1772156"/>
              <a:gd name="connsiteY0" fmla="*/ 381758 h 381758"/>
              <a:gd name="connsiteX1" fmla="*/ 825388 w 1772156"/>
              <a:gd name="connsiteY1" fmla="*/ 9524 h 381758"/>
              <a:gd name="connsiteX2" fmla="*/ 1772156 w 1772156"/>
              <a:gd name="connsiteY2" fmla="*/ 147089 h 38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2156" h="381758">
                <a:moveTo>
                  <a:pt x="0" y="381758"/>
                </a:moveTo>
                <a:cubicBezTo>
                  <a:pt x="265014" y="215196"/>
                  <a:pt x="530029" y="48635"/>
                  <a:pt x="825388" y="9524"/>
                </a:cubicBezTo>
                <a:cubicBezTo>
                  <a:pt x="1120747" y="-29587"/>
                  <a:pt x="1446451" y="58751"/>
                  <a:pt x="1772156" y="147089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935960B-712D-2A9C-9C79-05E42B2CDA2D}"/>
              </a:ext>
            </a:extLst>
          </p:cNvPr>
          <p:cNvSpPr/>
          <p:nvPr/>
        </p:nvSpPr>
        <p:spPr>
          <a:xfrm>
            <a:off x="5178589" y="2515781"/>
            <a:ext cx="499271" cy="489175"/>
          </a:xfrm>
          <a:custGeom>
            <a:avLst/>
            <a:gdLst>
              <a:gd name="connsiteX0" fmla="*/ 1424270 w 1532535"/>
              <a:gd name="connsiteY0" fmla="*/ 0 h 1132885"/>
              <a:gd name="connsiteX1" fmla="*/ 1416178 w 1532535"/>
              <a:gd name="connsiteY1" fmla="*/ 315590 h 1132885"/>
              <a:gd name="connsiteX2" fmla="*/ 234741 w 1532535"/>
              <a:gd name="connsiteY2" fmla="*/ 776836 h 1132885"/>
              <a:gd name="connsiteX3" fmla="*/ 72 w 1532535"/>
              <a:gd name="connsiteY3" fmla="*/ 1132885 h 113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2535" h="1132885">
                <a:moveTo>
                  <a:pt x="1424270" y="0"/>
                </a:moveTo>
                <a:cubicBezTo>
                  <a:pt x="1519351" y="93058"/>
                  <a:pt x="1614433" y="186117"/>
                  <a:pt x="1416178" y="315590"/>
                </a:cubicBezTo>
                <a:cubicBezTo>
                  <a:pt x="1217923" y="445063"/>
                  <a:pt x="470759" y="640620"/>
                  <a:pt x="234741" y="776836"/>
                </a:cubicBezTo>
                <a:cubicBezTo>
                  <a:pt x="-1277" y="913052"/>
                  <a:pt x="-603" y="1022968"/>
                  <a:pt x="72" y="1132885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194F2-00E0-532D-A27D-444A88A36B2A}"/>
              </a:ext>
            </a:extLst>
          </p:cNvPr>
          <p:cNvSpPr txBox="1"/>
          <p:nvPr/>
        </p:nvSpPr>
        <p:spPr>
          <a:xfrm>
            <a:off x="8001223" y="839629"/>
            <a:ext cx="1611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Supervised</a:t>
            </a:r>
          </a:p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Causal Discovery</a:t>
            </a:r>
            <a:endParaRPr lang="nl-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2DAC7-C14F-85FE-C021-B7ED5705589B}"/>
              </a:ext>
            </a:extLst>
          </p:cNvPr>
          <p:cNvSpPr txBox="1"/>
          <p:nvPr/>
        </p:nvSpPr>
        <p:spPr>
          <a:xfrm>
            <a:off x="5049966" y="313950"/>
            <a:ext cx="2157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Optimization strategies</a:t>
            </a:r>
            <a:endParaRPr lang="nl-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41E375-9BF6-1881-45D8-66A58BFBFF1D}"/>
              </a:ext>
            </a:extLst>
          </p:cNvPr>
          <p:cNvSpPr txBox="1"/>
          <p:nvPr/>
        </p:nvSpPr>
        <p:spPr>
          <a:xfrm>
            <a:off x="4235728" y="3776582"/>
            <a:ext cx="1758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Unsupervised</a:t>
            </a:r>
          </a:p>
          <a:p>
            <a:pPr algn="ctr"/>
            <a:r>
              <a:rPr 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 Learning</a:t>
            </a:r>
          </a:p>
          <a:p>
            <a:pPr algn="ctr"/>
            <a:r>
              <a:rPr lang="en-US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(Causal Discovery)</a:t>
            </a:r>
            <a:endParaRPr lang="nl-NL" sz="1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DEA6D-4CDE-1364-7256-48B2D8C3E37B}"/>
              </a:ext>
            </a:extLst>
          </p:cNvPr>
          <p:cNvSpPr txBox="1"/>
          <p:nvPr/>
        </p:nvSpPr>
        <p:spPr>
          <a:xfrm>
            <a:off x="7114734" y="2929315"/>
            <a:ext cx="182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Directed Acyclic Graph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(DAG)</a:t>
            </a:r>
            <a:endParaRPr lang="nl-N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7FC8B1-E657-FB55-4C3F-D20EBCD770FC}"/>
              </a:ext>
            </a:extLst>
          </p:cNvPr>
          <p:cNvSpPr txBox="1"/>
          <p:nvPr/>
        </p:nvSpPr>
        <p:spPr>
          <a:xfrm>
            <a:off x="8585289" y="3528805"/>
            <a:ext cx="1093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Parameter Learning</a:t>
            </a:r>
            <a:endParaRPr lang="nl-N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3E0BFCD9-D83E-2DC6-568E-A264AECC2228}"/>
              </a:ext>
            </a:extLst>
          </p:cNvPr>
          <p:cNvSpPr txBox="1"/>
          <p:nvPr/>
        </p:nvSpPr>
        <p:spPr>
          <a:xfrm>
            <a:off x="8769802" y="6298933"/>
            <a:ext cx="19944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 for Causal Discovery 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Bnlearn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Python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851CDF-63FE-82F9-C380-000EBD56E252}"/>
              </a:ext>
            </a:extLst>
          </p:cNvPr>
          <p:cNvSpPr txBox="1"/>
          <p:nvPr/>
        </p:nvSpPr>
        <p:spPr>
          <a:xfrm>
            <a:off x="9530465" y="4056435"/>
            <a:ext cx="1240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Probabilistic Inference</a:t>
            </a:r>
            <a:endParaRPr lang="nl-N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A0D0CC-BAA0-685D-AB56-032CAF1DD6CD}"/>
              </a:ext>
            </a:extLst>
          </p:cNvPr>
          <p:cNvSpPr txBox="1"/>
          <p:nvPr/>
        </p:nvSpPr>
        <p:spPr>
          <a:xfrm>
            <a:off x="2243048" y="6157513"/>
            <a:ext cx="10631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0" lang="en-US" sz="1100" b="0" i="1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ontinuous</a:t>
            </a:r>
            <a:r>
              <a:rPr kumimoji="0" lang="en-US" sz="1100" b="0" i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hybrid datasets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B1762CF-D024-B32B-6DBC-5DDCAF0824F6}"/>
              </a:ext>
            </a:extLst>
          </p:cNvPr>
          <p:cNvSpPr/>
          <p:nvPr/>
        </p:nvSpPr>
        <p:spPr>
          <a:xfrm rot="715654" flipH="1">
            <a:off x="8498996" y="1883561"/>
            <a:ext cx="52257" cy="845136"/>
          </a:xfrm>
          <a:custGeom>
            <a:avLst/>
            <a:gdLst>
              <a:gd name="connsiteX0" fmla="*/ 105463 w 105463"/>
              <a:gd name="connsiteY0" fmla="*/ 0 h 420786"/>
              <a:gd name="connsiteX1" fmla="*/ 267 w 105463"/>
              <a:gd name="connsiteY1" fmla="*/ 186117 h 420786"/>
              <a:gd name="connsiteX2" fmla="*/ 81187 w 105463"/>
              <a:gd name="connsiteY2" fmla="*/ 420786 h 4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63" h="420786">
                <a:moveTo>
                  <a:pt x="105463" y="0"/>
                </a:moveTo>
                <a:cubicBezTo>
                  <a:pt x="54888" y="57993"/>
                  <a:pt x="4313" y="115986"/>
                  <a:pt x="267" y="186117"/>
                </a:cubicBezTo>
                <a:cubicBezTo>
                  <a:pt x="-3779" y="256248"/>
                  <a:pt x="38704" y="338517"/>
                  <a:pt x="81187" y="420786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58B312-F182-3B24-8387-54DDCA88A739}"/>
              </a:ext>
            </a:extLst>
          </p:cNvPr>
          <p:cNvSpPr txBox="1"/>
          <p:nvPr/>
        </p:nvSpPr>
        <p:spPr>
          <a:xfrm>
            <a:off x="6887735" y="4091193"/>
            <a:ext cx="890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Discretize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</a:t>
            </a:r>
            <a:endParaRPr lang="nl-NL" sz="14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3552CEB9-BAF3-6347-108E-C4FDBA057DC8}"/>
              </a:ext>
            </a:extLst>
          </p:cNvPr>
          <p:cNvGrpSpPr/>
          <p:nvPr/>
        </p:nvGrpSpPr>
        <p:grpSpPr>
          <a:xfrm>
            <a:off x="25059" y="4289704"/>
            <a:ext cx="1114344" cy="510677"/>
            <a:chOff x="1061236" y="5060988"/>
            <a:chExt cx="1114344" cy="461258"/>
          </a:xfrm>
        </p:grpSpPr>
        <p:sp>
          <p:nvSpPr>
            <p:cNvPr id="1057" name="TextBox 1056">
              <a:extLst>
                <a:ext uri="{FF2B5EF4-FFF2-40B4-BE49-F238E27FC236}">
                  <a16:creationId xmlns:a16="http://schemas.microsoft.com/office/drawing/2014/main" id="{469CBF4E-939B-E1F6-C356-A2A0D24BCBCC}"/>
                </a:ext>
              </a:extLst>
            </p:cNvPr>
            <p:cNvSpPr txBox="1"/>
            <p:nvPr/>
          </p:nvSpPr>
          <p:spPr>
            <a:xfrm>
              <a:off x="1061236" y="5193954"/>
              <a:ext cx="426720" cy="236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TAN</a:t>
              </a:r>
              <a:endParaRPr kumimoji="0" lang="nl-NL" sz="11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1" name="TextBox 1060">
              <a:extLst>
                <a:ext uri="{FF2B5EF4-FFF2-40B4-BE49-F238E27FC236}">
                  <a16:creationId xmlns:a16="http://schemas.microsoft.com/office/drawing/2014/main" id="{C949359B-20C9-BB09-71E2-A08F4AD2C35A}"/>
                </a:ext>
              </a:extLst>
            </p:cNvPr>
            <p:cNvSpPr txBox="1"/>
            <p:nvPr/>
          </p:nvSpPr>
          <p:spPr>
            <a:xfrm>
              <a:off x="1335285" y="5060988"/>
              <a:ext cx="840295" cy="236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Naivebayes</a:t>
              </a:r>
              <a:endParaRPr kumimoji="0" lang="nl-NL" sz="11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3" name="TextBox 1062">
              <a:extLst>
                <a:ext uri="{FF2B5EF4-FFF2-40B4-BE49-F238E27FC236}">
                  <a16:creationId xmlns:a16="http://schemas.microsoft.com/office/drawing/2014/main" id="{3BC80994-5EEF-7FF5-0851-684C66256D03}"/>
                </a:ext>
              </a:extLst>
            </p:cNvPr>
            <p:cNvSpPr txBox="1"/>
            <p:nvPr/>
          </p:nvSpPr>
          <p:spPr>
            <a:xfrm>
              <a:off x="1400522" y="5285952"/>
              <a:ext cx="689612" cy="236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Chow-</a:t>
              </a:r>
              <a:r>
                <a:rPr kumimoji="0" lang="en-US" sz="1100" b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liu</a:t>
              </a:r>
              <a:endParaRPr kumimoji="0" lang="nl-NL" sz="11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36A9F802-F837-ECA2-2EF3-06343AE8DF9D}"/>
              </a:ext>
            </a:extLst>
          </p:cNvPr>
          <p:cNvGrpSpPr/>
          <p:nvPr/>
        </p:nvGrpSpPr>
        <p:grpSpPr>
          <a:xfrm>
            <a:off x="2264895" y="5405520"/>
            <a:ext cx="1011610" cy="536899"/>
            <a:chOff x="5401153" y="2974157"/>
            <a:chExt cx="878636" cy="536899"/>
          </a:xfrm>
        </p:grpSpPr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9332776F-E2B4-0138-3496-EB98164CC7B8}"/>
                </a:ext>
              </a:extLst>
            </p:cNvPr>
            <p:cNvSpPr txBox="1"/>
            <p:nvPr/>
          </p:nvSpPr>
          <p:spPr>
            <a:xfrm>
              <a:off x="5407935" y="3249446"/>
              <a:ext cx="8718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DirectLiNGAM</a:t>
              </a:r>
              <a:endParaRPr kumimoji="0" lang="en-US" sz="1100" b="0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5DB0D549-611D-19E7-78ED-68E3ED8B714D}"/>
                </a:ext>
              </a:extLst>
            </p:cNvPr>
            <p:cNvSpPr txBox="1"/>
            <p:nvPr/>
          </p:nvSpPr>
          <p:spPr>
            <a:xfrm>
              <a:off x="5401153" y="2974157"/>
              <a:ext cx="7395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ICALiNGAM</a:t>
              </a:r>
              <a:endParaRPr kumimoji="0" lang="en-US" sz="1100" b="0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73" name="TextBox 1072">
            <a:extLst>
              <a:ext uri="{FF2B5EF4-FFF2-40B4-BE49-F238E27FC236}">
                <a16:creationId xmlns:a16="http://schemas.microsoft.com/office/drawing/2014/main" id="{FDF10192-12BA-C301-E815-DC595118EA3A}"/>
              </a:ext>
            </a:extLst>
          </p:cNvPr>
          <p:cNvSpPr txBox="1"/>
          <p:nvPr/>
        </p:nvSpPr>
        <p:spPr>
          <a:xfrm>
            <a:off x="-1418189" y="3531701"/>
            <a:ext cx="1748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Discrete datasets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Requires setting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Root/ class </a:t>
            </a:r>
            <a:r>
              <a:rPr kumimoji="0" lang="en-US" sz="1100" b="0" i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83520344-7898-76AB-238E-69E09B245E93}"/>
              </a:ext>
            </a:extLst>
          </p:cNvPr>
          <p:cNvSpPr txBox="1"/>
          <p:nvPr/>
        </p:nvSpPr>
        <p:spPr>
          <a:xfrm>
            <a:off x="3758011" y="5518876"/>
            <a:ext cx="1339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Hybrid Strategy</a:t>
            </a:r>
            <a:endParaRPr lang="nl-NL" sz="1400" b="1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F1343002-D99A-F1F1-09F1-EAE919BE25D3}"/>
              </a:ext>
            </a:extLst>
          </p:cNvPr>
          <p:cNvSpPr txBox="1"/>
          <p:nvPr/>
        </p:nvSpPr>
        <p:spPr>
          <a:xfrm>
            <a:off x="2393964" y="4147594"/>
            <a:ext cx="1157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Score-Based</a:t>
            </a:r>
          </a:p>
          <a:p>
            <a:pPr algn="ctr"/>
            <a:r>
              <a:rPr lang="en-US" sz="14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Approach</a:t>
            </a:r>
          </a:p>
        </p:txBody>
      </p:sp>
      <p:sp>
        <p:nvSpPr>
          <p:cNvPr id="1102" name="TextBox 1101">
            <a:extLst>
              <a:ext uri="{FF2B5EF4-FFF2-40B4-BE49-F238E27FC236}">
                <a16:creationId xmlns:a16="http://schemas.microsoft.com/office/drawing/2014/main" id="{700E4CC3-BD6A-A978-500A-12DF1EFE9BAE}"/>
              </a:ext>
            </a:extLst>
          </p:cNvPr>
          <p:cNvSpPr txBox="1"/>
          <p:nvPr/>
        </p:nvSpPr>
        <p:spPr>
          <a:xfrm>
            <a:off x="4965230" y="5462695"/>
            <a:ext cx="19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Constraint-Based</a:t>
            </a:r>
          </a:p>
          <a:p>
            <a:pPr algn="ctr"/>
            <a:r>
              <a:rPr lang="en-US" sz="14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Approach</a:t>
            </a:r>
            <a:endParaRPr lang="nl-NL" sz="1400" b="1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D9A1737-1BC9-2B91-06DF-E4F74A6F0E9D}"/>
              </a:ext>
            </a:extLst>
          </p:cNvPr>
          <p:cNvSpPr/>
          <p:nvPr/>
        </p:nvSpPr>
        <p:spPr>
          <a:xfrm>
            <a:off x="4698805" y="1579620"/>
            <a:ext cx="1886395" cy="92795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4C7163-DE63-2FE0-54B0-A5C3B0F51748}"/>
              </a:ext>
            </a:extLst>
          </p:cNvPr>
          <p:cNvSpPr txBox="1"/>
          <p:nvPr/>
        </p:nvSpPr>
        <p:spPr>
          <a:xfrm>
            <a:off x="5114133" y="1844511"/>
            <a:ext cx="1129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Bayesian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D7D3EE-2011-58F2-4540-598B69178849}"/>
              </a:ext>
            </a:extLst>
          </p:cNvPr>
          <p:cNvSpPr txBox="1"/>
          <p:nvPr/>
        </p:nvSpPr>
        <p:spPr>
          <a:xfrm>
            <a:off x="2743903" y="104045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Series</a:t>
            </a:r>
            <a:endParaRPr lang="nl-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8876B217-A626-666D-2C88-427297267050}"/>
              </a:ext>
            </a:extLst>
          </p:cNvPr>
          <p:cNvSpPr txBox="1"/>
          <p:nvPr/>
        </p:nvSpPr>
        <p:spPr>
          <a:xfrm>
            <a:off x="1391240" y="4744734"/>
            <a:ext cx="906787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Strategies</a:t>
            </a:r>
            <a:endParaRPr lang="nl-NL" sz="14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33C75A5E-A6E1-E22D-DEAA-6ED634E4BDBC}"/>
              </a:ext>
            </a:extLst>
          </p:cNvPr>
          <p:cNvSpPr txBox="1"/>
          <p:nvPr/>
        </p:nvSpPr>
        <p:spPr>
          <a:xfrm>
            <a:off x="1607884" y="478331"/>
            <a:ext cx="1362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Treatment variable</a:t>
            </a:r>
            <a:endParaRPr lang="nl-NL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6B3792DF-BBC7-30B4-D97E-12359D101CEF}"/>
              </a:ext>
            </a:extLst>
          </p:cNvPr>
          <p:cNvSpPr txBox="1"/>
          <p:nvPr/>
        </p:nvSpPr>
        <p:spPr>
          <a:xfrm>
            <a:off x="1675916" y="271593"/>
            <a:ext cx="1294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Datetime variable</a:t>
            </a:r>
            <a:endParaRPr lang="nl-NL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1AFF00CF-6994-FDBE-8C82-4F67CD5AFDF3}"/>
              </a:ext>
            </a:extLst>
          </p:cNvPr>
          <p:cNvSpPr txBox="1"/>
          <p:nvPr/>
        </p:nvSpPr>
        <p:spPr>
          <a:xfrm>
            <a:off x="2302144" y="74104"/>
            <a:ext cx="672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  <a:endParaRPr lang="nl-NL" sz="1200" b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932269C8-5FBA-A4E1-CA3B-799C0B209D1B}"/>
              </a:ext>
            </a:extLst>
          </p:cNvPr>
          <p:cNvSpPr txBox="1"/>
          <p:nvPr/>
        </p:nvSpPr>
        <p:spPr>
          <a:xfrm>
            <a:off x="9487752" y="508462"/>
            <a:ext cx="1362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Treatment variable</a:t>
            </a:r>
            <a:endParaRPr lang="nl-NL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A87BCD51-FB12-919B-9353-56ACDBF0B66E}"/>
              </a:ext>
            </a:extLst>
          </p:cNvPr>
          <p:cNvSpPr txBox="1"/>
          <p:nvPr/>
        </p:nvSpPr>
        <p:spPr>
          <a:xfrm>
            <a:off x="9487752" y="307812"/>
            <a:ext cx="110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variable</a:t>
            </a:r>
            <a:endParaRPr lang="nl-NL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7B95BC71-360E-9A05-B8FA-E55EFA260579}"/>
              </a:ext>
            </a:extLst>
          </p:cNvPr>
          <p:cNvSpPr txBox="1"/>
          <p:nvPr/>
        </p:nvSpPr>
        <p:spPr>
          <a:xfrm>
            <a:off x="9482847" y="129970"/>
            <a:ext cx="672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  <a:endParaRPr lang="nl-NL" sz="1200" b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C963A742-519A-DA20-DD4C-8AE89E92A15C}"/>
              </a:ext>
            </a:extLst>
          </p:cNvPr>
          <p:cNvSpPr txBox="1"/>
          <p:nvPr/>
        </p:nvSpPr>
        <p:spPr>
          <a:xfrm>
            <a:off x="3352594" y="2931761"/>
            <a:ext cx="896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Continuous</a:t>
            </a:r>
            <a:endParaRPr lang="nl-NL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8D8935A0-0AAB-5177-9F6C-DB946BF84B4E}"/>
              </a:ext>
            </a:extLst>
          </p:cNvPr>
          <p:cNvSpPr txBox="1"/>
          <p:nvPr/>
        </p:nvSpPr>
        <p:spPr>
          <a:xfrm>
            <a:off x="3171215" y="2704920"/>
            <a:ext cx="694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Discrete</a:t>
            </a:r>
            <a:endParaRPr lang="nl-NL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2B0B3D70-FF45-F368-FB69-36BEBD58E553}"/>
              </a:ext>
            </a:extLst>
          </p:cNvPr>
          <p:cNvSpPr txBox="1"/>
          <p:nvPr/>
        </p:nvSpPr>
        <p:spPr>
          <a:xfrm>
            <a:off x="3529454" y="2516899"/>
            <a:ext cx="672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  <a:endParaRPr lang="nl-NL" sz="1200" b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7FDF7E2E-94B8-202F-DBD5-243AA02533E5}"/>
              </a:ext>
            </a:extLst>
          </p:cNvPr>
          <p:cNvSpPr txBox="1"/>
          <p:nvPr/>
        </p:nvSpPr>
        <p:spPr>
          <a:xfrm>
            <a:off x="3962328" y="2727957"/>
            <a:ext cx="598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Hybrid</a:t>
            </a:r>
            <a:endParaRPr lang="nl-NL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8" name="Rectangle: Rounded Corners 1077">
            <a:extLst>
              <a:ext uri="{FF2B5EF4-FFF2-40B4-BE49-F238E27FC236}">
                <a16:creationId xmlns:a16="http://schemas.microsoft.com/office/drawing/2014/main" id="{C5AC4DB9-40CC-989B-8190-CE70FB8B0A32}"/>
              </a:ext>
            </a:extLst>
          </p:cNvPr>
          <p:cNvSpPr/>
          <p:nvPr/>
        </p:nvSpPr>
        <p:spPr>
          <a:xfrm>
            <a:off x="6632026" y="4850501"/>
            <a:ext cx="1398252" cy="7906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CEA8B489-8667-EAED-E416-3AF6B83857E9}"/>
              </a:ext>
            </a:extLst>
          </p:cNvPr>
          <p:cNvSpPr txBox="1"/>
          <p:nvPr/>
        </p:nvSpPr>
        <p:spPr>
          <a:xfrm>
            <a:off x="6712569" y="5006484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Independence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</a:t>
            </a:r>
            <a:endParaRPr lang="nl-NL" sz="14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5" name="Rectangle: Rounded Corners 1084">
            <a:extLst>
              <a:ext uri="{FF2B5EF4-FFF2-40B4-BE49-F238E27FC236}">
                <a16:creationId xmlns:a16="http://schemas.microsoft.com/office/drawing/2014/main" id="{F8CAF034-12EF-9792-07AF-B1B31CC3A4A1}"/>
              </a:ext>
            </a:extLst>
          </p:cNvPr>
          <p:cNvSpPr/>
          <p:nvPr/>
        </p:nvSpPr>
        <p:spPr>
          <a:xfrm>
            <a:off x="8542625" y="4749778"/>
            <a:ext cx="1398252" cy="7906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A4FE5D52-9B8C-0541-3D06-722532387415}"/>
              </a:ext>
            </a:extLst>
          </p:cNvPr>
          <p:cNvSpPr txBox="1"/>
          <p:nvPr/>
        </p:nvSpPr>
        <p:spPr>
          <a:xfrm>
            <a:off x="8722215" y="4824866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Manually by user</a:t>
            </a: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F15D4637-D226-DDD7-3A50-15F255AABBA5}"/>
              </a:ext>
            </a:extLst>
          </p:cNvPr>
          <p:cNvSpPr txBox="1"/>
          <p:nvPr/>
        </p:nvSpPr>
        <p:spPr>
          <a:xfrm>
            <a:off x="8628091" y="5054564"/>
            <a:ext cx="9509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Yi-Chun Chen</a:t>
            </a: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F670FB6F-7FE8-7FF6-4ED6-C46D64AD59E1}"/>
              </a:ext>
            </a:extLst>
          </p:cNvPr>
          <p:cNvSpPr txBox="1"/>
          <p:nvPr/>
        </p:nvSpPr>
        <p:spPr>
          <a:xfrm>
            <a:off x="9580322" y="2108105"/>
            <a:ext cx="11689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Manually by user</a:t>
            </a: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9EAA0FBE-5369-24AE-295B-46E873E616B6}"/>
              </a:ext>
            </a:extLst>
          </p:cNvPr>
          <p:cNvSpPr txBox="1"/>
          <p:nvPr/>
        </p:nvSpPr>
        <p:spPr>
          <a:xfrm>
            <a:off x="9080794" y="5274715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Distfit</a:t>
            </a: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58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B4EAC62-6881-8F9A-6283-2B46460421AC}"/>
              </a:ext>
            </a:extLst>
          </p:cNvPr>
          <p:cNvSpPr/>
          <p:nvPr/>
        </p:nvSpPr>
        <p:spPr>
          <a:xfrm>
            <a:off x="6038252" y="4902279"/>
            <a:ext cx="1460705" cy="8459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Constraint-Based (PC)</a:t>
            </a:r>
            <a:endParaRPr lang="nl-NL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A41F73-87EC-BD88-7004-046DC986A06E}"/>
              </a:ext>
            </a:extLst>
          </p:cNvPr>
          <p:cNvGrpSpPr/>
          <p:nvPr/>
        </p:nvGrpSpPr>
        <p:grpSpPr>
          <a:xfrm>
            <a:off x="3023455" y="2458420"/>
            <a:ext cx="1614088" cy="847097"/>
            <a:chOff x="1152028" y="2904359"/>
            <a:chExt cx="1614088" cy="847097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29D2885-38D6-4845-7FF0-75CD2F3C69C2}"/>
                </a:ext>
              </a:extLst>
            </p:cNvPr>
            <p:cNvSpPr/>
            <p:nvPr/>
          </p:nvSpPr>
          <p:spPr>
            <a:xfrm>
              <a:off x="1152028" y="2904359"/>
              <a:ext cx="1614088" cy="84709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963A742-519A-DA20-DD4C-8AE89E92A15C}"/>
                </a:ext>
              </a:extLst>
            </p:cNvPr>
            <p:cNvSpPr txBox="1"/>
            <p:nvPr/>
          </p:nvSpPr>
          <p:spPr>
            <a:xfrm>
              <a:off x="1433542" y="3377700"/>
              <a:ext cx="8965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Continuous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D8935A0-0AAB-5177-9F6C-DB946BF84B4E}"/>
                </a:ext>
              </a:extLst>
            </p:cNvPr>
            <p:cNvSpPr txBox="1"/>
            <p:nvPr/>
          </p:nvSpPr>
          <p:spPr>
            <a:xfrm>
              <a:off x="1252163" y="3150859"/>
              <a:ext cx="6946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Discrete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B0B3D70-FF45-F368-FB69-36BEBD58E553}"/>
                </a:ext>
              </a:extLst>
            </p:cNvPr>
            <p:cNvSpPr txBox="1"/>
            <p:nvPr/>
          </p:nvSpPr>
          <p:spPr>
            <a:xfrm>
              <a:off x="1610402" y="2962838"/>
              <a:ext cx="6728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Dataset</a:t>
              </a:r>
              <a:endParaRPr lang="nl-NL" sz="1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FDF7E2E-94B8-202F-DBD5-243AA02533E5}"/>
                </a:ext>
              </a:extLst>
            </p:cNvPr>
            <p:cNvSpPr txBox="1"/>
            <p:nvPr/>
          </p:nvSpPr>
          <p:spPr>
            <a:xfrm>
              <a:off x="2043276" y="3173896"/>
              <a:ext cx="5982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Hybrid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42" name="Oval 1041">
            <a:extLst>
              <a:ext uri="{FF2B5EF4-FFF2-40B4-BE49-F238E27FC236}">
                <a16:creationId xmlns:a16="http://schemas.microsoft.com/office/drawing/2014/main" id="{D8807786-F4FB-E226-B58C-C7F28C822826}"/>
              </a:ext>
            </a:extLst>
          </p:cNvPr>
          <p:cNvSpPr/>
          <p:nvPr/>
        </p:nvSpPr>
        <p:spPr>
          <a:xfrm>
            <a:off x="3355155" y="3007352"/>
            <a:ext cx="3483484" cy="239348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B905E546-10EC-5599-C726-F40EB4C550AB}"/>
              </a:ext>
            </a:extLst>
          </p:cNvPr>
          <p:cNvSpPr/>
          <p:nvPr/>
        </p:nvSpPr>
        <p:spPr>
          <a:xfrm>
            <a:off x="8273544" y="3374204"/>
            <a:ext cx="1537246" cy="7423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86B8AF8F-DD56-3955-B706-1AFF741E1A1B}"/>
              </a:ext>
            </a:extLst>
          </p:cNvPr>
          <p:cNvSpPr/>
          <p:nvPr/>
        </p:nvSpPr>
        <p:spPr>
          <a:xfrm>
            <a:off x="6957730" y="2734068"/>
            <a:ext cx="2180887" cy="8574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83CD837-FF7B-6A46-43EB-803EE1515B2C}"/>
              </a:ext>
            </a:extLst>
          </p:cNvPr>
          <p:cNvSpPr/>
          <p:nvPr/>
        </p:nvSpPr>
        <p:spPr>
          <a:xfrm rot="16032530" flipH="1">
            <a:off x="6460006" y="2718716"/>
            <a:ext cx="119219" cy="871456"/>
          </a:xfrm>
          <a:custGeom>
            <a:avLst/>
            <a:gdLst>
              <a:gd name="connsiteX0" fmla="*/ 105463 w 105463"/>
              <a:gd name="connsiteY0" fmla="*/ 0 h 420786"/>
              <a:gd name="connsiteX1" fmla="*/ 267 w 105463"/>
              <a:gd name="connsiteY1" fmla="*/ 186117 h 420786"/>
              <a:gd name="connsiteX2" fmla="*/ 81187 w 105463"/>
              <a:gd name="connsiteY2" fmla="*/ 420786 h 4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63" h="420786">
                <a:moveTo>
                  <a:pt x="105463" y="0"/>
                </a:moveTo>
                <a:cubicBezTo>
                  <a:pt x="54888" y="57993"/>
                  <a:pt x="4313" y="115986"/>
                  <a:pt x="267" y="186117"/>
                </a:cubicBezTo>
                <a:cubicBezTo>
                  <a:pt x="-3779" y="256248"/>
                  <a:pt x="38704" y="338517"/>
                  <a:pt x="81187" y="420786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935960B-712D-2A9C-9C79-05E42B2CDA2D}"/>
              </a:ext>
            </a:extLst>
          </p:cNvPr>
          <p:cNvSpPr/>
          <p:nvPr/>
        </p:nvSpPr>
        <p:spPr>
          <a:xfrm>
            <a:off x="5178589" y="2515781"/>
            <a:ext cx="499271" cy="489175"/>
          </a:xfrm>
          <a:custGeom>
            <a:avLst/>
            <a:gdLst>
              <a:gd name="connsiteX0" fmla="*/ 1424270 w 1532535"/>
              <a:gd name="connsiteY0" fmla="*/ 0 h 1132885"/>
              <a:gd name="connsiteX1" fmla="*/ 1416178 w 1532535"/>
              <a:gd name="connsiteY1" fmla="*/ 315590 h 1132885"/>
              <a:gd name="connsiteX2" fmla="*/ 234741 w 1532535"/>
              <a:gd name="connsiteY2" fmla="*/ 776836 h 1132885"/>
              <a:gd name="connsiteX3" fmla="*/ 72 w 1532535"/>
              <a:gd name="connsiteY3" fmla="*/ 1132885 h 113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2535" h="1132885">
                <a:moveTo>
                  <a:pt x="1424270" y="0"/>
                </a:moveTo>
                <a:cubicBezTo>
                  <a:pt x="1519351" y="93058"/>
                  <a:pt x="1614433" y="186117"/>
                  <a:pt x="1416178" y="315590"/>
                </a:cubicBezTo>
                <a:cubicBezTo>
                  <a:pt x="1217923" y="445063"/>
                  <a:pt x="470759" y="640620"/>
                  <a:pt x="234741" y="776836"/>
                </a:cubicBezTo>
                <a:cubicBezTo>
                  <a:pt x="-1277" y="913052"/>
                  <a:pt x="-603" y="1022968"/>
                  <a:pt x="72" y="1132885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4BAFD6-969E-7BB6-53F4-E5D1583CB2C1}"/>
              </a:ext>
            </a:extLst>
          </p:cNvPr>
          <p:cNvSpPr/>
          <p:nvPr/>
        </p:nvSpPr>
        <p:spPr>
          <a:xfrm>
            <a:off x="4686689" y="1569284"/>
            <a:ext cx="1812786" cy="8376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41E375-9BF6-1881-45D8-66A58BFBFF1D}"/>
              </a:ext>
            </a:extLst>
          </p:cNvPr>
          <p:cNvSpPr txBox="1"/>
          <p:nvPr/>
        </p:nvSpPr>
        <p:spPr>
          <a:xfrm>
            <a:off x="4235728" y="3776582"/>
            <a:ext cx="1758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Unsupervised</a:t>
            </a:r>
          </a:p>
          <a:p>
            <a:pPr algn="ctr"/>
            <a:r>
              <a:rPr 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 Learning</a:t>
            </a:r>
          </a:p>
          <a:p>
            <a:pPr algn="ctr"/>
            <a:r>
              <a:rPr lang="en-US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(Causal Discovery)</a:t>
            </a:r>
            <a:endParaRPr lang="nl-NL" sz="1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DEA6D-4CDE-1364-7256-48B2D8C3E37B}"/>
              </a:ext>
            </a:extLst>
          </p:cNvPr>
          <p:cNvSpPr txBox="1"/>
          <p:nvPr/>
        </p:nvSpPr>
        <p:spPr>
          <a:xfrm>
            <a:off x="7114734" y="2929315"/>
            <a:ext cx="182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Directed Acyclic Graph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(DAG)</a:t>
            </a:r>
            <a:endParaRPr lang="nl-N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7FC8B1-E657-FB55-4C3F-D20EBCD770FC}"/>
              </a:ext>
            </a:extLst>
          </p:cNvPr>
          <p:cNvSpPr txBox="1"/>
          <p:nvPr/>
        </p:nvSpPr>
        <p:spPr>
          <a:xfrm>
            <a:off x="8525126" y="3490093"/>
            <a:ext cx="1093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Parameter Learning</a:t>
            </a:r>
            <a:endParaRPr lang="nl-NL" sz="1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4C7163-DE63-2FE0-54B0-A5C3B0F51748}"/>
              </a:ext>
            </a:extLst>
          </p:cNvPr>
          <p:cNvSpPr txBox="1"/>
          <p:nvPr/>
        </p:nvSpPr>
        <p:spPr>
          <a:xfrm>
            <a:off x="5028408" y="1777836"/>
            <a:ext cx="1129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Bayesian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3E0BFCD9-D83E-2DC6-568E-A264AECC2228}"/>
              </a:ext>
            </a:extLst>
          </p:cNvPr>
          <p:cNvSpPr txBox="1"/>
          <p:nvPr/>
        </p:nvSpPr>
        <p:spPr>
          <a:xfrm>
            <a:off x="8769802" y="6298933"/>
            <a:ext cx="19944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 for Causal Discovery 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Bnlearn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Python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044EF3A-10B2-EE0F-95CF-558E34F1DF9E}"/>
              </a:ext>
            </a:extLst>
          </p:cNvPr>
          <p:cNvSpPr/>
          <p:nvPr/>
        </p:nvSpPr>
        <p:spPr>
          <a:xfrm>
            <a:off x="9285663" y="3905351"/>
            <a:ext cx="1478596" cy="7423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851CDF-63FE-82F9-C380-000EBD56E252}"/>
              </a:ext>
            </a:extLst>
          </p:cNvPr>
          <p:cNvSpPr txBox="1"/>
          <p:nvPr/>
        </p:nvSpPr>
        <p:spPr>
          <a:xfrm>
            <a:off x="9386700" y="4027396"/>
            <a:ext cx="1240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Probabilistic Inference</a:t>
            </a:r>
            <a:endParaRPr lang="nl-NL" sz="1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B5979BB-8FD1-D46C-EE64-6E14432874D1}"/>
              </a:ext>
            </a:extLst>
          </p:cNvPr>
          <p:cNvGrpSpPr/>
          <p:nvPr/>
        </p:nvGrpSpPr>
        <p:grpSpPr>
          <a:xfrm>
            <a:off x="6593751" y="3923999"/>
            <a:ext cx="1478596" cy="882206"/>
            <a:chOff x="4963004" y="4107728"/>
            <a:chExt cx="1478596" cy="882206"/>
          </a:xfrm>
          <a:solidFill>
            <a:schemeClr val="bg1">
              <a:lumMod val="85000"/>
            </a:schemeClr>
          </a:solidFill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63873E7-CE04-5845-2B56-829BCEB363F2}"/>
                </a:ext>
              </a:extLst>
            </p:cNvPr>
            <p:cNvSpPr/>
            <p:nvPr/>
          </p:nvSpPr>
          <p:spPr>
            <a:xfrm>
              <a:off x="4963004" y="4107728"/>
              <a:ext cx="1478596" cy="8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chemeClr val="accent5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958B312-F182-3B24-8387-54DDCA88A739}"/>
                </a:ext>
              </a:extLst>
            </p:cNvPr>
            <p:cNvSpPr txBox="1"/>
            <p:nvPr/>
          </p:nvSpPr>
          <p:spPr>
            <a:xfrm>
              <a:off x="5256988" y="4255872"/>
              <a:ext cx="8906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Discretize</a:t>
              </a:r>
            </a:p>
            <a:p>
              <a:pPr algn="ctr"/>
              <a:r>
                <a:rPr lang="en-US" sz="14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Methods</a:t>
              </a:r>
              <a:endParaRPr lang="nl-NL" sz="1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E1F14D1-71D2-E5A5-818C-4D28D1876E09}"/>
              </a:ext>
            </a:extLst>
          </p:cNvPr>
          <p:cNvGrpSpPr/>
          <p:nvPr/>
        </p:nvGrpSpPr>
        <p:grpSpPr>
          <a:xfrm>
            <a:off x="7719501" y="4402864"/>
            <a:ext cx="1401920" cy="756434"/>
            <a:chOff x="5702302" y="5462073"/>
            <a:chExt cx="1401920" cy="756434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5C261CB-8B4C-7053-CC20-68D6D952FD18}"/>
                </a:ext>
              </a:extLst>
            </p:cNvPr>
            <p:cNvSpPr/>
            <p:nvPr/>
          </p:nvSpPr>
          <p:spPr>
            <a:xfrm>
              <a:off x="5702302" y="5462073"/>
              <a:ext cx="1401920" cy="7564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A4FE5D52-9B8C-0541-3D06-722532387415}"/>
                </a:ext>
              </a:extLst>
            </p:cNvPr>
            <p:cNvSpPr txBox="1"/>
            <p:nvPr/>
          </p:nvSpPr>
          <p:spPr>
            <a:xfrm>
              <a:off x="5854114" y="5535118"/>
              <a:ext cx="11657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Manually by user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F15D4637-D226-DDD7-3A50-15F255AABBA5}"/>
                </a:ext>
              </a:extLst>
            </p:cNvPr>
            <p:cNvSpPr txBox="1"/>
            <p:nvPr/>
          </p:nvSpPr>
          <p:spPr>
            <a:xfrm>
              <a:off x="5759990" y="5793391"/>
              <a:ext cx="9509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Yi-Chun Chen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80" name="Freeform: Shape 1079">
            <a:extLst>
              <a:ext uri="{FF2B5EF4-FFF2-40B4-BE49-F238E27FC236}">
                <a16:creationId xmlns:a16="http://schemas.microsoft.com/office/drawing/2014/main" id="{3EFD1B73-63C1-B5C1-EC1C-591D97F53A62}"/>
              </a:ext>
            </a:extLst>
          </p:cNvPr>
          <p:cNvSpPr/>
          <p:nvPr/>
        </p:nvSpPr>
        <p:spPr>
          <a:xfrm rot="2923456">
            <a:off x="9120061" y="2142352"/>
            <a:ext cx="145099" cy="845136"/>
          </a:xfrm>
          <a:custGeom>
            <a:avLst/>
            <a:gdLst>
              <a:gd name="connsiteX0" fmla="*/ 105463 w 105463"/>
              <a:gd name="connsiteY0" fmla="*/ 0 h 420786"/>
              <a:gd name="connsiteX1" fmla="*/ 267 w 105463"/>
              <a:gd name="connsiteY1" fmla="*/ 186117 h 420786"/>
              <a:gd name="connsiteX2" fmla="*/ 81187 w 105463"/>
              <a:gd name="connsiteY2" fmla="*/ 420786 h 4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63" h="420786">
                <a:moveTo>
                  <a:pt x="105463" y="0"/>
                </a:moveTo>
                <a:cubicBezTo>
                  <a:pt x="54888" y="57993"/>
                  <a:pt x="4313" y="115986"/>
                  <a:pt x="267" y="186117"/>
                </a:cubicBezTo>
                <a:cubicBezTo>
                  <a:pt x="-3779" y="256248"/>
                  <a:pt x="38704" y="338517"/>
                  <a:pt x="81187" y="420786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1" name="Freeform: Shape 1080">
            <a:extLst>
              <a:ext uri="{FF2B5EF4-FFF2-40B4-BE49-F238E27FC236}">
                <a16:creationId xmlns:a16="http://schemas.microsoft.com/office/drawing/2014/main" id="{87DA58C3-BA1A-1DB0-9DB8-D07B9FDD0F43}"/>
              </a:ext>
            </a:extLst>
          </p:cNvPr>
          <p:cNvSpPr/>
          <p:nvPr/>
        </p:nvSpPr>
        <p:spPr>
          <a:xfrm rot="1802768" flipH="1">
            <a:off x="9795509" y="2527297"/>
            <a:ext cx="121157" cy="1033445"/>
          </a:xfrm>
          <a:custGeom>
            <a:avLst/>
            <a:gdLst>
              <a:gd name="connsiteX0" fmla="*/ 105463 w 105463"/>
              <a:gd name="connsiteY0" fmla="*/ 0 h 420786"/>
              <a:gd name="connsiteX1" fmla="*/ 267 w 105463"/>
              <a:gd name="connsiteY1" fmla="*/ 186117 h 420786"/>
              <a:gd name="connsiteX2" fmla="*/ 81187 w 105463"/>
              <a:gd name="connsiteY2" fmla="*/ 420786 h 4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63" h="420786">
                <a:moveTo>
                  <a:pt x="105463" y="0"/>
                </a:moveTo>
                <a:cubicBezTo>
                  <a:pt x="54888" y="57993"/>
                  <a:pt x="4313" y="115986"/>
                  <a:pt x="267" y="186117"/>
                </a:cubicBezTo>
                <a:cubicBezTo>
                  <a:pt x="-3779" y="256248"/>
                  <a:pt x="38704" y="338517"/>
                  <a:pt x="81187" y="420786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CBA8405F-BA4A-366F-036E-ED6DADF4722F}"/>
              </a:ext>
            </a:extLst>
          </p:cNvPr>
          <p:cNvGrpSpPr/>
          <p:nvPr/>
        </p:nvGrpSpPr>
        <p:grpSpPr>
          <a:xfrm>
            <a:off x="9466288" y="1860693"/>
            <a:ext cx="1401920" cy="756434"/>
            <a:chOff x="5702302" y="5462073"/>
            <a:chExt cx="1401920" cy="756434"/>
          </a:xfrm>
        </p:grpSpPr>
        <p:sp>
          <p:nvSpPr>
            <p:cNvPr id="1083" name="Oval 1082">
              <a:extLst>
                <a:ext uri="{FF2B5EF4-FFF2-40B4-BE49-F238E27FC236}">
                  <a16:creationId xmlns:a16="http://schemas.microsoft.com/office/drawing/2014/main" id="{7EB4762F-90F5-3676-80B6-783F16262D28}"/>
                </a:ext>
              </a:extLst>
            </p:cNvPr>
            <p:cNvSpPr/>
            <p:nvPr/>
          </p:nvSpPr>
          <p:spPr>
            <a:xfrm>
              <a:off x="5702302" y="5462073"/>
              <a:ext cx="1401920" cy="7564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F670FB6F-7FE8-7FF6-4ED6-C46D64AD59E1}"/>
                </a:ext>
              </a:extLst>
            </p:cNvPr>
            <p:cNvSpPr txBox="1"/>
            <p:nvPr/>
          </p:nvSpPr>
          <p:spPr>
            <a:xfrm>
              <a:off x="5816336" y="5709485"/>
              <a:ext cx="11689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Manually by user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95" name="Oval 1094">
            <a:extLst>
              <a:ext uri="{FF2B5EF4-FFF2-40B4-BE49-F238E27FC236}">
                <a16:creationId xmlns:a16="http://schemas.microsoft.com/office/drawing/2014/main" id="{8B611B92-1CC7-5C22-FBBD-56EE44A4072D}"/>
              </a:ext>
            </a:extLst>
          </p:cNvPr>
          <p:cNvSpPr/>
          <p:nvPr/>
        </p:nvSpPr>
        <p:spPr>
          <a:xfrm rot="2999500">
            <a:off x="4916851" y="5426684"/>
            <a:ext cx="1460705" cy="8459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83520344-7898-76AB-238E-69E09B245E93}"/>
              </a:ext>
            </a:extLst>
          </p:cNvPr>
          <p:cNvSpPr txBox="1"/>
          <p:nvPr/>
        </p:nvSpPr>
        <p:spPr>
          <a:xfrm>
            <a:off x="5284596" y="5583996"/>
            <a:ext cx="798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Hybrid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Strategy</a:t>
            </a:r>
            <a:endParaRPr lang="nl-N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9" name="Oval 1098">
            <a:extLst>
              <a:ext uri="{FF2B5EF4-FFF2-40B4-BE49-F238E27FC236}">
                <a16:creationId xmlns:a16="http://schemas.microsoft.com/office/drawing/2014/main" id="{FDF353EC-A4B2-1C1F-22D7-F60470179377}"/>
              </a:ext>
            </a:extLst>
          </p:cNvPr>
          <p:cNvSpPr/>
          <p:nvPr/>
        </p:nvSpPr>
        <p:spPr>
          <a:xfrm>
            <a:off x="2467210" y="3936388"/>
            <a:ext cx="1460705" cy="8459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F1343002-D99A-F1F1-09F1-EAE919BE25D3}"/>
              </a:ext>
            </a:extLst>
          </p:cNvPr>
          <p:cNvSpPr txBox="1"/>
          <p:nvPr/>
        </p:nvSpPr>
        <p:spPr>
          <a:xfrm>
            <a:off x="2492805" y="4215323"/>
            <a:ext cx="1157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Score-Based</a:t>
            </a:r>
            <a:endParaRPr lang="nl-N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49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92422727-47B4-44B2-8EFA-2E8565CEA303}"/>
              </a:ext>
            </a:extLst>
          </p:cNvPr>
          <p:cNvSpPr/>
          <p:nvPr/>
        </p:nvSpPr>
        <p:spPr>
          <a:xfrm>
            <a:off x="1543389" y="2715896"/>
            <a:ext cx="1668938" cy="100730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Sprinkler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375C29-B419-19E4-B104-1E1C15424D66}"/>
              </a:ext>
            </a:extLst>
          </p:cNvPr>
          <p:cNvSpPr/>
          <p:nvPr/>
        </p:nvSpPr>
        <p:spPr>
          <a:xfrm>
            <a:off x="3618679" y="2715896"/>
            <a:ext cx="1668938" cy="1007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Rain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D326BC-AAA3-3649-787E-60496FFEC461}"/>
              </a:ext>
            </a:extLst>
          </p:cNvPr>
          <p:cNvSpPr/>
          <p:nvPr/>
        </p:nvSpPr>
        <p:spPr>
          <a:xfrm>
            <a:off x="5693969" y="2715896"/>
            <a:ext cx="1668938" cy="10073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Cloudy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629466-61D2-736C-F92D-F6F1314E1168}"/>
              </a:ext>
            </a:extLst>
          </p:cNvPr>
          <p:cNvSpPr/>
          <p:nvPr/>
        </p:nvSpPr>
        <p:spPr>
          <a:xfrm>
            <a:off x="7769259" y="2715896"/>
            <a:ext cx="1668938" cy="100730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Wet Grass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2A8BA9-8B58-94AE-34A1-F6EF54E46F17}"/>
              </a:ext>
            </a:extLst>
          </p:cNvPr>
          <p:cNvSpPr txBox="1"/>
          <p:nvPr/>
        </p:nvSpPr>
        <p:spPr>
          <a:xfrm>
            <a:off x="2743200" y="1995778"/>
            <a:ext cx="5569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1000 days data is collected for these four variables</a:t>
            </a:r>
            <a:endParaRPr lang="nl-NL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15A8DD-2B00-A317-4E44-A561CFBA9577}"/>
              </a:ext>
            </a:extLst>
          </p:cNvPr>
          <p:cNvCxnSpPr>
            <a:cxnSpLocks/>
          </p:cNvCxnSpPr>
          <p:nvPr/>
        </p:nvCxnSpPr>
        <p:spPr>
          <a:xfrm flipH="1">
            <a:off x="1868998" y="3723198"/>
            <a:ext cx="300905" cy="36816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736A5B-2A28-D74A-E9F0-A731C7A84407}"/>
              </a:ext>
            </a:extLst>
          </p:cNvPr>
          <p:cNvCxnSpPr>
            <a:cxnSpLocks/>
          </p:cNvCxnSpPr>
          <p:nvPr/>
        </p:nvCxnSpPr>
        <p:spPr>
          <a:xfrm>
            <a:off x="2589257" y="3723198"/>
            <a:ext cx="307885" cy="36816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80788C-731A-7869-2AFA-09B342DF84A8}"/>
              </a:ext>
            </a:extLst>
          </p:cNvPr>
          <p:cNvSpPr txBox="1"/>
          <p:nvPr/>
        </p:nvSpPr>
        <p:spPr>
          <a:xfrm>
            <a:off x="1490078" y="4064651"/>
            <a:ext cx="535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Yes?</a:t>
            </a:r>
            <a:endParaRPr lang="nl-NL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240CCE-A0E8-2EE0-E666-5A25230284D3}"/>
              </a:ext>
            </a:extLst>
          </p:cNvPr>
          <p:cNvSpPr txBox="1"/>
          <p:nvPr/>
        </p:nvSpPr>
        <p:spPr>
          <a:xfrm>
            <a:off x="2681026" y="4094279"/>
            <a:ext cx="494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No?</a:t>
            </a:r>
            <a:endParaRPr lang="nl-NL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2FBCA1-45A3-5CDB-AB53-F3BC1FBCB443}"/>
              </a:ext>
            </a:extLst>
          </p:cNvPr>
          <p:cNvCxnSpPr>
            <a:cxnSpLocks/>
          </p:cNvCxnSpPr>
          <p:nvPr/>
        </p:nvCxnSpPr>
        <p:spPr>
          <a:xfrm flipH="1">
            <a:off x="3886286" y="3752478"/>
            <a:ext cx="300905" cy="36816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55DF0D0-1308-F728-ED43-B8A3EC6F686D}"/>
              </a:ext>
            </a:extLst>
          </p:cNvPr>
          <p:cNvCxnSpPr>
            <a:cxnSpLocks/>
          </p:cNvCxnSpPr>
          <p:nvPr/>
        </p:nvCxnSpPr>
        <p:spPr>
          <a:xfrm>
            <a:off x="4606545" y="3752478"/>
            <a:ext cx="307885" cy="36816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4CBFA7B-2B88-0ED9-B0DA-FEA6F1B738B0}"/>
              </a:ext>
            </a:extLst>
          </p:cNvPr>
          <p:cNvSpPr txBox="1"/>
          <p:nvPr/>
        </p:nvSpPr>
        <p:spPr>
          <a:xfrm>
            <a:off x="3547122" y="4093931"/>
            <a:ext cx="535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Yes?</a:t>
            </a:r>
            <a:endParaRPr lang="nl-NL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FE8B57-E5C9-569D-F3D0-3F4A58699000}"/>
              </a:ext>
            </a:extLst>
          </p:cNvPr>
          <p:cNvSpPr txBox="1"/>
          <p:nvPr/>
        </p:nvSpPr>
        <p:spPr>
          <a:xfrm>
            <a:off x="4738070" y="4123559"/>
            <a:ext cx="494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No?</a:t>
            </a:r>
            <a:endParaRPr lang="nl-NL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4E6D0B-AC85-0CF0-72F2-CCDBF677D558}"/>
              </a:ext>
            </a:extLst>
          </p:cNvPr>
          <p:cNvCxnSpPr>
            <a:cxnSpLocks/>
          </p:cNvCxnSpPr>
          <p:nvPr/>
        </p:nvCxnSpPr>
        <p:spPr>
          <a:xfrm flipH="1">
            <a:off x="6084405" y="3752478"/>
            <a:ext cx="300905" cy="36816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EA8C9F-3F2F-8773-683E-2E68AC219B2C}"/>
              </a:ext>
            </a:extLst>
          </p:cNvPr>
          <p:cNvCxnSpPr>
            <a:cxnSpLocks/>
          </p:cNvCxnSpPr>
          <p:nvPr/>
        </p:nvCxnSpPr>
        <p:spPr>
          <a:xfrm>
            <a:off x="6804664" y="3752478"/>
            <a:ext cx="307885" cy="36816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A1610A6-2595-84AE-3765-1699D930D2F5}"/>
              </a:ext>
            </a:extLst>
          </p:cNvPr>
          <p:cNvSpPr txBox="1"/>
          <p:nvPr/>
        </p:nvSpPr>
        <p:spPr>
          <a:xfrm>
            <a:off x="5808853" y="4093931"/>
            <a:ext cx="535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Yes?</a:t>
            </a:r>
            <a:endParaRPr lang="nl-NL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48BE09-2189-4953-241C-44388230048F}"/>
              </a:ext>
            </a:extLst>
          </p:cNvPr>
          <p:cNvSpPr txBox="1"/>
          <p:nvPr/>
        </p:nvSpPr>
        <p:spPr>
          <a:xfrm>
            <a:off x="6999801" y="4123559"/>
            <a:ext cx="494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No?</a:t>
            </a:r>
            <a:endParaRPr lang="nl-NL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F7B2A5-D85D-23E9-ABA8-BBA1F937D8B6}"/>
              </a:ext>
            </a:extLst>
          </p:cNvPr>
          <p:cNvCxnSpPr>
            <a:cxnSpLocks/>
          </p:cNvCxnSpPr>
          <p:nvPr/>
        </p:nvCxnSpPr>
        <p:spPr>
          <a:xfrm flipH="1">
            <a:off x="8046624" y="3752478"/>
            <a:ext cx="300905" cy="36816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B1CE8AC-BC29-70E3-631E-B412525A8D8B}"/>
              </a:ext>
            </a:extLst>
          </p:cNvPr>
          <p:cNvCxnSpPr>
            <a:cxnSpLocks/>
          </p:cNvCxnSpPr>
          <p:nvPr/>
        </p:nvCxnSpPr>
        <p:spPr>
          <a:xfrm>
            <a:off x="8766883" y="3752478"/>
            <a:ext cx="307885" cy="36816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A91C33F-E4AE-DA10-2092-C68785B63522}"/>
              </a:ext>
            </a:extLst>
          </p:cNvPr>
          <p:cNvSpPr txBox="1"/>
          <p:nvPr/>
        </p:nvSpPr>
        <p:spPr>
          <a:xfrm>
            <a:off x="7771072" y="4093931"/>
            <a:ext cx="535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Yes?</a:t>
            </a:r>
            <a:endParaRPr lang="nl-NL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4A5D8A-E282-5CBA-4CA7-12517A4C597B}"/>
              </a:ext>
            </a:extLst>
          </p:cNvPr>
          <p:cNvSpPr txBox="1"/>
          <p:nvPr/>
        </p:nvSpPr>
        <p:spPr>
          <a:xfrm>
            <a:off x="8962020" y="4123559"/>
            <a:ext cx="494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No?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109298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3BBE3F3D-BB75-E8C7-B91C-3E138ADF84AC}"/>
              </a:ext>
            </a:extLst>
          </p:cNvPr>
          <p:cNvGrpSpPr/>
          <p:nvPr/>
        </p:nvGrpSpPr>
        <p:grpSpPr>
          <a:xfrm>
            <a:off x="532737" y="341907"/>
            <a:ext cx="2520564" cy="2170705"/>
            <a:chOff x="2568271" y="803083"/>
            <a:chExt cx="4802680" cy="4420924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E4F7502C-5C4A-127B-B270-5F68F76479A4}"/>
                </a:ext>
              </a:extLst>
            </p:cNvPr>
            <p:cNvSpPr/>
            <p:nvPr/>
          </p:nvSpPr>
          <p:spPr>
            <a:xfrm>
              <a:off x="3260127" y="803083"/>
              <a:ext cx="4110824" cy="3912042"/>
            </a:xfrm>
            <a:prstGeom prst="roundRect">
              <a:avLst>
                <a:gd name="adj" fmla="val 7560"/>
              </a:avLst>
            </a:prstGeom>
            <a:solidFill>
              <a:schemeClr val="bg1">
                <a:lumMod val="95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80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9ED5467-F429-2D56-74C6-492A09ACB28D}"/>
                </a:ext>
              </a:extLst>
            </p:cNvPr>
            <p:cNvSpPr/>
            <p:nvPr/>
          </p:nvSpPr>
          <p:spPr>
            <a:xfrm>
              <a:off x="2914199" y="1057524"/>
              <a:ext cx="4110824" cy="3912042"/>
            </a:xfrm>
            <a:prstGeom prst="roundRect">
              <a:avLst>
                <a:gd name="adj" fmla="val 6318"/>
              </a:avLst>
            </a:prstGeom>
            <a:solidFill>
              <a:schemeClr val="bg1">
                <a:lumMod val="95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80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E712C0F-E825-C6E9-4620-33C3B32305EF}"/>
                </a:ext>
              </a:extLst>
            </p:cNvPr>
            <p:cNvSpPr/>
            <p:nvPr/>
          </p:nvSpPr>
          <p:spPr>
            <a:xfrm>
              <a:off x="2568271" y="1311965"/>
              <a:ext cx="4110824" cy="3912042"/>
            </a:xfrm>
            <a:prstGeom prst="roundRect">
              <a:avLst>
                <a:gd name="adj" fmla="val 6318"/>
              </a:avLst>
            </a:prstGeom>
            <a:solidFill>
              <a:schemeClr val="bg1">
                <a:lumMod val="95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8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2422727-47B4-44B2-8EFA-2E8565CEA303}"/>
                </a:ext>
              </a:extLst>
            </p:cNvPr>
            <p:cNvSpPr/>
            <p:nvPr/>
          </p:nvSpPr>
          <p:spPr>
            <a:xfrm>
              <a:off x="3820604" y="1433699"/>
              <a:ext cx="1668938" cy="100730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Sprinkler</a:t>
              </a:r>
              <a:endParaRPr lang="nl-NL" sz="8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4375C29-B419-19E4-B104-1E1C15424D66}"/>
                </a:ext>
              </a:extLst>
            </p:cNvPr>
            <p:cNvSpPr/>
            <p:nvPr/>
          </p:nvSpPr>
          <p:spPr>
            <a:xfrm>
              <a:off x="2662474" y="2777231"/>
              <a:ext cx="1668938" cy="100730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Rain</a:t>
              </a:r>
              <a:endParaRPr lang="nl-NL" sz="8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4D326BC-AAA3-3649-787E-60496FFEC461}"/>
                </a:ext>
              </a:extLst>
            </p:cNvPr>
            <p:cNvSpPr/>
            <p:nvPr/>
          </p:nvSpPr>
          <p:spPr>
            <a:xfrm>
              <a:off x="4882935" y="2777231"/>
              <a:ext cx="1668938" cy="100730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Cloudy</a:t>
              </a:r>
              <a:endParaRPr lang="nl-NL" sz="8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629466-61D2-736C-F92D-F6F1314E1168}"/>
                </a:ext>
              </a:extLst>
            </p:cNvPr>
            <p:cNvSpPr/>
            <p:nvPr/>
          </p:nvSpPr>
          <p:spPr>
            <a:xfrm>
              <a:off x="3820604" y="4048470"/>
              <a:ext cx="1668938" cy="100730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Wet Grass</a:t>
              </a:r>
              <a:endParaRPr lang="nl-NL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1738CB4-A934-B958-D8C4-7392B030DAF0}"/>
                </a:ext>
              </a:extLst>
            </p:cNvPr>
            <p:cNvCxnSpPr>
              <a:cxnSpLocks/>
            </p:cNvCxnSpPr>
            <p:nvPr/>
          </p:nvCxnSpPr>
          <p:spPr>
            <a:xfrm>
              <a:off x="5123131" y="2409066"/>
              <a:ext cx="307885" cy="368165"/>
            </a:xfrm>
            <a:prstGeom prst="straightConnector1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D4684B8-C78E-66EC-05CD-5F9D71127474}"/>
                </a:ext>
              </a:extLst>
            </p:cNvPr>
            <p:cNvCxnSpPr>
              <a:cxnSpLocks/>
            </p:cNvCxnSpPr>
            <p:nvPr/>
          </p:nvCxnSpPr>
          <p:spPr>
            <a:xfrm>
              <a:off x="3917078" y="3784533"/>
              <a:ext cx="307885" cy="368165"/>
            </a:xfrm>
            <a:prstGeom prst="straightConnector1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5A8F0C1-2502-18E7-6D8F-327D01EE70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01698" y="2435852"/>
              <a:ext cx="350087" cy="368165"/>
            </a:xfrm>
            <a:prstGeom prst="straightConnector1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09B7A21-5735-D346-645B-2EF3E8E100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0929" y="3784533"/>
              <a:ext cx="350087" cy="368165"/>
            </a:xfrm>
            <a:prstGeom prst="straightConnector1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954144-3B91-3DC3-B29B-CD6EC1434609}"/>
              </a:ext>
            </a:extLst>
          </p:cNvPr>
          <p:cNvCxnSpPr>
            <a:cxnSpLocks/>
          </p:cNvCxnSpPr>
          <p:nvPr/>
        </p:nvCxnSpPr>
        <p:spPr>
          <a:xfrm flipV="1">
            <a:off x="2736488" y="1995777"/>
            <a:ext cx="547401" cy="57478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1377A2C-12CA-047B-3F5B-7398C116286A}"/>
              </a:ext>
            </a:extLst>
          </p:cNvPr>
          <p:cNvSpPr txBox="1"/>
          <p:nvPr/>
        </p:nvSpPr>
        <p:spPr>
          <a:xfrm rot="18783804">
            <a:off x="2574299" y="2238776"/>
            <a:ext cx="1075936" cy="2308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543 unique DAGs</a:t>
            </a:r>
            <a:endParaRPr lang="nl-NL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37758B-D715-2B29-8F70-BBD07BC3160F}"/>
              </a:ext>
            </a:extLst>
          </p:cNvPr>
          <p:cNvSpPr txBox="1"/>
          <p:nvPr/>
        </p:nvSpPr>
        <p:spPr>
          <a:xfrm>
            <a:off x="508990" y="2120625"/>
            <a:ext cx="59022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DAG 1</a:t>
            </a:r>
          </a:p>
          <a:p>
            <a:r>
              <a:rPr lang="en-US" sz="900" dirty="0"/>
              <a:t>Score: ?</a:t>
            </a:r>
            <a:endParaRPr lang="nl-NL" sz="900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3D354700-99D3-DD11-ACF9-BFBBBFE0A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170" y="2855320"/>
            <a:ext cx="5185342" cy="324859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7DF48EF-AAB4-468A-3E6F-E73990D98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076" y="617367"/>
            <a:ext cx="1600000" cy="207619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D4C08BD-FB94-1F26-9FE5-ECD83D41F5D9}"/>
              </a:ext>
            </a:extLst>
          </p:cNvPr>
          <p:cNvCxnSpPr>
            <a:cxnSpLocks/>
          </p:cNvCxnSpPr>
          <p:nvPr/>
        </p:nvCxnSpPr>
        <p:spPr>
          <a:xfrm>
            <a:off x="5011518" y="2787938"/>
            <a:ext cx="0" cy="267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0B1BF6-8F12-7F15-0B26-83CCC16C2A15}"/>
              </a:ext>
            </a:extLst>
          </p:cNvPr>
          <p:cNvSpPr txBox="1"/>
          <p:nvPr/>
        </p:nvSpPr>
        <p:spPr>
          <a:xfrm>
            <a:off x="4818076" y="412130"/>
            <a:ext cx="1600000" cy="2308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DAG with the best score</a:t>
            </a:r>
            <a:endParaRPr lang="nl-NL" sz="900" b="1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F1873FF-CD87-D6F6-D8A3-59155EE1C7E2}"/>
              </a:ext>
            </a:extLst>
          </p:cNvPr>
          <p:cNvGrpSpPr/>
          <p:nvPr/>
        </p:nvGrpSpPr>
        <p:grpSpPr>
          <a:xfrm>
            <a:off x="7818558" y="386535"/>
            <a:ext cx="1600000" cy="2307022"/>
            <a:chOff x="7828083" y="386535"/>
            <a:chExt cx="1600000" cy="230702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75C605F-83B3-BC8D-C31A-359F1FBC832C}"/>
                </a:ext>
              </a:extLst>
            </p:cNvPr>
            <p:cNvSpPr txBox="1"/>
            <p:nvPr/>
          </p:nvSpPr>
          <p:spPr>
            <a:xfrm>
              <a:off x="7828083" y="386535"/>
              <a:ext cx="1600000" cy="2308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DAG with the worst score</a:t>
              </a:r>
              <a:endParaRPr lang="nl-NL" sz="900" b="1" dirty="0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F731576E-FD75-7D9B-DDB2-1CE96B6E6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6071" t="81746" r="20886" b="1020"/>
            <a:stretch/>
          </p:blipFill>
          <p:spPr>
            <a:xfrm>
              <a:off x="8061898" y="669294"/>
              <a:ext cx="1008689" cy="3578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855F2E61-F42E-51C3-58B6-955904A7F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9588" t="1202" r="28024" b="81549"/>
            <a:stretch/>
          </p:blipFill>
          <p:spPr>
            <a:xfrm>
              <a:off x="8147142" y="2335417"/>
              <a:ext cx="838200" cy="35814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1BFBA49-9760-1994-5456-E5E9E94D77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6242" y="1027103"/>
              <a:ext cx="9951" cy="13083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EFBF0FA-E9E0-990F-22D0-9428A8A4854D}"/>
                </a:ext>
              </a:extLst>
            </p:cNvPr>
            <p:cNvSpPr/>
            <p:nvPr/>
          </p:nvSpPr>
          <p:spPr>
            <a:xfrm>
              <a:off x="7828083" y="617367"/>
              <a:ext cx="1600000" cy="2076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A364581-B72A-0D8A-0AFF-5DAE2CFF929D}"/>
              </a:ext>
            </a:extLst>
          </p:cNvPr>
          <p:cNvCxnSpPr>
            <a:cxnSpLocks/>
          </p:cNvCxnSpPr>
          <p:nvPr/>
        </p:nvCxnSpPr>
        <p:spPr>
          <a:xfrm>
            <a:off x="9183468" y="2826038"/>
            <a:ext cx="0" cy="274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740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Widescreen</PresentationFormat>
  <Paragraphs>190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Erdogan Taskesen</dc:creator>
  <cp:lastModifiedBy>Erdogan Taskesen</cp:lastModifiedBy>
  <cp:revision>20</cp:revision>
  <dcterms:created xsi:type="dcterms:W3CDTF">2024-10-02T13:47:29Z</dcterms:created>
  <dcterms:modified xsi:type="dcterms:W3CDTF">2024-10-05T10:18:38Z</dcterms:modified>
</cp:coreProperties>
</file>