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2925763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9" autoAdjust="0"/>
    <p:restoredTop sz="94660"/>
  </p:normalViewPr>
  <p:slideViewPr>
    <p:cSldViewPr snapToGrid="0">
      <p:cViewPr>
        <p:scale>
          <a:sx n="150" d="100"/>
          <a:sy n="150" d="100"/>
        </p:scale>
        <p:origin x="295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729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57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19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82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5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55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359052"/>
            <a:ext cx="2486899" cy="763811"/>
          </a:xfrm>
        </p:spPr>
        <p:txBody>
          <a:bodyPr anchor="b"/>
          <a:lstStyle>
            <a:lvl1pPr algn="ctr">
              <a:defRPr sz="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21" y="1152318"/>
            <a:ext cx="2194322" cy="529691"/>
          </a:xfrm>
        </p:spPr>
        <p:txBody>
          <a:bodyPr/>
          <a:lstStyle>
            <a:lvl1pPr marL="0" indent="0" algn="ctr">
              <a:buNone/>
              <a:defRPr sz="768"/>
            </a:lvl1pPr>
            <a:lvl2pPr marL="146258" indent="0" algn="ctr">
              <a:buNone/>
              <a:defRPr sz="640"/>
            </a:lvl2pPr>
            <a:lvl3pPr marL="292517" indent="0" algn="ctr">
              <a:buNone/>
              <a:defRPr sz="576"/>
            </a:lvl3pPr>
            <a:lvl4pPr marL="438775" indent="0" algn="ctr">
              <a:buNone/>
              <a:defRPr sz="512"/>
            </a:lvl4pPr>
            <a:lvl5pPr marL="585033" indent="0" algn="ctr">
              <a:buNone/>
              <a:defRPr sz="512"/>
            </a:lvl5pPr>
            <a:lvl6pPr marL="731291" indent="0" algn="ctr">
              <a:buNone/>
              <a:defRPr sz="512"/>
            </a:lvl6pPr>
            <a:lvl7pPr marL="877550" indent="0" algn="ctr">
              <a:buNone/>
              <a:defRPr sz="512"/>
            </a:lvl7pPr>
            <a:lvl8pPr marL="1023808" indent="0" algn="ctr">
              <a:buNone/>
              <a:defRPr sz="512"/>
            </a:lvl8pPr>
            <a:lvl9pPr marL="1170066" indent="0" algn="ctr">
              <a:buNone/>
              <a:defRPr sz="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3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749" y="116806"/>
            <a:ext cx="630868" cy="1859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46" y="116806"/>
            <a:ext cx="1856031" cy="1859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5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22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" y="546958"/>
            <a:ext cx="2523471" cy="912612"/>
          </a:xfrm>
        </p:spPr>
        <p:txBody>
          <a:bodyPr anchor="b"/>
          <a:lstStyle>
            <a:lvl1pPr>
              <a:defRPr sz="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22" y="1468204"/>
            <a:ext cx="2523471" cy="479921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/>
                </a:solidFill>
              </a:defRPr>
            </a:lvl1pPr>
            <a:lvl2pPr marL="14625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517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8775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033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291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755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380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066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7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46" y="584031"/>
            <a:ext cx="1243449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168" y="584031"/>
            <a:ext cx="1243449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6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16807"/>
            <a:ext cx="2523471" cy="4240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27" y="537816"/>
            <a:ext cx="1237735" cy="26357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258" indent="0">
              <a:buNone/>
              <a:defRPr sz="640" b="1"/>
            </a:lvl2pPr>
            <a:lvl3pPr marL="292517" indent="0">
              <a:buNone/>
              <a:defRPr sz="576" b="1"/>
            </a:lvl3pPr>
            <a:lvl4pPr marL="438775" indent="0">
              <a:buNone/>
              <a:defRPr sz="512" b="1"/>
            </a:lvl4pPr>
            <a:lvl5pPr marL="585033" indent="0">
              <a:buNone/>
              <a:defRPr sz="512" b="1"/>
            </a:lvl5pPr>
            <a:lvl6pPr marL="731291" indent="0">
              <a:buNone/>
              <a:defRPr sz="512" b="1"/>
            </a:lvl6pPr>
            <a:lvl7pPr marL="877550" indent="0">
              <a:buNone/>
              <a:defRPr sz="512" b="1"/>
            </a:lvl7pPr>
            <a:lvl8pPr marL="1023808" indent="0">
              <a:buNone/>
              <a:defRPr sz="512" b="1"/>
            </a:lvl8pPr>
            <a:lvl9pPr marL="1170066" indent="0">
              <a:buNone/>
              <a:defRPr sz="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27" y="801392"/>
            <a:ext cx="1237735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168" y="537816"/>
            <a:ext cx="1243830" cy="26357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258" indent="0">
              <a:buNone/>
              <a:defRPr sz="640" b="1"/>
            </a:lvl2pPr>
            <a:lvl3pPr marL="292517" indent="0">
              <a:buNone/>
              <a:defRPr sz="576" b="1"/>
            </a:lvl3pPr>
            <a:lvl4pPr marL="438775" indent="0">
              <a:buNone/>
              <a:defRPr sz="512" b="1"/>
            </a:lvl4pPr>
            <a:lvl5pPr marL="585033" indent="0">
              <a:buNone/>
              <a:defRPr sz="512" b="1"/>
            </a:lvl5pPr>
            <a:lvl6pPr marL="731291" indent="0">
              <a:buNone/>
              <a:defRPr sz="512" b="1"/>
            </a:lvl6pPr>
            <a:lvl7pPr marL="877550" indent="0">
              <a:buNone/>
              <a:defRPr sz="512" b="1"/>
            </a:lvl7pPr>
            <a:lvl8pPr marL="1023808" indent="0">
              <a:buNone/>
              <a:defRPr sz="512" b="1"/>
            </a:lvl8pPr>
            <a:lvl9pPr marL="1170066" indent="0">
              <a:buNone/>
              <a:defRPr sz="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168" y="801392"/>
            <a:ext cx="1243830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6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66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46262"/>
            <a:ext cx="943635" cy="51191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30" y="315885"/>
            <a:ext cx="1481168" cy="1559109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658178"/>
            <a:ext cx="943635" cy="1219355"/>
          </a:xfrm>
        </p:spPr>
        <p:txBody>
          <a:bodyPr/>
          <a:lstStyle>
            <a:lvl1pPr marL="0" indent="0">
              <a:buNone/>
              <a:defRPr sz="512"/>
            </a:lvl1pPr>
            <a:lvl2pPr marL="146258" indent="0">
              <a:buNone/>
              <a:defRPr sz="448"/>
            </a:lvl2pPr>
            <a:lvl3pPr marL="292517" indent="0">
              <a:buNone/>
              <a:defRPr sz="384"/>
            </a:lvl3pPr>
            <a:lvl4pPr marL="438775" indent="0">
              <a:buNone/>
              <a:defRPr sz="320"/>
            </a:lvl4pPr>
            <a:lvl5pPr marL="585033" indent="0">
              <a:buNone/>
              <a:defRPr sz="320"/>
            </a:lvl5pPr>
            <a:lvl6pPr marL="731291" indent="0">
              <a:buNone/>
              <a:defRPr sz="320"/>
            </a:lvl6pPr>
            <a:lvl7pPr marL="877550" indent="0">
              <a:buNone/>
              <a:defRPr sz="320"/>
            </a:lvl7pPr>
            <a:lvl8pPr marL="1023808" indent="0">
              <a:buNone/>
              <a:defRPr sz="320"/>
            </a:lvl8pPr>
            <a:lvl9pPr marL="1170066" indent="0">
              <a:buNone/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9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46262"/>
            <a:ext cx="943635" cy="51191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830" y="315885"/>
            <a:ext cx="1481168" cy="1559109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258" indent="0">
              <a:buNone/>
              <a:defRPr sz="896"/>
            </a:lvl2pPr>
            <a:lvl3pPr marL="292517" indent="0">
              <a:buNone/>
              <a:defRPr sz="768"/>
            </a:lvl3pPr>
            <a:lvl4pPr marL="438775" indent="0">
              <a:buNone/>
              <a:defRPr sz="640"/>
            </a:lvl4pPr>
            <a:lvl5pPr marL="585033" indent="0">
              <a:buNone/>
              <a:defRPr sz="640"/>
            </a:lvl5pPr>
            <a:lvl6pPr marL="731291" indent="0">
              <a:buNone/>
              <a:defRPr sz="640"/>
            </a:lvl6pPr>
            <a:lvl7pPr marL="877550" indent="0">
              <a:buNone/>
              <a:defRPr sz="640"/>
            </a:lvl7pPr>
            <a:lvl8pPr marL="1023808" indent="0">
              <a:buNone/>
              <a:defRPr sz="640"/>
            </a:lvl8pPr>
            <a:lvl9pPr marL="1170066" indent="0">
              <a:buNone/>
              <a:defRPr sz="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658178"/>
            <a:ext cx="943635" cy="1219355"/>
          </a:xfrm>
        </p:spPr>
        <p:txBody>
          <a:bodyPr/>
          <a:lstStyle>
            <a:lvl1pPr marL="0" indent="0">
              <a:buNone/>
              <a:defRPr sz="512"/>
            </a:lvl1pPr>
            <a:lvl2pPr marL="146258" indent="0">
              <a:buNone/>
              <a:defRPr sz="448"/>
            </a:lvl2pPr>
            <a:lvl3pPr marL="292517" indent="0">
              <a:buNone/>
              <a:defRPr sz="384"/>
            </a:lvl3pPr>
            <a:lvl4pPr marL="438775" indent="0">
              <a:buNone/>
              <a:defRPr sz="320"/>
            </a:lvl4pPr>
            <a:lvl5pPr marL="585033" indent="0">
              <a:buNone/>
              <a:defRPr sz="320"/>
            </a:lvl5pPr>
            <a:lvl6pPr marL="731291" indent="0">
              <a:buNone/>
              <a:defRPr sz="320"/>
            </a:lvl6pPr>
            <a:lvl7pPr marL="877550" indent="0">
              <a:buNone/>
              <a:defRPr sz="320"/>
            </a:lvl7pPr>
            <a:lvl8pPr marL="1023808" indent="0">
              <a:buNone/>
              <a:defRPr sz="320"/>
            </a:lvl8pPr>
            <a:lvl9pPr marL="1170066" indent="0">
              <a:buNone/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71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46" y="116807"/>
            <a:ext cx="2523471" cy="42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6" y="584031"/>
            <a:ext cx="2523471" cy="13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46" y="2033444"/>
            <a:ext cx="658297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159" y="2033444"/>
            <a:ext cx="987445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320" y="2033444"/>
            <a:ext cx="658297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9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2517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29" indent="-73129" algn="l" defTabSz="29251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387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646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1904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162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421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0679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6937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195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258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517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8775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033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291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7550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3808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066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Oval 1161">
            <a:extLst>
              <a:ext uri="{FF2B5EF4-FFF2-40B4-BE49-F238E27FC236}">
                <a16:creationId xmlns:a16="http://schemas.microsoft.com/office/drawing/2014/main" id="{F6BE044D-73AA-40D4-8CB0-070EFEB2A1B0}"/>
              </a:ext>
            </a:extLst>
          </p:cNvPr>
          <p:cNvSpPr>
            <a:spLocks noChangeAspect="1"/>
          </p:cNvSpPr>
          <p:nvPr/>
        </p:nvSpPr>
        <p:spPr>
          <a:xfrm>
            <a:off x="58021" y="700840"/>
            <a:ext cx="870585" cy="8705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B</a:t>
            </a:r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3013C777-4E6D-5EEB-4D08-9DC902001E2E}"/>
              </a:ext>
            </a:extLst>
          </p:cNvPr>
          <p:cNvSpPr>
            <a:spLocks noChangeAspect="1"/>
          </p:cNvSpPr>
          <p:nvPr/>
        </p:nvSpPr>
        <p:spPr>
          <a:xfrm>
            <a:off x="1055206" y="700839"/>
            <a:ext cx="870586" cy="870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N</a:t>
            </a:r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C04C6CFF-FDA3-AA2E-2875-1B9DECC63D95}"/>
              </a:ext>
            </a:extLst>
          </p:cNvPr>
          <p:cNvSpPr>
            <a:spLocks noChangeAspect="1"/>
          </p:cNvSpPr>
          <p:nvPr/>
        </p:nvSpPr>
        <p:spPr>
          <a:xfrm>
            <a:off x="1449705" y="53340"/>
            <a:ext cx="445769" cy="4457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</a:t>
            </a:r>
            <a:endParaRPr lang="nl-NL" sz="3200" dirty="0">
              <a:solidFill>
                <a:schemeClr val="tx1"/>
              </a:solidFill>
            </a:endParaRP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FFEF217E-4C1A-97FB-1F88-AA29F0BF2701}"/>
              </a:ext>
            </a:extLst>
          </p:cNvPr>
          <p:cNvSpPr>
            <a:spLocks noChangeAspect="1"/>
          </p:cNvSpPr>
          <p:nvPr/>
        </p:nvSpPr>
        <p:spPr>
          <a:xfrm>
            <a:off x="2333623" y="196216"/>
            <a:ext cx="445769" cy="4457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  <a:endParaRPr lang="nl-NL" sz="3200" dirty="0">
              <a:solidFill>
                <a:schemeClr val="tx1"/>
              </a:solidFill>
            </a:endParaRP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4332F25-2790-5EE8-2EA8-92BC3E55618A}"/>
              </a:ext>
            </a:extLst>
          </p:cNvPr>
          <p:cNvSpPr>
            <a:spLocks noChangeAspect="1"/>
          </p:cNvSpPr>
          <p:nvPr/>
        </p:nvSpPr>
        <p:spPr>
          <a:xfrm>
            <a:off x="2304411" y="861910"/>
            <a:ext cx="445769" cy="4457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nl-NL" sz="3200" dirty="0">
              <a:solidFill>
                <a:schemeClr val="tx1"/>
              </a:solidFill>
            </a:endParaRP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2686D4CA-7DD5-D646-645D-CAFCDEED6C09}"/>
              </a:ext>
            </a:extLst>
          </p:cNvPr>
          <p:cNvSpPr>
            <a:spLocks noChangeAspect="1"/>
          </p:cNvSpPr>
          <p:nvPr/>
        </p:nvSpPr>
        <p:spPr>
          <a:xfrm>
            <a:off x="1944678" y="1394057"/>
            <a:ext cx="445769" cy="4457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  <a:endParaRPr lang="nl-NL" sz="3200" dirty="0">
              <a:solidFill>
                <a:schemeClr val="tx1"/>
              </a:solidFill>
            </a:endParaRP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3DB28EA9-FDEB-911C-CD76-653E2EDA46AD}"/>
              </a:ext>
            </a:extLst>
          </p:cNvPr>
          <p:cNvSpPr>
            <a:spLocks noChangeAspect="1"/>
          </p:cNvSpPr>
          <p:nvPr/>
        </p:nvSpPr>
        <p:spPr>
          <a:xfrm>
            <a:off x="1396365" y="1708787"/>
            <a:ext cx="445769" cy="4457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  <a:endParaRPr lang="nl-NL" sz="3200" dirty="0">
              <a:solidFill>
                <a:schemeClr val="tx1"/>
              </a:solidFill>
            </a:endParaRP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12D9A1C1-9EC4-A067-848C-1213355C34F1}"/>
              </a:ext>
            </a:extLst>
          </p:cNvPr>
          <p:cNvCxnSpPr>
            <a:cxnSpLocks/>
          </p:cNvCxnSpPr>
          <p:nvPr/>
        </p:nvCxnSpPr>
        <p:spPr>
          <a:xfrm>
            <a:off x="944880" y="1136132"/>
            <a:ext cx="91440" cy="40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F64F97A2-E90E-1FB0-0A9C-01ACD0E13175}"/>
              </a:ext>
            </a:extLst>
          </p:cNvPr>
          <p:cNvCxnSpPr>
            <a:cxnSpLocks/>
          </p:cNvCxnSpPr>
          <p:nvPr/>
        </p:nvCxnSpPr>
        <p:spPr>
          <a:xfrm flipH="1">
            <a:off x="1973580" y="1104497"/>
            <a:ext cx="297180" cy="76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9925C075-5FAB-1E1C-65C4-A9C7E4C1D8F7}"/>
              </a:ext>
            </a:extLst>
          </p:cNvPr>
          <p:cNvCxnSpPr>
            <a:cxnSpLocks/>
          </p:cNvCxnSpPr>
          <p:nvPr/>
        </p:nvCxnSpPr>
        <p:spPr>
          <a:xfrm flipH="1" flipV="1">
            <a:off x="1897380" y="1394057"/>
            <a:ext cx="76200" cy="689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E308CDDE-F504-9DB6-EF80-379FC2C70DCB}"/>
              </a:ext>
            </a:extLst>
          </p:cNvPr>
          <p:cNvCxnSpPr/>
          <p:nvPr/>
        </p:nvCxnSpPr>
        <p:spPr>
          <a:xfrm flipH="1">
            <a:off x="1577340" y="521969"/>
            <a:ext cx="41910" cy="1558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EF0DC2FA-E3C6-166A-BACC-0343A55A809A}"/>
              </a:ext>
            </a:extLst>
          </p:cNvPr>
          <p:cNvCxnSpPr>
            <a:cxnSpLocks/>
          </p:cNvCxnSpPr>
          <p:nvPr/>
        </p:nvCxnSpPr>
        <p:spPr>
          <a:xfrm flipH="1">
            <a:off x="1882140" y="563477"/>
            <a:ext cx="449580" cy="32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14946350-279A-C4CA-9D75-4978FCAF917D}"/>
              </a:ext>
            </a:extLst>
          </p:cNvPr>
          <p:cNvCxnSpPr>
            <a:cxnSpLocks/>
          </p:cNvCxnSpPr>
          <p:nvPr/>
        </p:nvCxnSpPr>
        <p:spPr>
          <a:xfrm flipH="1" flipV="1">
            <a:off x="1576073" y="1597895"/>
            <a:ext cx="8887" cy="861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Oval 1162">
            <a:extLst>
              <a:ext uri="{FF2B5EF4-FFF2-40B4-BE49-F238E27FC236}">
                <a16:creationId xmlns:a16="http://schemas.microsoft.com/office/drawing/2014/main" id="{3013C777-4E6D-5EEB-4D08-9DC902001E2E}"/>
              </a:ext>
            </a:extLst>
          </p:cNvPr>
          <p:cNvSpPr>
            <a:spLocks noChangeAspect="1"/>
          </p:cNvSpPr>
          <p:nvPr/>
        </p:nvSpPr>
        <p:spPr>
          <a:xfrm>
            <a:off x="1433295" y="884452"/>
            <a:ext cx="273486" cy="273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FFEF217E-4C1A-97FB-1F88-AA29F0BF2701}"/>
              </a:ext>
            </a:extLst>
          </p:cNvPr>
          <p:cNvSpPr>
            <a:spLocks noChangeAspect="1"/>
          </p:cNvSpPr>
          <p:nvPr/>
        </p:nvSpPr>
        <p:spPr>
          <a:xfrm>
            <a:off x="1177901" y="1455631"/>
            <a:ext cx="662094" cy="662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>
              <a:solidFill>
                <a:schemeClr val="tx1"/>
              </a:solidFill>
            </a:endParaRP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4332F25-2790-5EE8-2EA8-92BC3E55618A}"/>
              </a:ext>
            </a:extLst>
          </p:cNvPr>
          <p:cNvSpPr>
            <a:spLocks noChangeAspect="1"/>
          </p:cNvSpPr>
          <p:nvPr/>
        </p:nvSpPr>
        <p:spPr>
          <a:xfrm>
            <a:off x="777641" y="650137"/>
            <a:ext cx="445769" cy="4457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>
              <a:solidFill>
                <a:schemeClr val="tx1"/>
              </a:solidFill>
            </a:endParaRP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2686D4CA-7DD5-D646-645D-CAFCDEED6C09}"/>
              </a:ext>
            </a:extLst>
          </p:cNvPr>
          <p:cNvSpPr>
            <a:spLocks noChangeAspect="1"/>
          </p:cNvSpPr>
          <p:nvPr/>
        </p:nvSpPr>
        <p:spPr>
          <a:xfrm>
            <a:off x="1899185" y="579728"/>
            <a:ext cx="726745" cy="7267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 dirty="0">
              <a:solidFill>
                <a:schemeClr val="tx1"/>
              </a:solidFill>
            </a:endParaRPr>
          </a:p>
        </p:txBody>
      </p: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E308CDDE-F504-9DB6-EF80-379FC2C70DCB}"/>
              </a:ext>
            </a:extLst>
          </p:cNvPr>
          <p:cNvCxnSpPr>
            <a:cxnSpLocks/>
          </p:cNvCxnSpPr>
          <p:nvPr/>
        </p:nvCxnSpPr>
        <p:spPr>
          <a:xfrm flipH="1">
            <a:off x="1772450" y="1251430"/>
            <a:ext cx="233152" cy="2703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EF0DC2FA-E3C6-166A-BACC-0343A55A809A}"/>
              </a:ext>
            </a:extLst>
          </p:cNvPr>
          <p:cNvCxnSpPr>
            <a:cxnSpLocks/>
          </p:cNvCxnSpPr>
          <p:nvPr/>
        </p:nvCxnSpPr>
        <p:spPr>
          <a:xfrm>
            <a:off x="1096727" y="1107778"/>
            <a:ext cx="174857" cy="3971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61905" y="1181950"/>
            <a:ext cx="31902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BNl</a:t>
            </a:r>
            <a:r>
              <a:rPr lang="en-US" sz="2400" dirty="0"/>
              <a:t> </a:t>
            </a:r>
            <a:r>
              <a:rPr lang="en-US" sz="6600" dirty="0"/>
              <a:t>e</a:t>
            </a:r>
            <a:r>
              <a:rPr lang="en-US" sz="3600" dirty="0"/>
              <a:t> </a:t>
            </a:r>
            <a:r>
              <a:rPr lang="en-US" sz="6600" dirty="0" err="1"/>
              <a:t>arn</a:t>
            </a:r>
            <a:endParaRPr lang="nl-NL" sz="6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25C075-5FAB-1E1C-65C4-A9C7E4C1D8F7}"/>
              </a:ext>
            </a:extLst>
          </p:cNvPr>
          <p:cNvCxnSpPr>
            <a:cxnSpLocks/>
          </p:cNvCxnSpPr>
          <p:nvPr/>
        </p:nvCxnSpPr>
        <p:spPr>
          <a:xfrm flipH="1">
            <a:off x="1557334" y="1193416"/>
            <a:ext cx="3500" cy="2305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61905" y="997800"/>
            <a:ext cx="29514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BNlearn</a:t>
            </a:r>
            <a:endParaRPr lang="nl-NL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1494631" y="50210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B3D5FD-CC3A-6F12-5B4A-FC72076CBB4A}"/>
              </a:ext>
            </a:extLst>
          </p:cNvPr>
          <p:cNvSpPr>
            <a:spLocks noChangeAspect="1"/>
          </p:cNvSpPr>
          <p:nvPr/>
        </p:nvSpPr>
        <p:spPr>
          <a:xfrm>
            <a:off x="2532856" y="176019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330722" y="825857"/>
            <a:ext cx="186492" cy="1864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1848247" y="1127482"/>
            <a:ext cx="250468" cy="2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481263" y="749498"/>
            <a:ext cx="313928" cy="313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890712" y="385747"/>
            <a:ext cx="411177" cy="4111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514475" y="679450"/>
            <a:ext cx="381000" cy="196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 flipH="1">
            <a:off x="2003425" y="809625"/>
            <a:ext cx="41275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270125" y="708025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55A446-9E43-F99B-ADBF-61E2BE097A43}"/>
              </a:ext>
            </a:extLst>
          </p:cNvPr>
          <p:cNvCxnSpPr>
            <a:cxnSpLocks/>
          </p:cNvCxnSpPr>
          <p:nvPr/>
        </p:nvCxnSpPr>
        <p:spPr>
          <a:xfrm flipV="1">
            <a:off x="2286000" y="352425"/>
            <a:ext cx="244475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 flipV="1">
            <a:off x="1720850" y="263525"/>
            <a:ext cx="215900" cy="190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61905" y="680300"/>
            <a:ext cx="29514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BNlearn</a:t>
            </a:r>
            <a:endParaRPr lang="nl-NL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1494631" y="50210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B3D5FD-CC3A-6F12-5B4A-FC72076CBB4A}"/>
              </a:ext>
            </a:extLst>
          </p:cNvPr>
          <p:cNvSpPr>
            <a:spLocks noChangeAspect="1"/>
          </p:cNvSpPr>
          <p:nvPr/>
        </p:nvSpPr>
        <p:spPr>
          <a:xfrm>
            <a:off x="2532856" y="176019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330722" y="825857"/>
            <a:ext cx="186492" cy="1864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1011237" y="206578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481263" y="749498"/>
            <a:ext cx="313928" cy="313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890712" y="385747"/>
            <a:ext cx="411177" cy="4111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514475" y="679450"/>
            <a:ext cx="381000" cy="196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 flipH="1">
            <a:off x="1206500" y="180766"/>
            <a:ext cx="286941" cy="82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270125" y="708025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55A446-9E43-F99B-ADBF-61E2BE097A43}"/>
              </a:ext>
            </a:extLst>
          </p:cNvPr>
          <p:cNvCxnSpPr>
            <a:cxnSpLocks/>
          </p:cNvCxnSpPr>
          <p:nvPr/>
        </p:nvCxnSpPr>
        <p:spPr>
          <a:xfrm flipV="1">
            <a:off x="2286000" y="352425"/>
            <a:ext cx="244475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 flipV="1">
            <a:off x="1720850" y="263525"/>
            <a:ext cx="215900" cy="190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61905" y="680300"/>
            <a:ext cx="29514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BNlearn</a:t>
            </a:r>
            <a:endParaRPr lang="nl-NL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733821" y="591879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B3D5FD-CC3A-6F12-5B4A-FC72076CBB4A}"/>
              </a:ext>
            </a:extLst>
          </p:cNvPr>
          <p:cNvSpPr>
            <a:spLocks noChangeAspect="1"/>
          </p:cNvSpPr>
          <p:nvPr/>
        </p:nvSpPr>
        <p:spPr>
          <a:xfrm>
            <a:off x="1498621" y="760821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298972" y="502007"/>
            <a:ext cx="186492" cy="1864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034389" y="760821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449513" y="425648"/>
            <a:ext cx="313928" cy="313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858962" y="61897"/>
            <a:ext cx="411177" cy="4111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482725" y="355600"/>
            <a:ext cx="381000" cy="196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064551" y="473074"/>
            <a:ext cx="62699" cy="288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238375" y="384175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55A446-9E43-F99B-ADBF-61E2BE097A43}"/>
              </a:ext>
            </a:extLst>
          </p:cNvPr>
          <p:cNvCxnSpPr>
            <a:cxnSpLocks/>
          </p:cNvCxnSpPr>
          <p:nvPr/>
        </p:nvCxnSpPr>
        <p:spPr>
          <a:xfrm flipV="1">
            <a:off x="2224889" y="681463"/>
            <a:ext cx="244475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990600" y="615950"/>
            <a:ext cx="292100" cy="69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62AEE8-17E2-186F-22F3-94B21F49EE1A}"/>
              </a:ext>
            </a:extLst>
          </p:cNvPr>
          <p:cNvCxnSpPr>
            <a:cxnSpLocks/>
          </p:cNvCxnSpPr>
          <p:nvPr/>
        </p:nvCxnSpPr>
        <p:spPr>
          <a:xfrm flipH="1" flipV="1">
            <a:off x="1460500" y="673100"/>
            <a:ext cx="86521" cy="948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4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61905" y="680300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BN earn</a:t>
            </a:r>
            <a:endParaRPr lang="nl-NL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990600" y="1508125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112458" y="760082"/>
            <a:ext cx="186492" cy="1864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034389" y="760821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449513" y="425648"/>
            <a:ext cx="313928" cy="313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858962" y="61897"/>
            <a:ext cx="411177" cy="4111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250950" y="355600"/>
            <a:ext cx="612775" cy="42545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064551" y="473074"/>
            <a:ext cx="62699" cy="2889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238375" y="384175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1117600" y="952500"/>
            <a:ext cx="63500" cy="55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A81E3A-C42A-B2BB-E559-414E711EDF6E}"/>
              </a:ext>
            </a:extLst>
          </p:cNvPr>
          <p:cNvCxnSpPr>
            <a:cxnSpLocks/>
          </p:cNvCxnSpPr>
          <p:nvPr/>
        </p:nvCxnSpPr>
        <p:spPr>
          <a:xfrm>
            <a:off x="1205704" y="1707342"/>
            <a:ext cx="152400" cy="13970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BB86BD9-5B54-2228-D7C7-81C6CC324544}"/>
              </a:ext>
            </a:extLst>
          </p:cNvPr>
          <p:cNvSpPr>
            <a:spLocks noChangeAspect="1"/>
          </p:cNvSpPr>
          <p:nvPr/>
        </p:nvSpPr>
        <p:spPr>
          <a:xfrm>
            <a:off x="1358104" y="1813686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684215" y="1693046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884012" y="1684309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2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22480" y="439000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BN earn</a:t>
            </a:r>
            <a:endParaRPr lang="nl-NL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1030025" y="1266825"/>
            <a:ext cx="251619" cy="2516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151883" y="518782"/>
            <a:ext cx="186492" cy="1864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124453" y="619149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405471" y="424862"/>
            <a:ext cx="313928" cy="313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814920" y="61111"/>
            <a:ext cx="411177" cy="4111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334825" y="333375"/>
            <a:ext cx="476250" cy="2190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>
            <a:off x="2115759" y="462763"/>
            <a:ext cx="64708" cy="1444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194333" y="383389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1157025" y="711200"/>
            <a:ext cx="63500" cy="55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A81E3A-C42A-B2BB-E559-414E711EDF6E}"/>
              </a:ext>
            </a:extLst>
          </p:cNvPr>
          <p:cNvCxnSpPr>
            <a:cxnSpLocks/>
          </p:cNvCxnSpPr>
          <p:nvPr/>
        </p:nvCxnSpPr>
        <p:spPr>
          <a:xfrm>
            <a:off x="1245129" y="1466042"/>
            <a:ext cx="152400" cy="13970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BB86BD9-5B54-2228-D7C7-81C6CC324544}"/>
              </a:ext>
            </a:extLst>
          </p:cNvPr>
          <p:cNvSpPr>
            <a:spLocks noChangeAspect="1"/>
          </p:cNvSpPr>
          <p:nvPr/>
        </p:nvSpPr>
        <p:spPr>
          <a:xfrm>
            <a:off x="1397529" y="1572386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723640" y="1451746"/>
            <a:ext cx="190500" cy="1905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923437" y="1443009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5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</Words>
  <Application>Microsoft Office PowerPoint</Application>
  <PresentationFormat>Custom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24</cp:revision>
  <dcterms:created xsi:type="dcterms:W3CDTF">2022-11-15T15:45:18Z</dcterms:created>
  <dcterms:modified xsi:type="dcterms:W3CDTF">2024-10-06T10:01:18Z</dcterms:modified>
</cp:coreProperties>
</file>