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720" y="-2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3DE8-13B8-49EB-9389-B1356A423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0A259-A9E3-4532-A8B0-52C9FE90E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076F7-C7BC-4DC9-A443-336565CE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410-473D-483A-BF1A-32C17A7FD32F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5D412-6339-4E68-903D-5EA1A374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3D905-A62A-4006-BBE2-74CCC163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3599-C3A4-4667-B1E0-F2147F6884A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929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76EA-9845-401E-ADF9-8EF51D8E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76B39-E66D-423E-A5B0-72226E676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42F3D-4694-400E-8EDB-CE572556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410-473D-483A-BF1A-32C17A7FD32F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57B1A-ADD1-4F4D-90A7-B0D26987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B06FE-08D2-40E8-A37C-9BE2DEF5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3599-C3A4-4667-B1E0-F2147F6884A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760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7FE10-78AC-4DF8-808A-81BA61605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22EDC-4715-4D49-BE41-8F66B2CA8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C95DB-061B-49F7-AFEB-EB2CEEF3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410-473D-483A-BF1A-32C17A7FD32F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01E68-CC01-4107-A82C-54C94191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EC1D5-5F61-4DAB-A54B-946670B7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3599-C3A4-4667-B1E0-F2147F6884A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173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75E4-D22C-4917-B281-97D4591A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B94C-2FEB-4EC6-A051-DC0FFD1F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5C508-F222-4D8F-9D75-D1632836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410-473D-483A-BF1A-32C17A7FD32F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26890-5B10-4157-A591-DD54763E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AC80B-4FB8-45C1-B117-C21D9B08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3599-C3A4-4667-B1E0-F2147F6884A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2991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8789-DFBC-43C0-8E69-36BDF2EE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0D397-04EE-4905-89D9-7D39C632B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D84CE-30C5-474C-9F48-016BCD47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410-473D-483A-BF1A-32C17A7FD32F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986CA-FE9E-4F0E-BB9A-9A0E9B4C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03681-1407-4373-901E-72FBA3A5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3599-C3A4-4667-B1E0-F2147F6884A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981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0BB4-6819-4AB2-B8A0-310E8650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FC75E-6E98-4EEA-9C11-97FD96C71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671AB-C7C7-486C-86D6-7D8A64375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5867-1FB4-46D5-AA70-2C39229D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410-473D-483A-BF1A-32C17A7FD32F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BCEE3-7307-4696-968D-A6EEB69A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5ECD3-A828-4210-9F44-00F3F4CC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3599-C3A4-4667-B1E0-F2147F6884A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82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798A-514B-44F6-B30E-799115CC9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4BA89-9DC9-414E-9669-D7BD03D0C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48246-2099-43C3-BD58-C78E30695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5A57-F4A1-4AD6-A7EF-A643AF503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DBC0B-BCDD-49F6-9EE4-0DC8293D9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62B01-A972-4E77-A203-C22519C39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410-473D-483A-BF1A-32C17A7FD32F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30082-3C67-4611-98D0-176DE23A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DC330-9C39-44AE-A525-5CDFEFF3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3599-C3A4-4667-B1E0-F2147F6884A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720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ACFD-723A-41F3-B93A-868418A2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0BB06-DBE3-4AB8-9A76-CD7A9030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410-473D-483A-BF1A-32C17A7FD32F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08BF5-437B-4DF3-865D-F5DBDA4B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908B0-D6AB-43D3-8008-A3EE0B28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3599-C3A4-4667-B1E0-F2147F6884A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831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0BB7A-7242-4C57-AFCF-60BA9FDD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410-473D-483A-BF1A-32C17A7FD32F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148CC-9DE0-426F-8820-4F9135C8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870FA-C9BC-4016-8B98-D3C0443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3599-C3A4-4667-B1E0-F2147F6884A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402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C6CF-2F15-4BED-A33E-310B020C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D8F8C-3FEB-44E5-83C9-13491A3DC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A6DD5-3F8E-4048-B005-7AAADBEB2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EF3E8-5776-45DD-89ED-3E7A8EF5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410-473D-483A-BF1A-32C17A7FD32F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1C2A9-DB7E-4082-B76B-E4D5718C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BAE8D-5ADC-4019-9AF6-A3F6F54A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3599-C3A4-4667-B1E0-F2147F6884A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559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F72C-AFD3-42A3-AE12-A3FF25BC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9F06F-1CBF-482C-9218-7AFC541E8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5F290-9F30-4E2E-99CB-D74A64BD4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60D75-89D5-4871-918E-83AB77B0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410-473D-483A-BF1A-32C17A7FD32F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44BD7-8174-448B-822B-09684B22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01E9C-37EB-4896-A23C-9FDBA611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3599-C3A4-4667-B1E0-F2147F6884A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948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78645-5E30-48F7-9B25-09B0CC8C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46E4-7463-4FA9-968F-EF1D673D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B2695-10E1-49BD-AFA5-1BC006EEF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2A410-473D-483A-BF1A-32C17A7FD32F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94757-20BE-49F7-896C-E44B78B96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57875-5692-4A53-BF30-116D54D65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93599-C3A4-4667-B1E0-F2147F6884A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92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19F5607F-FD38-42DB-89D2-035267F3CCC3}"/>
              </a:ext>
            </a:extLst>
          </p:cNvPr>
          <p:cNvGrpSpPr/>
          <p:nvPr/>
        </p:nvGrpSpPr>
        <p:grpSpPr>
          <a:xfrm>
            <a:off x="1082655" y="356689"/>
            <a:ext cx="4530474" cy="3796135"/>
            <a:chOff x="210879" y="1100577"/>
            <a:chExt cx="4530474" cy="379613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95B982-86EC-4AC0-B950-29C28257BE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0879" y="3044465"/>
              <a:ext cx="720000" cy="72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NL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A5463B6-1425-4E63-8705-9D6DFEF989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457" y="2021287"/>
              <a:ext cx="720000" cy="72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F6FFDE8-CEBF-4A86-8C33-3E7DC57FF5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457" y="4176712"/>
              <a:ext cx="720000" cy="72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FB8F19F-9310-4ED9-B653-085AA031D0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7450" y="1100577"/>
              <a:ext cx="720000" cy="72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NL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6BF2C5E-D869-4F70-AA7D-9B05427A98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8087" y="3016903"/>
              <a:ext cx="720000" cy="72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NL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BBA6DC-C8AC-48EB-9E12-E693C83C3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7450" y="4171068"/>
              <a:ext cx="720000" cy="72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204F00-5CFD-47FE-AB1F-8E30B3EA6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1353" y="3016903"/>
              <a:ext cx="720000" cy="72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NL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6956B4-A313-4695-9A01-AF57E6BBAF43}"/>
                </a:ext>
              </a:extLst>
            </p:cNvPr>
            <p:cNvCxnSpPr>
              <a:cxnSpLocks/>
              <a:stCxn id="4" idx="7"/>
              <a:endCxn id="5" idx="3"/>
            </p:cNvCxnSpPr>
            <p:nvPr/>
          </p:nvCxnSpPr>
          <p:spPr>
            <a:xfrm flipV="1">
              <a:off x="825437" y="2635845"/>
              <a:ext cx="518462" cy="5140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73C648F-CA22-44E6-A6AF-2ABDFFA9B8DA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825437" y="3659023"/>
              <a:ext cx="518462" cy="6231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48D522-9B28-48F4-9099-893646C883D7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 flipV="1">
              <a:off x="1958457" y="4531068"/>
              <a:ext cx="538993" cy="5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24BE713-2177-4E98-9E3C-6DF4F5125850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1598457" y="2741287"/>
              <a:ext cx="0" cy="14354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5D21C23-FC15-4ED5-8554-5463C6EDBA05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1853015" y="2635845"/>
              <a:ext cx="750514" cy="4865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2F45C8B-9075-4C73-B170-2E2602F0D73C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1853015" y="1715135"/>
              <a:ext cx="749877" cy="4115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098FFBA-C436-4771-A8F1-147C5DFC0976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 flipH="1">
              <a:off x="2857450" y="3736903"/>
              <a:ext cx="637" cy="4341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8EDD28E-193D-4881-8A1B-8C5BBE18E748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3218087" y="3376903"/>
              <a:ext cx="803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9708898-F7F2-4C6D-86D7-0FD820C256A9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2857450" y="1820577"/>
              <a:ext cx="637" cy="119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964F88F-553E-42EC-A617-EC29157D9B5B}"/>
              </a:ext>
            </a:extLst>
          </p:cNvPr>
          <p:cNvGrpSpPr/>
          <p:nvPr/>
        </p:nvGrpSpPr>
        <p:grpSpPr>
          <a:xfrm>
            <a:off x="935246" y="7434180"/>
            <a:ext cx="6009456" cy="1589603"/>
            <a:chOff x="5795754" y="3301465"/>
            <a:chExt cx="6009456" cy="158960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5D8A5B7-7CAC-4859-9690-054486C5F1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5754" y="4171068"/>
              <a:ext cx="720000" cy="72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NL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5177828-DAEE-485B-A0AB-ADDF8078A2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7330" y="4171068"/>
              <a:ext cx="720000" cy="72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9E226F7-3622-49FB-8407-70C6A559EB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8906" y="4171068"/>
              <a:ext cx="720000" cy="72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E3DE346-D4CE-465F-9BC9-ED289FBB4C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0482" y="4171068"/>
              <a:ext cx="720000" cy="72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NL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A007893-F9BE-4E66-8CB5-23E89BC4AD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22058" y="4171068"/>
              <a:ext cx="720000" cy="72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NL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223767-1A0E-44EE-974C-A91F13573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03634" y="4171068"/>
              <a:ext cx="720000" cy="72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BBA20B0-0E41-4FA1-8078-37D6FCD359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5210" y="4171068"/>
              <a:ext cx="720000" cy="72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A600267-10DE-4009-8AA0-81FFFC37AF6F}"/>
                </a:ext>
              </a:extLst>
            </p:cNvPr>
            <p:cNvSpPr/>
            <p:nvPr/>
          </p:nvSpPr>
          <p:spPr>
            <a:xfrm>
              <a:off x="6175717" y="3301465"/>
              <a:ext cx="4328160" cy="857883"/>
            </a:xfrm>
            <a:custGeom>
              <a:avLst/>
              <a:gdLst>
                <a:gd name="connsiteX0" fmla="*/ 0 w 4328160"/>
                <a:gd name="connsiteY0" fmla="*/ 726831 h 731521"/>
                <a:gd name="connsiteX1" fmla="*/ 1946031 w 4328160"/>
                <a:gd name="connsiteY1" fmla="*/ 1 h 731521"/>
                <a:gd name="connsiteX2" fmla="*/ 4328160 w 4328160"/>
                <a:gd name="connsiteY2" fmla="*/ 731521 h 73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8160" h="731521">
                  <a:moveTo>
                    <a:pt x="0" y="726831"/>
                  </a:moveTo>
                  <a:cubicBezTo>
                    <a:pt x="612335" y="363025"/>
                    <a:pt x="1224671" y="-781"/>
                    <a:pt x="1946031" y="1"/>
                  </a:cubicBezTo>
                  <a:cubicBezTo>
                    <a:pt x="2667391" y="783"/>
                    <a:pt x="3497775" y="366152"/>
                    <a:pt x="4328160" y="731521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343B6A0-9D77-4E5F-8C46-914C102D739E}"/>
                </a:ext>
              </a:extLst>
            </p:cNvPr>
            <p:cNvSpPr/>
            <p:nvPr/>
          </p:nvSpPr>
          <p:spPr>
            <a:xfrm>
              <a:off x="6171028" y="3831101"/>
              <a:ext cx="1744394" cy="332935"/>
            </a:xfrm>
            <a:custGeom>
              <a:avLst/>
              <a:gdLst>
                <a:gd name="connsiteX0" fmla="*/ 0 w 1744394"/>
                <a:gd name="connsiteY0" fmla="*/ 450184 h 450184"/>
                <a:gd name="connsiteX1" fmla="*/ 923778 w 1744394"/>
                <a:gd name="connsiteY1" fmla="*/ 18 h 450184"/>
                <a:gd name="connsiteX2" fmla="*/ 1744394 w 1744394"/>
                <a:gd name="connsiteY2" fmla="*/ 436116 h 45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4394" h="450184">
                  <a:moveTo>
                    <a:pt x="0" y="450184"/>
                  </a:moveTo>
                  <a:cubicBezTo>
                    <a:pt x="316523" y="226273"/>
                    <a:pt x="633046" y="2363"/>
                    <a:pt x="923778" y="18"/>
                  </a:cubicBezTo>
                  <a:cubicBezTo>
                    <a:pt x="1214510" y="-2327"/>
                    <a:pt x="1479452" y="216894"/>
                    <a:pt x="1744394" y="436116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4E4A998-219C-4E5B-85DD-82722890FC5A}"/>
                </a:ext>
              </a:extLst>
            </p:cNvPr>
            <p:cNvSpPr/>
            <p:nvPr/>
          </p:nvSpPr>
          <p:spPr>
            <a:xfrm>
              <a:off x="7061982" y="3990535"/>
              <a:ext cx="839372" cy="154745"/>
            </a:xfrm>
            <a:custGeom>
              <a:avLst/>
              <a:gdLst>
                <a:gd name="connsiteX0" fmla="*/ 0 w 839372"/>
                <a:gd name="connsiteY0" fmla="*/ 154745 h 154745"/>
                <a:gd name="connsiteX1" fmla="*/ 403273 w 839372"/>
                <a:gd name="connsiteY1" fmla="*/ 0 h 154745"/>
                <a:gd name="connsiteX2" fmla="*/ 839372 w 839372"/>
                <a:gd name="connsiteY2" fmla="*/ 154745 h 15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9372" h="154745">
                  <a:moveTo>
                    <a:pt x="0" y="154745"/>
                  </a:moveTo>
                  <a:cubicBezTo>
                    <a:pt x="131689" y="77372"/>
                    <a:pt x="263378" y="0"/>
                    <a:pt x="403273" y="0"/>
                  </a:cubicBezTo>
                  <a:cubicBezTo>
                    <a:pt x="543168" y="0"/>
                    <a:pt x="691270" y="77372"/>
                    <a:pt x="839372" y="154745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FD4EE8F-8B8F-478F-B09D-7E23798BBB22}"/>
                </a:ext>
              </a:extLst>
            </p:cNvPr>
            <p:cNvSpPr/>
            <p:nvPr/>
          </p:nvSpPr>
          <p:spPr>
            <a:xfrm rot="21435737">
              <a:off x="7034522" y="3574714"/>
              <a:ext cx="1730326" cy="627285"/>
            </a:xfrm>
            <a:custGeom>
              <a:avLst/>
              <a:gdLst>
                <a:gd name="connsiteX0" fmla="*/ 0 w 1730326"/>
                <a:gd name="connsiteY0" fmla="*/ 267546 h 309749"/>
                <a:gd name="connsiteX1" fmla="*/ 914400 w 1730326"/>
                <a:gd name="connsiteY1" fmla="*/ 259 h 309749"/>
                <a:gd name="connsiteX2" fmla="*/ 1730326 w 1730326"/>
                <a:gd name="connsiteY2" fmla="*/ 309749 h 309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326" h="309749">
                  <a:moveTo>
                    <a:pt x="0" y="267546"/>
                  </a:moveTo>
                  <a:cubicBezTo>
                    <a:pt x="313006" y="130385"/>
                    <a:pt x="626012" y="-6775"/>
                    <a:pt x="914400" y="259"/>
                  </a:cubicBezTo>
                  <a:cubicBezTo>
                    <a:pt x="1202788" y="7293"/>
                    <a:pt x="1466557" y="158521"/>
                    <a:pt x="1730326" y="30974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8767CA3-CC5B-46CA-8A74-16B1727CA89C}"/>
                </a:ext>
              </a:extLst>
            </p:cNvPr>
            <p:cNvSpPr/>
            <p:nvPr/>
          </p:nvSpPr>
          <p:spPr>
            <a:xfrm>
              <a:off x="7896665" y="3773547"/>
              <a:ext cx="834683" cy="394015"/>
            </a:xfrm>
            <a:custGeom>
              <a:avLst/>
              <a:gdLst>
                <a:gd name="connsiteX0" fmla="*/ 0 w 834683"/>
                <a:gd name="connsiteY0" fmla="*/ 361190 h 394015"/>
                <a:gd name="connsiteX1" fmla="*/ 332935 w 834683"/>
                <a:gd name="connsiteY1" fmla="*/ 119 h 394015"/>
                <a:gd name="connsiteX2" fmla="*/ 834683 w 834683"/>
                <a:gd name="connsiteY2" fmla="*/ 394015 h 39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4683" h="394015">
                  <a:moveTo>
                    <a:pt x="0" y="361190"/>
                  </a:moveTo>
                  <a:cubicBezTo>
                    <a:pt x="96910" y="177919"/>
                    <a:pt x="193821" y="-5352"/>
                    <a:pt x="332935" y="119"/>
                  </a:cubicBezTo>
                  <a:cubicBezTo>
                    <a:pt x="472049" y="5590"/>
                    <a:pt x="653366" y="199802"/>
                    <a:pt x="834683" y="394015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F1648D6-167F-41B1-8560-8709EC817C5F}"/>
                </a:ext>
              </a:extLst>
            </p:cNvPr>
            <p:cNvSpPr/>
            <p:nvPr/>
          </p:nvSpPr>
          <p:spPr>
            <a:xfrm>
              <a:off x="7883091" y="3657527"/>
              <a:ext cx="2584383" cy="490961"/>
            </a:xfrm>
            <a:custGeom>
              <a:avLst/>
              <a:gdLst>
                <a:gd name="connsiteX0" fmla="*/ 0 w 2584383"/>
                <a:gd name="connsiteY0" fmla="*/ 490961 h 490961"/>
                <a:gd name="connsiteX1" fmla="*/ 1164656 w 2584383"/>
                <a:gd name="connsiteY1" fmla="*/ 73 h 490961"/>
                <a:gd name="connsiteX2" fmla="*/ 2584383 w 2584383"/>
                <a:gd name="connsiteY2" fmla="*/ 462086 h 49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4383" h="490961">
                  <a:moveTo>
                    <a:pt x="0" y="490961"/>
                  </a:moveTo>
                  <a:cubicBezTo>
                    <a:pt x="366963" y="247923"/>
                    <a:pt x="733926" y="4885"/>
                    <a:pt x="1164656" y="73"/>
                  </a:cubicBezTo>
                  <a:cubicBezTo>
                    <a:pt x="1595386" y="-4739"/>
                    <a:pt x="2089884" y="228673"/>
                    <a:pt x="2584383" y="462086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2ABF2D6-C5A0-420F-8E52-CFE5258C2267}"/>
                </a:ext>
              </a:extLst>
            </p:cNvPr>
            <p:cNvSpPr/>
            <p:nvPr/>
          </p:nvSpPr>
          <p:spPr>
            <a:xfrm>
              <a:off x="8797491" y="3990535"/>
              <a:ext cx="827772" cy="172391"/>
            </a:xfrm>
            <a:custGeom>
              <a:avLst/>
              <a:gdLst>
                <a:gd name="connsiteX0" fmla="*/ 0 w 827772"/>
                <a:gd name="connsiteY0" fmla="*/ 259939 h 279189"/>
                <a:gd name="connsiteX1" fmla="*/ 327258 w 827772"/>
                <a:gd name="connsiteY1" fmla="*/ 57 h 279189"/>
                <a:gd name="connsiteX2" fmla="*/ 827772 w 827772"/>
                <a:gd name="connsiteY2" fmla="*/ 279189 h 279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7772" h="279189">
                  <a:moveTo>
                    <a:pt x="0" y="259939"/>
                  </a:moveTo>
                  <a:cubicBezTo>
                    <a:pt x="94648" y="128394"/>
                    <a:pt x="189296" y="-3151"/>
                    <a:pt x="327258" y="57"/>
                  </a:cubicBezTo>
                  <a:cubicBezTo>
                    <a:pt x="465220" y="3265"/>
                    <a:pt x="646496" y="141227"/>
                    <a:pt x="827772" y="27918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2031A4A-BF93-498C-9F16-05C18C6AF8F2}"/>
                </a:ext>
              </a:extLst>
            </p:cNvPr>
            <p:cNvSpPr/>
            <p:nvPr/>
          </p:nvSpPr>
          <p:spPr>
            <a:xfrm>
              <a:off x="8802303" y="3354361"/>
              <a:ext cx="2637322" cy="823003"/>
            </a:xfrm>
            <a:custGeom>
              <a:avLst/>
              <a:gdLst>
                <a:gd name="connsiteX0" fmla="*/ 0 w 2637322"/>
                <a:gd name="connsiteY0" fmla="*/ 794127 h 823003"/>
                <a:gd name="connsiteX1" fmla="*/ 1424539 w 2637322"/>
                <a:gd name="connsiteY1" fmla="*/ 43 h 823003"/>
                <a:gd name="connsiteX2" fmla="*/ 2637322 w 2637322"/>
                <a:gd name="connsiteY2" fmla="*/ 823003 h 82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7322" h="823003">
                  <a:moveTo>
                    <a:pt x="0" y="794127"/>
                  </a:moveTo>
                  <a:cubicBezTo>
                    <a:pt x="492492" y="394678"/>
                    <a:pt x="984985" y="-4770"/>
                    <a:pt x="1424539" y="43"/>
                  </a:cubicBezTo>
                  <a:cubicBezTo>
                    <a:pt x="1864093" y="4856"/>
                    <a:pt x="2250707" y="413929"/>
                    <a:pt x="2637322" y="823003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9650BD3-4F12-4103-BC50-EE80FA40DA18}"/>
                </a:ext>
              </a:extLst>
            </p:cNvPr>
            <p:cNvSpPr/>
            <p:nvPr/>
          </p:nvSpPr>
          <p:spPr>
            <a:xfrm>
              <a:off x="10525225" y="3845182"/>
              <a:ext cx="875899" cy="327370"/>
            </a:xfrm>
            <a:custGeom>
              <a:avLst/>
              <a:gdLst>
                <a:gd name="connsiteX0" fmla="*/ 0 w 875899"/>
                <a:gd name="connsiteY0" fmla="*/ 298494 h 327370"/>
                <a:gd name="connsiteX1" fmla="*/ 452388 w 875899"/>
                <a:gd name="connsiteY1" fmla="*/ 111 h 327370"/>
                <a:gd name="connsiteX2" fmla="*/ 875899 w 875899"/>
                <a:gd name="connsiteY2" fmla="*/ 327370 h 327370"/>
                <a:gd name="connsiteX3" fmla="*/ 875899 w 875899"/>
                <a:gd name="connsiteY3" fmla="*/ 327370 h 327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99" h="327370">
                  <a:moveTo>
                    <a:pt x="0" y="298494"/>
                  </a:moveTo>
                  <a:cubicBezTo>
                    <a:pt x="153202" y="146896"/>
                    <a:pt x="306405" y="-4702"/>
                    <a:pt x="452388" y="111"/>
                  </a:cubicBezTo>
                  <a:cubicBezTo>
                    <a:pt x="598371" y="4924"/>
                    <a:pt x="875899" y="327370"/>
                    <a:pt x="875899" y="327370"/>
                  </a:cubicBezTo>
                  <a:lnTo>
                    <a:pt x="875899" y="32737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C377E794-3271-45F3-BE38-AB85ED8D39DA}"/>
              </a:ext>
            </a:extLst>
          </p:cNvPr>
          <p:cNvSpPr txBox="1"/>
          <p:nvPr/>
        </p:nvSpPr>
        <p:spPr>
          <a:xfrm>
            <a:off x="7897586" y="2345779"/>
            <a:ext cx="16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Unsorted graph</a:t>
            </a:r>
            <a:endParaRPr lang="en-NL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D1CD47F-B108-4284-888B-A3A381447255}"/>
              </a:ext>
            </a:extLst>
          </p:cNvPr>
          <p:cNvGrpSpPr/>
          <p:nvPr/>
        </p:nvGrpSpPr>
        <p:grpSpPr>
          <a:xfrm>
            <a:off x="892578" y="5192337"/>
            <a:ext cx="6009456" cy="1335320"/>
            <a:chOff x="892578" y="5192337"/>
            <a:chExt cx="6009456" cy="133532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00ADB38-510C-48E5-8D55-BCFEC663D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2578" y="5807657"/>
              <a:ext cx="720000" cy="72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N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BF71E3F-1255-4E0D-8510-918E8F9271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4154" y="5807657"/>
              <a:ext cx="720000" cy="72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N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A3F4756-6A46-4264-9355-DB49E3C72E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55730" y="5807657"/>
              <a:ext cx="720000" cy="72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80F8C85-E6AC-4644-B46C-85B678C8D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7306" y="5807657"/>
              <a:ext cx="720000" cy="72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CD504AD-083E-4BBC-B768-0CC6745361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8882" y="5807657"/>
              <a:ext cx="720000" cy="72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NL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E469C4D-D4DB-4E02-BE89-8E11BF723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00458" y="5807657"/>
              <a:ext cx="720000" cy="72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CDBF7A2-7D4D-49D3-A3A1-98D61F2DDD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2034" y="5807657"/>
              <a:ext cx="720000" cy="72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NL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821E4C3-360A-4A3B-8883-785F7FDEA2FB}"/>
                </a:ext>
              </a:extLst>
            </p:cNvPr>
            <p:cNvSpPr/>
            <p:nvPr/>
          </p:nvSpPr>
          <p:spPr>
            <a:xfrm>
              <a:off x="1267852" y="5419764"/>
              <a:ext cx="1744394" cy="380862"/>
            </a:xfrm>
            <a:custGeom>
              <a:avLst/>
              <a:gdLst>
                <a:gd name="connsiteX0" fmla="*/ 0 w 1744394"/>
                <a:gd name="connsiteY0" fmla="*/ 450184 h 450184"/>
                <a:gd name="connsiteX1" fmla="*/ 923778 w 1744394"/>
                <a:gd name="connsiteY1" fmla="*/ 18 h 450184"/>
                <a:gd name="connsiteX2" fmla="*/ 1744394 w 1744394"/>
                <a:gd name="connsiteY2" fmla="*/ 436116 h 45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4394" h="450184">
                  <a:moveTo>
                    <a:pt x="0" y="450184"/>
                  </a:moveTo>
                  <a:cubicBezTo>
                    <a:pt x="316523" y="226273"/>
                    <a:pt x="633046" y="2363"/>
                    <a:pt x="923778" y="18"/>
                  </a:cubicBezTo>
                  <a:cubicBezTo>
                    <a:pt x="1214510" y="-2327"/>
                    <a:pt x="1479452" y="216894"/>
                    <a:pt x="1744394" y="436116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F0E0608-3308-4FC3-973F-EE097459568F}"/>
                </a:ext>
              </a:extLst>
            </p:cNvPr>
            <p:cNvSpPr/>
            <p:nvPr/>
          </p:nvSpPr>
          <p:spPr>
            <a:xfrm>
              <a:off x="2109819" y="5638010"/>
              <a:ext cx="839372" cy="154745"/>
            </a:xfrm>
            <a:custGeom>
              <a:avLst/>
              <a:gdLst>
                <a:gd name="connsiteX0" fmla="*/ 0 w 839372"/>
                <a:gd name="connsiteY0" fmla="*/ 154745 h 154745"/>
                <a:gd name="connsiteX1" fmla="*/ 403273 w 839372"/>
                <a:gd name="connsiteY1" fmla="*/ 0 h 154745"/>
                <a:gd name="connsiteX2" fmla="*/ 839372 w 839372"/>
                <a:gd name="connsiteY2" fmla="*/ 154745 h 15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9372" h="154745">
                  <a:moveTo>
                    <a:pt x="0" y="154745"/>
                  </a:moveTo>
                  <a:cubicBezTo>
                    <a:pt x="131689" y="77372"/>
                    <a:pt x="263378" y="0"/>
                    <a:pt x="403273" y="0"/>
                  </a:cubicBezTo>
                  <a:cubicBezTo>
                    <a:pt x="543168" y="0"/>
                    <a:pt x="691270" y="77372"/>
                    <a:pt x="839372" y="154745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2C9B61A-662B-43D3-8C7F-2276B42F806E}"/>
                </a:ext>
              </a:extLst>
            </p:cNvPr>
            <p:cNvSpPr/>
            <p:nvPr/>
          </p:nvSpPr>
          <p:spPr>
            <a:xfrm rot="21435737">
              <a:off x="2123732" y="5192337"/>
              <a:ext cx="2595779" cy="627285"/>
            </a:xfrm>
            <a:custGeom>
              <a:avLst/>
              <a:gdLst>
                <a:gd name="connsiteX0" fmla="*/ 0 w 1730326"/>
                <a:gd name="connsiteY0" fmla="*/ 267546 h 309749"/>
                <a:gd name="connsiteX1" fmla="*/ 914400 w 1730326"/>
                <a:gd name="connsiteY1" fmla="*/ 259 h 309749"/>
                <a:gd name="connsiteX2" fmla="*/ 1730326 w 1730326"/>
                <a:gd name="connsiteY2" fmla="*/ 309749 h 309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326" h="309749">
                  <a:moveTo>
                    <a:pt x="0" y="267546"/>
                  </a:moveTo>
                  <a:cubicBezTo>
                    <a:pt x="313006" y="130385"/>
                    <a:pt x="626012" y="-6775"/>
                    <a:pt x="914400" y="259"/>
                  </a:cubicBezTo>
                  <a:cubicBezTo>
                    <a:pt x="1202788" y="7293"/>
                    <a:pt x="1466557" y="158521"/>
                    <a:pt x="1730326" y="30974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6F4CEEE-C499-4CF8-A0A9-115E041D897A}"/>
                </a:ext>
              </a:extLst>
            </p:cNvPr>
            <p:cNvSpPr/>
            <p:nvPr/>
          </p:nvSpPr>
          <p:spPr>
            <a:xfrm>
              <a:off x="3033820" y="5610795"/>
              <a:ext cx="834683" cy="184210"/>
            </a:xfrm>
            <a:custGeom>
              <a:avLst/>
              <a:gdLst>
                <a:gd name="connsiteX0" fmla="*/ 0 w 834683"/>
                <a:gd name="connsiteY0" fmla="*/ 361190 h 394015"/>
                <a:gd name="connsiteX1" fmla="*/ 332935 w 834683"/>
                <a:gd name="connsiteY1" fmla="*/ 119 h 394015"/>
                <a:gd name="connsiteX2" fmla="*/ 834683 w 834683"/>
                <a:gd name="connsiteY2" fmla="*/ 394015 h 39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4683" h="394015">
                  <a:moveTo>
                    <a:pt x="0" y="361190"/>
                  </a:moveTo>
                  <a:cubicBezTo>
                    <a:pt x="96910" y="177919"/>
                    <a:pt x="193821" y="-5352"/>
                    <a:pt x="332935" y="119"/>
                  </a:cubicBezTo>
                  <a:cubicBezTo>
                    <a:pt x="472049" y="5590"/>
                    <a:pt x="653366" y="199802"/>
                    <a:pt x="834683" y="394015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5B4320B-9798-430D-B77D-D6B1D1F67495}"/>
                </a:ext>
              </a:extLst>
            </p:cNvPr>
            <p:cNvSpPr/>
            <p:nvPr/>
          </p:nvSpPr>
          <p:spPr>
            <a:xfrm>
              <a:off x="3014803" y="5360916"/>
              <a:ext cx="1657423" cy="447673"/>
            </a:xfrm>
            <a:custGeom>
              <a:avLst/>
              <a:gdLst>
                <a:gd name="connsiteX0" fmla="*/ 0 w 2584383"/>
                <a:gd name="connsiteY0" fmla="*/ 490961 h 490961"/>
                <a:gd name="connsiteX1" fmla="*/ 1164656 w 2584383"/>
                <a:gd name="connsiteY1" fmla="*/ 73 h 490961"/>
                <a:gd name="connsiteX2" fmla="*/ 2584383 w 2584383"/>
                <a:gd name="connsiteY2" fmla="*/ 462086 h 49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4383" h="490961">
                  <a:moveTo>
                    <a:pt x="0" y="490961"/>
                  </a:moveTo>
                  <a:cubicBezTo>
                    <a:pt x="366963" y="247923"/>
                    <a:pt x="733926" y="4885"/>
                    <a:pt x="1164656" y="73"/>
                  </a:cubicBezTo>
                  <a:cubicBezTo>
                    <a:pt x="1595386" y="-4739"/>
                    <a:pt x="2089884" y="228673"/>
                    <a:pt x="2584383" y="462086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B0F52B7-4DDE-4B8A-9359-C231831FDF4A}"/>
                </a:ext>
              </a:extLst>
            </p:cNvPr>
            <p:cNvSpPr/>
            <p:nvPr/>
          </p:nvSpPr>
          <p:spPr>
            <a:xfrm>
              <a:off x="4749188" y="5595040"/>
              <a:ext cx="827772" cy="172391"/>
            </a:xfrm>
            <a:custGeom>
              <a:avLst/>
              <a:gdLst>
                <a:gd name="connsiteX0" fmla="*/ 0 w 827772"/>
                <a:gd name="connsiteY0" fmla="*/ 259939 h 279189"/>
                <a:gd name="connsiteX1" fmla="*/ 327258 w 827772"/>
                <a:gd name="connsiteY1" fmla="*/ 57 h 279189"/>
                <a:gd name="connsiteX2" fmla="*/ 827772 w 827772"/>
                <a:gd name="connsiteY2" fmla="*/ 279189 h 279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7772" h="279189">
                  <a:moveTo>
                    <a:pt x="0" y="259939"/>
                  </a:moveTo>
                  <a:cubicBezTo>
                    <a:pt x="94648" y="128394"/>
                    <a:pt x="189296" y="-3151"/>
                    <a:pt x="327258" y="57"/>
                  </a:cubicBezTo>
                  <a:cubicBezTo>
                    <a:pt x="465220" y="3265"/>
                    <a:pt x="646496" y="141227"/>
                    <a:pt x="827772" y="27918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48799CF-FB66-4B17-8404-F9AEE5D0C58F}"/>
                </a:ext>
              </a:extLst>
            </p:cNvPr>
            <p:cNvSpPr/>
            <p:nvPr/>
          </p:nvSpPr>
          <p:spPr>
            <a:xfrm>
              <a:off x="4754000" y="5203754"/>
              <a:ext cx="1861042" cy="578115"/>
            </a:xfrm>
            <a:custGeom>
              <a:avLst/>
              <a:gdLst>
                <a:gd name="connsiteX0" fmla="*/ 0 w 2637322"/>
                <a:gd name="connsiteY0" fmla="*/ 794127 h 823003"/>
                <a:gd name="connsiteX1" fmla="*/ 1424539 w 2637322"/>
                <a:gd name="connsiteY1" fmla="*/ 43 h 823003"/>
                <a:gd name="connsiteX2" fmla="*/ 2637322 w 2637322"/>
                <a:gd name="connsiteY2" fmla="*/ 823003 h 82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7322" h="823003">
                  <a:moveTo>
                    <a:pt x="0" y="794127"/>
                  </a:moveTo>
                  <a:cubicBezTo>
                    <a:pt x="492492" y="394678"/>
                    <a:pt x="984985" y="-4770"/>
                    <a:pt x="1424539" y="43"/>
                  </a:cubicBezTo>
                  <a:cubicBezTo>
                    <a:pt x="1864093" y="4856"/>
                    <a:pt x="2250707" y="413929"/>
                    <a:pt x="2637322" y="823003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1A0D3C4F-4B36-4E97-A708-065445CA77F6}"/>
                </a:ext>
              </a:extLst>
            </p:cNvPr>
            <p:cNvSpPr/>
            <p:nvPr/>
          </p:nvSpPr>
          <p:spPr>
            <a:xfrm>
              <a:off x="4009111" y="5229125"/>
              <a:ext cx="1700446" cy="578115"/>
            </a:xfrm>
            <a:custGeom>
              <a:avLst/>
              <a:gdLst>
                <a:gd name="connsiteX0" fmla="*/ 0 w 875899"/>
                <a:gd name="connsiteY0" fmla="*/ 298494 h 327370"/>
                <a:gd name="connsiteX1" fmla="*/ 452388 w 875899"/>
                <a:gd name="connsiteY1" fmla="*/ 111 h 327370"/>
                <a:gd name="connsiteX2" fmla="*/ 875899 w 875899"/>
                <a:gd name="connsiteY2" fmla="*/ 327370 h 327370"/>
                <a:gd name="connsiteX3" fmla="*/ 875899 w 875899"/>
                <a:gd name="connsiteY3" fmla="*/ 327370 h 327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99" h="327370">
                  <a:moveTo>
                    <a:pt x="0" y="298494"/>
                  </a:moveTo>
                  <a:cubicBezTo>
                    <a:pt x="153202" y="146896"/>
                    <a:pt x="306405" y="-4702"/>
                    <a:pt x="452388" y="111"/>
                  </a:cubicBezTo>
                  <a:cubicBezTo>
                    <a:pt x="598371" y="4924"/>
                    <a:pt x="875899" y="327370"/>
                    <a:pt x="875899" y="327370"/>
                  </a:cubicBezTo>
                  <a:lnTo>
                    <a:pt x="875899" y="32737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4E7CA26-7C1A-4EC1-83A0-CEB0CF5DAEE5}"/>
                </a:ext>
              </a:extLst>
            </p:cNvPr>
            <p:cNvSpPr/>
            <p:nvPr/>
          </p:nvSpPr>
          <p:spPr>
            <a:xfrm>
              <a:off x="1205146" y="5193099"/>
              <a:ext cx="2741259" cy="610980"/>
            </a:xfrm>
            <a:custGeom>
              <a:avLst/>
              <a:gdLst>
                <a:gd name="connsiteX0" fmla="*/ 0 w 4328160"/>
                <a:gd name="connsiteY0" fmla="*/ 726831 h 731521"/>
                <a:gd name="connsiteX1" fmla="*/ 1946031 w 4328160"/>
                <a:gd name="connsiteY1" fmla="*/ 1 h 731521"/>
                <a:gd name="connsiteX2" fmla="*/ 4328160 w 4328160"/>
                <a:gd name="connsiteY2" fmla="*/ 731521 h 73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8160" h="731521">
                  <a:moveTo>
                    <a:pt x="0" y="726831"/>
                  </a:moveTo>
                  <a:cubicBezTo>
                    <a:pt x="612335" y="363025"/>
                    <a:pt x="1224671" y="-781"/>
                    <a:pt x="1946031" y="1"/>
                  </a:cubicBezTo>
                  <a:cubicBezTo>
                    <a:pt x="2667391" y="783"/>
                    <a:pt x="3497775" y="366152"/>
                    <a:pt x="4328160" y="731521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BE57D6FE-2BE6-4D97-8D23-5008AFAB07C2}"/>
              </a:ext>
            </a:extLst>
          </p:cNvPr>
          <p:cNvSpPr txBox="1"/>
          <p:nvPr/>
        </p:nvSpPr>
        <p:spPr>
          <a:xfrm>
            <a:off x="7897586" y="5881257"/>
            <a:ext cx="1395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 graph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2257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playground</dc:creator>
  <cp:lastModifiedBy>playground</cp:lastModifiedBy>
  <cp:revision>3</cp:revision>
  <dcterms:created xsi:type="dcterms:W3CDTF">2022-02-16T11:40:30Z</dcterms:created>
  <dcterms:modified xsi:type="dcterms:W3CDTF">2022-02-16T12:18:54Z</dcterms:modified>
</cp:coreProperties>
</file>