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64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7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9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2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1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5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0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3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4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3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6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105030" y="44535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947475" y="1273175"/>
            <a:ext cx="251619" cy="2516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069333" y="525132"/>
            <a:ext cx="186492" cy="1864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41903" y="625499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322921" y="431212"/>
            <a:ext cx="313928" cy="3139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732370" y="67461"/>
            <a:ext cx="411177" cy="4111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252275" y="339725"/>
            <a:ext cx="476250" cy="2190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>
            <a:off x="2033209" y="469113"/>
            <a:ext cx="64708" cy="1444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111783" y="389739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086377" y="717550"/>
            <a:ext cx="63500" cy="55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641090" y="1458096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840887" y="144935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91C2D-C625-83ED-0B46-0C795242E7A3}"/>
              </a:ext>
            </a:extLst>
          </p:cNvPr>
          <p:cNvSpPr txBox="1"/>
          <p:nvPr/>
        </p:nvSpPr>
        <p:spPr>
          <a:xfrm>
            <a:off x="2017579" y="1276971"/>
            <a:ext cx="87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Python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33</cp:revision>
  <dcterms:created xsi:type="dcterms:W3CDTF">2022-11-15T15:45:18Z</dcterms:created>
  <dcterms:modified xsi:type="dcterms:W3CDTF">2024-10-07T19:13:33Z</dcterms:modified>
</cp:coreProperties>
</file>