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CBF4-270C-59DF-F4FF-83B87659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35EFB-045A-01CA-FD2C-F9F85EFA2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0F1D-EFD9-E94A-B886-D7782E11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217E-6AEE-48ED-9740-ADAC4BE1262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33174-6963-EF1B-A5E4-FEB1AF56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83112-665A-541B-3BB4-879D8486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4524-DDA5-4FDF-ABD6-416A817B90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806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C9F3-18B2-A8D1-28C4-47D17EE3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4B0AC-3049-5A64-C6C1-304C54169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C0D92-BF1C-4D59-2409-93689575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217E-6AEE-48ED-9740-ADAC4BE1262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7BE6-1F11-2A9E-DD86-2126C02C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2794D-E843-0DD9-3DAC-A7E877B7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4524-DDA5-4FDF-ABD6-416A817B90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453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7A16E-03CC-9682-D102-0C5FEEB1F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BD6B7-BF93-BB53-768B-15DD477A6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DFAE-AC9B-69E5-176A-0BA85098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217E-6AEE-48ED-9740-ADAC4BE1262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CE992-A6FA-FB5A-94BF-21A6DC06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4EC51-FF0B-9665-6CBF-665ED8F3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4524-DDA5-4FDF-ABD6-416A817B90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55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B9AB-C504-417A-749A-811C8B7C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D3B27-4630-4369-DCB0-0BE88A56F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EBF90-985F-EA3E-042A-C190E033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217E-6AEE-48ED-9740-ADAC4BE1262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5258-8197-E0A3-1A4F-FF1CE13D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49347-58F5-ADF5-E1BE-876C9BE0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4524-DDA5-4FDF-ABD6-416A817B90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2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D79A-6666-0554-DC01-6F26F79B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1BF9A-894C-370C-A27C-DD8186A1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8C64-81AD-B218-50F1-23E9CEAE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217E-6AEE-48ED-9740-ADAC4BE1262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75CF-A058-EDBB-51CB-AF24F018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79165-10E9-5ABE-DD95-340B8AC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4524-DDA5-4FDF-ABD6-416A817B90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50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3234-1306-F958-5569-A52BA80E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8C156-20C0-0C08-EB26-546FE8A4F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1DA15-6080-E0BD-46CB-BB3FB263E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640AF-163B-80C5-12D5-8E8EAE4F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217E-6AEE-48ED-9740-ADAC4BE1262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78B51-7FD1-2E11-8285-5B538DC6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E2933-D6DF-080E-5AB2-FEEB8197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4524-DDA5-4FDF-ABD6-416A817B90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75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F061-9274-E31B-9054-9FDC9BED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256B-BF5E-6640-FAE2-65B14B0A0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15B7-5CA5-559D-EDB1-2E33C120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FDC0D-72DD-354E-5A99-98F5597FB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1DB14-2C31-74B7-F9BB-79AB48FEC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D26AC-3830-FDBA-A6F3-E3D8BD35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217E-6AEE-48ED-9740-ADAC4BE1262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F2ADD-6375-31FE-5772-9B5AA1F1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43AA4-7612-3641-D82C-87AD07CD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4524-DDA5-4FDF-ABD6-416A817B90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822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6DEB-44CF-BDFD-2E7A-A9AE4F09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D04E4-9629-F5A4-49D2-557A210E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217E-6AEE-48ED-9740-ADAC4BE1262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DA51E-F8EB-E32E-7276-BF911506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FE9D5-F018-C263-C246-4A40A2D1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4524-DDA5-4FDF-ABD6-416A817B90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92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B195F-D9BB-8BFF-6DA2-56D65C14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217E-6AEE-48ED-9740-ADAC4BE1262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921C1-ACFC-A1D8-AEE9-20E992AD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63ED1-D476-697C-0A71-5247146B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4524-DDA5-4FDF-ABD6-416A817B90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3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BF9E-4278-2EA7-BF66-6F21FEE1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AD9CE-760F-4DC2-9EF2-4311E12FD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52DFC-67CE-DC3E-A156-6F61B699E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8E273-A5CD-1F85-D3E4-30EF98EE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217E-6AEE-48ED-9740-ADAC4BE1262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EB3CA-E711-CA1B-736C-F286A972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204A-F072-3380-26E5-12C19648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4524-DDA5-4FDF-ABD6-416A817B90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70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098E-B2E3-D57A-BDBD-DC785E09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4FEA7-4521-B41D-F944-ED175E63D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D40E1-E7AB-9752-1991-B5CBF4844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951A5-8C7E-1C96-E019-F9DDA180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217E-6AEE-48ED-9740-ADAC4BE1262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B707D-8088-FD5C-86D7-36FAC613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41778-F364-76E8-D616-EACA8AB9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44524-DDA5-4FDF-ABD6-416A817B90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838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1E494-2189-5D03-DAF0-0EDBC7C9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E33D9-AE68-AE7A-F887-6A6B3832A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97D89-FF02-F8D5-DC57-70572E467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A217E-6AEE-48ED-9740-ADAC4BE1262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606D8-44A4-22B6-6FF7-041EEF6B7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CD58-D3F5-7719-60AD-9624CD20E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44524-DDA5-4FDF-ABD6-416A817B90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26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6B5F9-6C60-A3C3-0B1B-1F2C4411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28" y="793605"/>
            <a:ext cx="3400000" cy="47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4D8C1-2567-9FA0-4FE4-A396D166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222" y="793605"/>
            <a:ext cx="3380952" cy="4761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04ADA-1479-DD0F-0389-2292B7E37FB9}"/>
              </a:ext>
            </a:extLst>
          </p:cNvPr>
          <p:cNvSpPr txBox="1"/>
          <p:nvPr/>
        </p:nvSpPr>
        <p:spPr>
          <a:xfrm>
            <a:off x="1455088" y="42427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5EC53-F18A-E5F3-46C2-2D90354EFE6F}"/>
              </a:ext>
            </a:extLst>
          </p:cNvPr>
          <p:cNvSpPr txBox="1"/>
          <p:nvPr/>
        </p:nvSpPr>
        <p:spPr>
          <a:xfrm>
            <a:off x="5375584" y="4242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nl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EB716F-903D-F26C-FCB7-B2D63D6F7E66}"/>
              </a:ext>
            </a:extLst>
          </p:cNvPr>
          <p:cNvSpPr/>
          <p:nvPr/>
        </p:nvSpPr>
        <p:spPr>
          <a:xfrm>
            <a:off x="1261754" y="424273"/>
            <a:ext cx="3747568" cy="5640122"/>
          </a:xfrm>
          <a:prstGeom prst="roundRect">
            <a:avLst>
              <a:gd name="adj" fmla="val 71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D54919-0C7E-6B5A-1318-7EA591D36D66}"/>
              </a:ext>
            </a:extLst>
          </p:cNvPr>
          <p:cNvSpPr/>
          <p:nvPr/>
        </p:nvSpPr>
        <p:spPr>
          <a:xfrm>
            <a:off x="5265196" y="424273"/>
            <a:ext cx="3747568" cy="5640122"/>
          </a:xfrm>
          <a:prstGeom prst="roundRect">
            <a:avLst>
              <a:gd name="adj" fmla="val 71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66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Erdogan Taskesen</dc:creator>
  <cp:lastModifiedBy>Erdogan Taskesen</cp:lastModifiedBy>
  <cp:revision>1</cp:revision>
  <dcterms:created xsi:type="dcterms:W3CDTF">2024-10-06T10:29:28Z</dcterms:created>
  <dcterms:modified xsi:type="dcterms:W3CDTF">2024-10-06T11:01:06Z</dcterms:modified>
</cp:coreProperties>
</file>