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62" r:id="rId6"/>
    <p:sldId id="259" r:id="rId7"/>
    <p:sldId id="261" r:id="rId8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7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43BE5-7C20-44F1-8853-1A6BC08BE7F9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2FF4-B4E7-4F83-B126-2E621D228E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5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https://github.com/bayesian-optimization/BayesianOptimization</a:t>
            </a:r>
          </a:p>
          <a:p>
            <a:pPr algn="l"/>
            <a:r>
              <a:rPr lang="en-US" b="1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PyStan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 is a Python interface to Stan, a package for Bayesian inference.</a:t>
            </a:r>
          </a:p>
          <a:p>
            <a:br>
              <a:rPr lang="en-US" dirty="0"/>
            </a:b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42FF4-B4E7-4F83-B126-2E621D228EE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05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6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11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5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4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17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8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3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81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9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55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C3230-631D-42E8-8820-4ED7BEEBDDF0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A625-D8F5-4440-9B28-076AB081DE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9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5670374" y="510584"/>
            <a:ext cx="2913161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1756651" y="1776954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8227367" y="2408497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2768916" y="4554038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CC0A18-E06E-E4F5-F60B-7426B4033FA8}"/>
              </a:ext>
            </a:extLst>
          </p:cNvPr>
          <p:cNvSpPr/>
          <p:nvPr/>
        </p:nvSpPr>
        <p:spPr>
          <a:xfrm>
            <a:off x="467536" y="972445"/>
            <a:ext cx="2111071" cy="11091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5FE9D8-12CE-E474-C1B5-70201232D139}"/>
              </a:ext>
            </a:extLst>
          </p:cNvPr>
          <p:cNvSpPr/>
          <p:nvPr/>
        </p:nvSpPr>
        <p:spPr>
          <a:xfrm>
            <a:off x="9772173" y="2002112"/>
            <a:ext cx="2288617" cy="954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3726990" y="2320594"/>
            <a:ext cx="1670196" cy="679732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92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5921016" y="1527100"/>
            <a:ext cx="551945" cy="1508634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>
            <a:off x="6300257" y="2561636"/>
            <a:ext cx="1936906" cy="458110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4120531" y="3476137"/>
            <a:ext cx="1629912" cy="1136990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4789031" y="2877438"/>
            <a:ext cx="1689523" cy="7879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2077333" y="2053827"/>
            <a:ext cx="135806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8486226" y="2632382"/>
            <a:ext cx="130894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5808004" y="833940"/>
            <a:ext cx="255646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2926809" y="4822430"/>
            <a:ext cx="158145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269C8-5FBA-A4E1-CA3B-799C0B209D1B}"/>
              </a:ext>
            </a:extLst>
          </p:cNvPr>
          <p:cNvSpPr txBox="1"/>
          <p:nvPr/>
        </p:nvSpPr>
        <p:spPr>
          <a:xfrm>
            <a:off x="10015795" y="2519499"/>
            <a:ext cx="159768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BCD51-FB12-919B-9353-56ACDBF0B66E}"/>
              </a:ext>
            </a:extLst>
          </p:cNvPr>
          <p:cNvSpPr txBox="1"/>
          <p:nvPr/>
        </p:nvSpPr>
        <p:spPr>
          <a:xfrm>
            <a:off x="10399697" y="2278719"/>
            <a:ext cx="128304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75A5E-A6E1-E22D-DEAA-6ED634E4BDBC}"/>
              </a:ext>
            </a:extLst>
          </p:cNvPr>
          <p:cNvSpPr txBox="1"/>
          <p:nvPr/>
        </p:nvSpPr>
        <p:spPr>
          <a:xfrm>
            <a:off x="925102" y="1593387"/>
            <a:ext cx="159768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variable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792DF-BBC7-30B4-D97E-12359D101CEF}"/>
              </a:ext>
            </a:extLst>
          </p:cNvPr>
          <p:cNvSpPr txBox="1"/>
          <p:nvPr/>
        </p:nvSpPr>
        <p:spPr>
          <a:xfrm>
            <a:off x="834871" y="1345301"/>
            <a:ext cx="15141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 variable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FF00CF-6994-FDBE-8C82-4F67CD5AFDF3}"/>
              </a:ext>
            </a:extLst>
          </p:cNvPr>
          <p:cNvSpPr txBox="1"/>
          <p:nvPr/>
        </p:nvSpPr>
        <p:spPr>
          <a:xfrm>
            <a:off x="790836" y="1108314"/>
            <a:ext cx="7584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5BC71-360E-9A05-B8FA-E55EFA260579}"/>
              </a:ext>
            </a:extLst>
          </p:cNvPr>
          <p:cNvSpPr txBox="1"/>
          <p:nvPr/>
        </p:nvSpPr>
        <p:spPr>
          <a:xfrm>
            <a:off x="10940398" y="2065308"/>
            <a:ext cx="7584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5084334" y="3050618"/>
            <a:ext cx="108959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9D2885-38D6-4845-7FF0-75CD2F3C69C2}"/>
              </a:ext>
            </a:extLst>
          </p:cNvPr>
          <p:cNvSpPr/>
          <p:nvPr/>
        </p:nvSpPr>
        <p:spPr>
          <a:xfrm>
            <a:off x="1382433" y="3942432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63A742-519A-DA20-DD4C-8AE89E92A15C}"/>
              </a:ext>
            </a:extLst>
          </p:cNvPr>
          <p:cNvSpPr txBox="1"/>
          <p:nvPr/>
        </p:nvSpPr>
        <p:spPr>
          <a:xfrm>
            <a:off x="1736333" y="4510440"/>
            <a:ext cx="10437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8935A0-0AAB-5177-9F6C-DB946BF84B4E}"/>
              </a:ext>
            </a:extLst>
          </p:cNvPr>
          <p:cNvSpPr txBox="1"/>
          <p:nvPr/>
        </p:nvSpPr>
        <p:spPr>
          <a:xfrm>
            <a:off x="1712518" y="4266339"/>
            <a:ext cx="79483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0B3D70-FF45-F368-FB69-36BEBD58E553}"/>
              </a:ext>
            </a:extLst>
          </p:cNvPr>
          <p:cNvSpPr txBox="1"/>
          <p:nvPr/>
        </p:nvSpPr>
        <p:spPr>
          <a:xfrm>
            <a:off x="1957003" y="4012606"/>
            <a:ext cx="7584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F7E2E-94B8-202F-DBD5-243AA02533E5}"/>
              </a:ext>
            </a:extLst>
          </p:cNvPr>
          <p:cNvSpPr txBox="1"/>
          <p:nvPr/>
        </p:nvSpPr>
        <p:spPr>
          <a:xfrm>
            <a:off x="2449132" y="4244998"/>
            <a:ext cx="6848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0F92BBDB-EDAB-A541-BF5D-ACF13031E847}"/>
              </a:ext>
            </a:extLst>
          </p:cNvPr>
          <p:cNvSpPr/>
          <p:nvPr/>
        </p:nvSpPr>
        <p:spPr>
          <a:xfrm>
            <a:off x="1464135" y="5252277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3271798-24D7-7DF1-E3B3-74E14C565DA7}"/>
              </a:ext>
            </a:extLst>
          </p:cNvPr>
          <p:cNvSpPr txBox="1"/>
          <p:nvPr/>
        </p:nvSpPr>
        <p:spPr>
          <a:xfrm>
            <a:off x="1848923" y="5404354"/>
            <a:ext cx="69512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Pgmpy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8C52E31-C280-AF27-798C-C13BCF8072D9}"/>
              </a:ext>
            </a:extLst>
          </p:cNvPr>
          <p:cNvSpPr txBox="1"/>
          <p:nvPr/>
        </p:nvSpPr>
        <p:spPr>
          <a:xfrm>
            <a:off x="2126958" y="5697683"/>
            <a:ext cx="7665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9D788EC0-0C8F-2F5E-8C84-336EF7869A47}"/>
              </a:ext>
            </a:extLst>
          </p:cNvPr>
          <p:cNvSpPr/>
          <p:nvPr/>
        </p:nvSpPr>
        <p:spPr>
          <a:xfrm>
            <a:off x="9382698" y="3180684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3FB2840-5107-F0B8-A19F-60D470EE1EC1}"/>
              </a:ext>
            </a:extLst>
          </p:cNvPr>
          <p:cNvSpPr txBox="1"/>
          <p:nvPr/>
        </p:nvSpPr>
        <p:spPr>
          <a:xfrm>
            <a:off x="9642588" y="3380604"/>
            <a:ext cx="7375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DoWhy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135A1648-CF16-2D74-1FDC-2B4F9A48BB85}"/>
              </a:ext>
            </a:extLst>
          </p:cNvPr>
          <p:cNvSpPr txBox="1"/>
          <p:nvPr/>
        </p:nvSpPr>
        <p:spPr>
          <a:xfrm>
            <a:off x="9873360" y="3665661"/>
            <a:ext cx="95769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CausalNex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F1B286B-556E-EA7B-BAEE-6AABF7633F72}"/>
              </a:ext>
            </a:extLst>
          </p:cNvPr>
          <p:cNvSpPr/>
          <p:nvPr/>
        </p:nvSpPr>
        <p:spPr>
          <a:xfrm>
            <a:off x="105343" y="2227383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89A8ED8D-BB20-2B34-C17B-D16FFFD1FC1A}"/>
              </a:ext>
            </a:extLst>
          </p:cNvPr>
          <p:cNvSpPr txBox="1"/>
          <p:nvPr/>
        </p:nvSpPr>
        <p:spPr>
          <a:xfrm>
            <a:off x="437190" y="2561637"/>
            <a:ext cx="119135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CausalImpact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C9BDA368-93C5-7BDD-DAE2-32FAE559A731}"/>
              </a:ext>
            </a:extLst>
          </p:cNvPr>
          <p:cNvSpPr/>
          <p:nvPr/>
        </p:nvSpPr>
        <p:spPr>
          <a:xfrm>
            <a:off x="3865505" y="556429"/>
            <a:ext cx="1936906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0E63C75-B495-6377-D28E-ECC5A15B23DE}"/>
              </a:ext>
            </a:extLst>
          </p:cNvPr>
          <p:cNvSpPr txBox="1"/>
          <p:nvPr/>
        </p:nvSpPr>
        <p:spPr>
          <a:xfrm>
            <a:off x="4313170" y="907807"/>
            <a:ext cx="95172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HyperOpt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2F337D7-3CB4-16EF-EA24-3AE4B6E46D0E}"/>
              </a:ext>
            </a:extLst>
          </p:cNvPr>
          <p:cNvSpPr txBox="1"/>
          <p:nvPr/>
        </p:nvSpPr>
        <p:spPr>
          <a:xfrm>
            <a:off x="10447299" y="3387519"/>
            <a:ext cx="62017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4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PyMC</a:t>
            </a:r>
            <a:endParaRPr lang="nl-NL" sz="144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7041700" y="1523229"/>
            <a:ext cx="211135" cy="864678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6164755" y="6899034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8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3628146" y="3407305"/>
            <a:ext cx="1936906" cy="1016516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46944" y="3377700"/>
              <a:ext cx="8697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68321" y="3150859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24103" y="2962838"/>
              <a:ext cx="645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44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57063" y="3173896"/>
              <a:ext cx="5706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2187785" y="6235507"/>
            <a:ext cx="1888526" cy="1093315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815549" y="4313536"/>
              <a:ext cx="8733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68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1666569" y="4596001"/>
            <a:ext cx="1774315" cy="1058647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34703" y="4281823"/>
              <a:ext cx="811494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68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4026186" y="4066023"/>
            <a:ext cx="4180181" cy="28721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834508" y="6561973"/>
            <a:ext cx="1560292" cy="658500"/>
            <a:chOff x="1267483" y="4727950"/>
            <a:chExt cx="1300244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79391" y="4790362"/>
              <a:ext cx="1082294" cy="222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lang="en-US" sz="132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70505" y="4987304"/>
              <a:ext cx="768373" cy="222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168680" y="4919081"/>
            <a:ext cx="1682304" cy="907721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45880" y="5651581"/>
              <a:ext cx="340905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25961" y="5622798"/>
              <a:ext cx="346248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506429" y="5512819"/>
              <a:ext cx="299494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89205" y="5852536"/>
              <a:ext cx="382317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95110" y="5805769"/>
              <a:ext cx="47716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7428025" y="7281004"/>
            <a:ext cx="1752846" cy="1098856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lang="en-US" sz="132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9928253" y="4506245"/>
            <a:ext cx="1844695" cy="890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5922330" y="510584"/>
            <a:ext cx="2913161" cy="10165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2819641" y="1354043"/>
            <a:ext cx="2403480" cy="11855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9332666" y="1128080"/>
            <a:ext cx="2422316" cy="1535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8349277" y="3738082"/>
            <a:ext cx="2617064" cy="1028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7752008" y="3719659"/>
            <a:ext cx="143063" cy="1045747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5156876" y="1897684"/>
            <a:ext cx="1303300" cy="679732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92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7683353" y="1989895"/>
            <a:ext cx="1704163" cy="458110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6214308" y="3476138"/>
            <a:ext cx="599125" cy="587010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5624027" y="2340341"/>
            <a:ext cx="2175343" cy="10052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3292684" y="1705742"/>
            <a:ext cx="135806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9620248" y="1464755"/>
            <a:ext cx="1896738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6059960" y="833940"/>
            <a:ext cx="255646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5103418" y="4989099"/>
            <a:ext cx="206864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92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44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44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8555506" y="3972378"/>
            <a:ext cx="215687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0230151" y="4645311"/>
            <a:ext cx="131226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1818485" y="467406"/>
            <a:ext cx="2111071" cy="1109165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74712" y="836312"/>
              <a:ext cx="1331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43514" y="629574"/>
              <a:ext cx="12618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67257" y="432085"/>
              <a:ext cx="645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44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090104" y="658690"/>
            <a:ext cx="1934300" cy="954684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34106" y="1196593"/>
              <a:ext cx="1331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34431" y="995943"/>
              <a:ext cx="1069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27486" y="818101"/>
              <a:ext cx="645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44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6034090" y="2590604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0558774" y="8015919"/>
            <a:ext cx="235833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320" b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algn="r" defTabSz="1097280">
              <a:defRPr/>
            </a:pPr>
            <a:r>
              <a:rPr lang="en-US" sz="1320" b="1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320" b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142796" y="5143622"/>
            <a:ext cx="1774315" cy="890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1264040" y="5290075"/>
            <a:ext cx="14891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4243430" y="8015995"/>
            <a:ext cx="12506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320" i="1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0198796" y="2717473"/>
            <a:ext cx="62708" cy="1014163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7912501" y="5165999"/>
            <a:ext cx="1774315" cy="1058647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72350" y="4255872"/>
              <a:ext cx="859904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68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9368292" y="5700253"/>
            <a:ext cx="1682304" cy="907721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69102" y="5535118"/>
              <a:ext cx="1135729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77116" y="5793391"/>
              <a:ext cx="9166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1743533" y="7118506"/>
            <a:ext cx="1014070" cy="1448568"/>
            <a:chOff x="1349873" y="4650650"/>
            <a:chExt cx="845058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82852" y="4857833"/>
              <a:ext cx="394338" cy="222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49873" y="5060988"/>
              <a:ext cx="811119" cy="222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16579" y="5285952"/>
              <a:ext cx="657499" cy="222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lang="en-US" sz="1320" kern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3134269" y="7075043"/>
            <a:ext cx="1175876" cy="1466286"/>
            <a:chOff x="3093367" y="5356592"/>
            <a:chExt cx="979897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93367" y="5626347"/>
              <a:ext cx="979897" cy="521511"/>
              <a:chOff x="5415216" y="2974157"/>
              <a:chExt cx="851091" cy="521511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21418" y="3249446"/>
                <a:ext cx="844889" cy="246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97280">
                  <a:defRPr/>
                </a:pPr>
                <a:r>
                  <a:rPr lang="en-US" sz="1320" kern="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15216" y="2974157"/>
                <a:ext cx="711460" cy="246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097280">
                  <a:defRPr/>
                </a:pPr>
                <a:r>
                  <a:rPr lang="en-US" sz="1320" kern="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-365306" y="7771405"/>
            <a:ext cx="209799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algn="r"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algn="r"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-91934" y="7171251"/>
            <a:ext cx="1492639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32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0944074" y="3028023"/>
            <a:ext cx="174119" cy="1014163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1754612" y="3489957"/>
            <a:ext cx="145388" cy="1240134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1359546" y="2690032"/>
            <a:ext cx="1682304" cy="907721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32928" y="5709485"/>
              <a:ext cx="1135728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4733594" y="6909658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8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5191418" y="7098432"/>
            <a:ext cx="92551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68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68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2960653" y="5180866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8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2991366" y="5515587"/>
            <a:ext cx="13895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68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6478487" y="7143540"/>
            <a:ext cx="117416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68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68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7387989" y="6286277"/>
            <a:ext cx="1774315" cy="1058647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74527" y="4313039"/>
              <a:ext cx="120251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68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5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Freeform: Shape 1250">
            <a:extLst>
              <a:ext uri="{FF2B5EF4-FFF2-40B4-BE49-F238E27FC236}">
                <a16:creationId xmlns:a16="http://schemas.microsoft.com/office/drawing/2014/main" id="{1F0CFDCA-1144-FE3E-185F-B83CBBBFC2EE}"/>
              </a:ext>
            </a:extLst>
          </p:cNvPr>
          <p:cNvSpPr/>
          <p:nvPr/>
        </p:nvSpPr>
        <p:spPr>
          <a:xfrm>
            <a:off x="3593480" y="4317752"/>
            <a:ext cx="4851417" cy="3342174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5" name="Freeform: Shape 1164">
            <a:extLst>
              <a:ext uri="{FF2B5EF4-FFF2-40B4-BE49-F238E27FC236}">
                <a16:creationId xmlns:a16="http://schemas.microsoft.com/office/drawing/2014/main" id="{CC0ACF93-B02A-8A35-4BB8-2C0C5465DEF4}"/>
              </a:ext>
            </a:extLst>
          </p:cNvPr>
          <p:cNvSpPr/>
          <p:nvPr/>
        </p:nvSpPr>
        <p:spPr>
          <a:xfrm>
            <a:off x="9697967" y="1744766"/>
            <a:ext cx="4371516" cy="3328443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4" name="Freeform: Shape 1143">
            <a:extLst>
              <a:ext uri="{FF2B5EF4-FFF2-40B4-BE49-F238E27FC236}">
                <a16:creationId xmlns:a16="http://schemas.microsoft.com/office/drawing/2014/main" id="{6E9121CF-9DFC-5C3C-175A-DD2BD7B2D2EC}"/>
              </a:ext>
            </a:extLst>
          </p:cNvPr>
          <p:cNvSpPr/>
          <p:nvPr/>
        </p:nvSpPr>
        <p:spPr>
          <a:xfrm>
            <a:off x="5634624" y="82085"/>
            <a:ext cx="5146645" cy="1810221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1" name="Freeform: Shape 1140">
            <a:extLst>
              <a:ext uri="{FF2B5EF4-FFF2-40B4-BE49-F238E27FC236}">
                <a16:creationId xmlns:a16="http://schemas.microsoft.com/office/drawing/2014/main" id="{083B1C99-D027-6075-E627-3AC9BE6B3487}"/>
              </a:ext>
            </a:extLst>
          </p:cNvPr>
          <p:cNvSpPr/>
          <p:nvPr/>
        </p:nvSpPr>
        <p:spPr>
          <a:xfrm>
            <a:off x="624600" y="368402"/>
            <a:ext cx="4761016" cy="2572756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7245331" y="1933926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5304509" y="2211357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1103854">
            <a:off x="8081969" y="2626294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6365034" y="2941158"/>
            <a:ext cx="1692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3D99BA8C-9CAD-7BD3-0ACE-52C501ABBCE1}"/>
              </a:ext>
            </a:extLst>
          </p:cNvPr>
          <p:cNvGrpSpPr/>
          <p:nvPr/>
        </p:nvGrpSpPr>
        <p:grpSpPr>
          <a:xfrm>
            <a:off x="1315047" y="1055831"/>
            <a:ext cx="1455207" cy="790672"/>
            <a:chOff x="2342738" y="1221142"/>
            <a:chExt cx="1455207" cy="79067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2C36B77-74B0-1347-77C7-B41A382B9C79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2342738" y="1663813"/>
              <a:ext cx="1455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2457257" y="1457075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3083485" y="1259586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7DA53955-85BE-01AF-C914-9054E551C0D0}"/>
              </a:ext>
            </a:extLst>
          </p:cNvPr>
          <p:cNvGrpSpPr/>
          <p:nvPr/>
        </p:nvGrpSpPr>
        <p:grpSpPr>
          <a:xfrm>
            <a:off x="10083331" y="2776925"/>
            <a:ext cx="1455207" cy="790672"/>
            <a:chOff x="10647885" y="622141"/>
            <a:chExt cx="1455207" cy="79067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70D8926-491F-3653-CDBA-F825056EA78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10647885" y="1041765"/>
              <a:ext cx="14552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10694372" y="841115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10689467" y="663273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34" name="TextBox 1133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824489" y="377182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6102710" y="152538"/>
            <a:ext cx="4138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403351" y="1846503"/>
            <a:ext cx="3537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F5C3A2C3-0FF8-EAE7-D634-D24DF9AE6B3C}"/>
              </a:ext>
            </a:extLst>
          </p:cNvPr>
          <p:cNvSpPr txBox="1"/>
          <p:nvPr/>
        </p:nvSpPr>
        <p:spPr>
          <a:xfrm>
            <a:off x="4374574" y="4603566"/>
            <a:ext cx="3537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2413EF69-686B-E2BE-0AAB-46B7E627E6B4}"/>
              </a:ext>
            </a:extLst>
          </p:cNvPr>
          <p:cNvSpPr/>
          <p:nvPr/>
        </p:nvSpPr>
        <p:spPr>
          <a:xfrm flipH="1" flipV="1">
            <a:off x="6778622" y="3640453"/>
            <a:ext cx="139185" cy="58477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392E0C5B-A523-59C8-7519-7787B68048DC}"/>
              </a:ext>
            </a:extLst>
          </p:cNvPr>
          <p:cNvGrpSpPr/>
          <p:nvPr/>
        </p:nvGrpSpPr>
        <p:grpSpPr>
          <a:xfrm>
            <a:off x="3334221" y="1001521"/>
            <a:ext cx="1398252" cy="811809"/>
            <a:chOff x="2845544" y="3508885"/>
            <a:chExt cx="1398252" cy="811809"/>
          </a:xfrm>
        </p:grpSpPr>
        <p:sp>
          <p:nvSpPr>
            <p:cNvPr id="1142" name="Rectangle: Rounded Corners 1141">
              <a:extLst>
                <a:ext uri="{FF2B5EF4-FFF2-40B4-BE49-F238E27FC236}">
                  <a16:creationId xmlns:a16="http://schemas.microsoft.com/office/drawing/2014/main" id="{0AE69735-40D8-A26A-485B-F63462386575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55" name="Picture 4">
              <a:extLst>
                <a:ext uri="{FF2B5EF4-FFF2-40B4-BE49-F238E27FC236}">
                  <a16:creationId xmlns:a16="http://schemas.microsoft.com/office/drawing/2014/main" id="{DF89ABBB-7319-CE94-D556-1B7FF6C242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8A1D9DB2-CA62-AB95-565F-BBCF93DB1027}"/>
                </a:ext>
              </a:extLst>
            </p:cNvPr>
            <p:cNvSpPr txBox="1"/>
            <p:nvPr/>
          </p:nvSpPr>
          <p:spPr>
            <a:xfrm>
              <a:off x="3056353" y="4043695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F03D52F2-AD38-F88B-5599-E1BED26B789A}"/>
              </a:ext>
            </a:extLst>
          </p:cNvPr>
          <p:cNvGrpSpPr/>
          <p:nvPr/>
        </p:nvGrpSpPr>
        <p:grpSpPr>
          <a:xfrm>
            <a:off x="6598920" y="931379"/>
            <a:ext cx="1398252" cy="837625"/>
            <a:chOff x="5916948" y="927824"/>
            <a:chExt cx="1398252" cy="837625"/>
          </a:xfrm>
        </p:grpSpPr>
        <p:grpSp>
          <p:nvGrpSpPr>
            <p:cNvPr id="1154" name="Group 1153">
              <a:extLst>
                <a:ext uri="{FF2B5EF4-FFF2-40B4-BE49-F238E27FC236}">
                  <a16:creationId xmlns:a16="http://schemas.microsoft.com/office/drawing/2014/main" id="{D3FE95F9-7B39-26FB-DB3A-52CAFDB7D3F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1153" name="Rectangle: Rounded Corners 1152">
                <a:extLst>
                  <a:ext uri="{FF2B5EF4-FFF2-40B4-BE49-F238E27FC236}">
                    <a16:creationId xmlns:a16="http://schemas.microsoft.com/office/drawing/2014/main" id="{0D959F61-0D7D-3923-BAA2-489E658C2688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147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7501AAE2-7058-3888-BC1B-4254EB142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6408299C-792D-CAB9-8345-CB857EEBCAEE}"/>
                </a:ext>
              </a:extLst>
            </p:cNvPr>
            <p:cNvSpPr txBox="1"/>
            <p:nvPr/>
          </p:nvSpPr>
          <p:spPr>
            <a:xfrm>
              <a:off x="6235836" y="1488450"/>
              <a:ext cx="809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7D376E40-2C4C-2336-18B6-3983DECE7430}"/>
              </a:ext>
            </a:extLst>
          </p:cNvPr>
          <p:cNvGrpSpPr/>
          <p:nvPr/>
        </p:nvGrpSpPr>
        <p:grpSpPr>
          <a:xfrm>
            <a:off x="8171866" y="878002"/>
            <a:ext cx="1582100" cy="793260"/>
            <a:chOff x="1689609" y="6034959"/>
            <a:chExt cx="1582100" cy="793260"/>
          </a:xfrm>
        </p:grpSpPr>
        <p:sp>
          <p:nvSpPr>
            <p:cNvPr id="1162" name="Rectangle: Rounded Corners 1161">
              <a:extLst>
                <a:ext uri="{FF2B5EF4-FFF2-40B4-BE49-F238E27FC236}">
                  <a16:creationId xmlns:a16="http://schemas.microsoft.com/office/drawing/2014/main" id="{79184736-51D0-E4AE-49E6-E2DC9C9F52F1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161" name="Picture 6" descr="BayesianOptimization in action">
              <a:extLst>
                <a:ext uri="{FF2B5EF4-FFF2-40B4-BE49-F238E27FC236}">
                  <a16:creationId xmlns:a16="http://schemas.microsoft.com/office/drawing/2014/main" id="{8A71C085-5D3F-CADA-2A33-7BF6B7A80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078A1F41-219E-117E-6F31-51DE98354D37}"/>
                </a:ext>
              </a:extLst>
            </p:cNvPr>
            <p:cNvSpPr txBox="1"/>
            <p:nvPr/>
          </p:nvSpPr>
          <p:spPr>
            <a:xfrm>
              <a:off x="1689609" y="6551220"/>
              <a:ext cx="1582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18B8F765-5639-F6DF-4910-0C9C81783428}"/>
              </a:ext>
            </a:extLst>
          </p:cNvPr>
          <p:cNvGrpSpPr/>
          <p:nvPr/>
        </p:nvGrpSpPr>
        <p:grpSpPr>
          <a:xfrm>
            <a:off x="11905142" y="2855932"/>
            <a:ext cx="1398252" cy="790672"/>
            <a:chOff x="11994695" y="2971547"/>
            <a:chExt cx="1398252" cy="790672"/>
          </a:xfrm>
        </p:grpSpPr>
        <p:sp>
          <p:nvSpPr>
            <p:cNvPr id="1179" name="Rectangle: Rounded Corners 1178">
              <a:extLst>
                <a:ext uri="{FF2B5EF4-FFF2-40B4-BE49-F238E27FC236}">
                  <a16:creationId xmlns:a16="http://schemas.microsoft.com/office/drawing/2014/main" id="{DB7B1536-FE98-8479-9B0E-C6652838B2C7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84" name="Picture 1183">
              <a:extLst>
                <a:ext uri="{FF2B5EF4-FFF2-40B4-BE49-F238E27FC236}">
                  <a16:creationId xmlns:a16="http://schemas.microsoft.com/office/drawing/2014/main" id="{58A9C045-6711-97BC-5670-3B045A0D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944C2B3E-AF42-946C-0D11-53668BC95CA3}"/>
              </a:ext>
            </a:extLst>
          </p:cNvPr>
          <p:cNvGrpSpPr/>
          <p:nvPr/>
        </p:nvGrpSpPr>
        <p:grpSpPr>
          <a:xfrm>
            <a:off x="2463811" y="1919409"/>
            <a:ext cx="1398252" cy="790672"/>
            <a:chOff x="11994695" y="2971547"/>
            <a:chExt cx="1398252" cy="790672"/>
          </a:xfrm>
        </p:grpSpPr>
        <p:sp>
          <p:nvSpPr>
            <p:cNvPr id="1190" name="Rectangle: Rounded Corners 1189">
              <a:extLst>
                <a:ext uri="{FF2B5EF4-FFF2-40B4-BE49-F238E27FC236}">
                  <a16:creationId xmlns:a16="http://schemas.microsoft.com/office/drawing/2014/main" id="{801C45F1-0D2C-A25B-9FCA-434AF8A4D427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91" name="Picture 1190">
              <a:extLst>
                <a:ext uri="{FF2B5EF4-FFF2-40B4-BE49-F238E27FC236}">
                  <a16:creationId xmlns:a16="http://schemas.microsoft.com/office/drawing/2014/main" id="{1166AED1-339A-DD0A-07FD-8449CB7AB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CD944E55-2D11-2F9F-19CF-DBD3221E4F0D}"/>
              </a:ext>
            </a:extLst>
          </p:cNvPr>
          <p:cNvGrpSpPr/>
          <p:nvPr/>
        </p:nvGrpSpPr>
        <p:grpSpPr>
          <a:xfrm>
            <a:off x="10610146" y="3896991"/>
            <a:ext cx="1398252" cy="790672"/>
            <a:chOff x="10318249" y="3199161"/>
            <a:chExt cx="1398252" cy="790672"/>
          </a:xfrm>
        </p:grpSpPr>
        <p:sp>
          <p:nvSpPr>
            <p:cNvPr id="1186" name="Rectangle: Rounded Corners 1185">
              <a:extLst>
                <a:ext uri="{FF2B5EF4-FFF2-40B4-BE49-F238E27FC236}">
                  <a16:creationId xmlns:a16="http://schemas.microsoft.com/office/drawing/2014/main" id="{A0240F1A-E7D8-A356-5BB6-74DAEDF6060C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92" name="Picture 12">
              <a:extLst>
                <a:ext uri="{FF2B5EF4-FFF2-40B4-BE49-F238E27FC236}">
                  <a16:creationId xmlns:a16="http://schemas.microsoft.com/office/drawing/2014/main" id="{F14F4E1C-8742-4180-9111-4386BABA4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4DD68BD4-A872-2F7B-78DB-94968465FD34}"/>
              </a:ext>
            </a:extLst>
          </p:cNvPr>
          <p:cNvGrpSpPr/>
          <p:nvPr/>
        </p:nvGrpSpPr>
        <p:grpSpPr>
          <a:xfrm>
            <a:off x="4958876" y="6580495"/>
            <a:ext cx="1398252" cy="797244"/>
            <a:chOff x="2391803" y="5676763"/>
            <a:chExt cx="1398252" cy="797244"/>
          </a:xfrm>
        </p:grpSpPr>
        <p:sp>
          <p:nvSpPr>
            <p:cNvPr id="1195" name="Rectangle: Rounded Corners 1194">
              <a:extLst>
                <a:ext uri="{FF2B5EF4-FFF2-40B4-BE49-F238E27FC236}">
                  <a16:creationId xmlns:a16="http://schemas.microsoft.com/office/drawing/2014/main" id="{E8615C8E-5790-F11F-91AD-4B7235AED6D5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197" name="Picture 14" descr="Logo">
              <a:extLst>
                <a:ext uri="{FF2B5EF4-FFF2-40B4-BE49-F238E27FC236}">
                  <a16:creationId xmlns:a16="http://schemas.microsoft.com/office/drawing/2014/main" id="{F634F17E-8843-4292-7CBE-2F27E2745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2" name="Group 1251">
            <a:extLst>
              <a:ext uri="{FF2B5EF4-FFF2-40B4-BE49-F238E27FC236}">
                <a16:creationId xmlns:a16="http://schemas.microsoft.com/office/drawing/2014/main" id="{C91D427D-8F85-6D73-8710-C20EF6D16441}"/>
              </a:ext>
            </a:extLst>
          </p:cNvPr>
          <p:cNvGrpSpPr/>
          <p:nvPr/>
        </p:nvGrpSpPr>
        <p:grpSpPr>
          <a:xfrm>
            <a:off x="4066166" y="5593503"/>
            <a:ext cx="1398252" cy="790672"/>
            <a:chOff x="10662120" y="622141"/>
            <a:chExt cx="1398252" cy="790672"/>
          </a:xfrm>
        </p:grpSpPr>
        <p:sp>
          <p:nvSpPr>
            <p:cNvPr id="1253" name="Rectangle: Rounded Corners 1252">
              <a:extLst>
                <a:ext uri="{FF2B5EF4-FFF2-40B4-BE49-F238E27FC236}">
                  <a16:creationId xmlns:a16="http://schemas.microsoft.com/office/drawing/2014/main" id="{5B5BD025-556A-3D4E-8518-84242A47A272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2496B824-7879-28E3-C02B-2C82A7335268}"/>
                </a:ext>
              </a:extLst>
            </p:cNvPr>
            <p:cNvSpPr txBox="1"/>
            <p:nvPr/>
          </p:nvSpPr>
          <p:spPr>
            <a:xfrm>
              <a:off x="10718982" y="1105323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034C6AAB-4B12-F7F3-01B5-BA67C68FE302}"/>
                </a:ext>
              </a:extLst>
            </p:cNvPr>
            <p:cNvSpPr txBox="1"/>
            <p:nvPr/>
          </p:nvSpPr>
          <p:spPr>
            <a:xfrm>
              <a:off x="10751801" y="883030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181E8316-A387-FB50-7A63-D7DBC6958490}"/>
                </a:ext>
              </a:extLst>
            </p:cNvPr>
            <p:cNvSpPr txBox="1"/>
            <p:nvPr/>
          </p:nvSpPr>
          <p:spPr>
            <a:xfrm>
              <a:off x="10689467" y="663273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E195E0D4-08D0-71DC-46D0-984DB946F16D}"/>
                </a:ext>
              </a:extLst>
            </p:cNvPr>
            <p:cNvSpPr txBox="1"/>
            <p:nvPr/>
          </p:nvSpPr>
          <p:spPr>
            <a:xfrm>
              <a:off x="11430799" y="928131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0" name="Group 1259">
            <a:extLst>
              <a:ext uri="{FF2B5EF4-FFF2-40B4-BE49-F238E27FC236}">
                <a16:creationId xmlns:a16="http://schemas.microsoft.com/office/drawing/2014/main" id="{1C5BC6BE-E213-7306-39D6-CEAF1AC0A627}"/>
              </a:ext>
            </a:extLst>
          </p:cNvPr>
          <p:cNvGrpSpPr/>
          <p:nvPr/>
        </p:nvGrpSpPr>
        <p:grpSpPr>
          <a:xfrm>
            <a:off x="6357128" y="5816221"/>
            <a:ext cx="1398252" cy="790672"/>
            <a:chOff x="6357128" y="5816221"/>
            <a:chExt cx="1398252" cy="790672"/>
          </a:xfrm>
        </p:grpSpPr>
        <p:sp>
          <p:nvSpPr>
            <p:cNvPr id="1200" name="Rectangle: Rounded Corners 1199">
              <a:extLst>
                <a:ext uri="{FF2B5EF4-FFF2-40B4-BE49-F238E27FC236}">
                  <a16:creationId xmlns:a16="http://schemas.microsoft.com/office/drawing/2014/main" id="{EDD00D94-348D-9369-1B8B-24208D780C4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59" name="Picture 1258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34A61FF1-899F-F9B6-3587-F61660F60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460" y="5831261"/>
              <a:ext cx="1140887" cy="760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5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DC94D5-5CD9-1F62-9924-493C1783261C}"/>
              </a:ext>
            </a:extLst>
          </p:cNvPr>
          <p:cNvSpPr/>
          <p:nvPr/>
        </p:nvSpPr>
        <p:spPr>
          <a:xfrm>
            <a:off x="1787387" y="673685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6768D5-94C4-4FAA-F23D-33BDD29C7E3B}"/>
              </a:ext>
            </a:extLst>
          </p:cNvPr>
          <p:cNvGrpSpPr/>
          <p:nvPr/>
        </p:nvGrpSpPr>
        <p:grpSpPr>
          <a:xfrm>
            <a:off x="1728265" y="6769573"/>
            <a:ext cx="1364542" cy="765727"/>
            <a:chOff x="65705" y="5060312"/>
            <a:chExt cx="1364542" cy="765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7D1CF7-F661-1E0A-BDF1-FEBE300E53C9}"/>
                </a:ext>
              </a:extLst>
            </p:cNvPr>
            <p:cNvSpPr txBox="1"/>
            <p:nvPr/>
          </p:nvSpPr>
          <p:spPr>
            <a:xfrm>
              <a:off x="65705" y="5060312"/>
              <a:ext cx="12438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 datasets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317442" y="5346387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209490" y="5564429"/>
              <a:ext cx="7970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EDED94-A5C2-E510-AF99-13BADF7095CD}"/>
              </a:ext>
            </a:extLst>
          </p:cNvPr>
          <p:cNvSpPr/>
          <p:nvPr/>
        </p:nvSpPr>
        <p:spPr>
          <a:xfrm>
            <a:off x="1937480" y="410881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33320-5BA0-537C-E6B4-2FE2C9118147}"/>
              </a:ext>
            </a:extLst>
          </p:cNvPr>
          <p:cNvSpPr/>
          <p:nvPr/>
        </p:nvSpPr>
        <p:spPr>
          <a:xfrm>
            <a:off x="2958492" y="4851929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8D24C-E238-20FB-5B74-A93D7560008E}"/>
              </a:ext>
            </a:extLst>
          </p:cNvPr>
          <p:cNvSpPr txBox="1"/>
          <p:nvPr/>
        </p:nvSpPr>
        <p:spPr>
          <a:xfrm>
            <a:off x="3244742" y="5006015"/>
            <a:ext cx="842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6E0B8E-DEE5-C5AA-B26A-AE501E7BD52B}"/>
              </a:ext>
            </a:extLst>
          </p:cNvPr>
          <p:cNvSpPr/>
          <p:nvPr/>
        </p:nvSpPr>
        <p:spPr>
          <a:xfrm>
            <a:off x="8106109" y="7358580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35146-697F-BDED-6029-F0E9F8C3E221}"/>
              </a:ext>
            </a:extLst>
          </p:cNvPr>
          <p:cNvSpPr/>
          <p:nvPr/>
        </p:nvSpPr>
        <p:spPr>
          <a:xfrm>
            <a:off x="1787387" y="5709439"/>
            <a:ext cx="1304550" cy="682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1068B3-8DD9-738F-8634-05FFDE92F634}"/>
              </a:ext>
            </a:extLst>
          </p:cNvPr>
          <p:cNvSpPr/>
          <p:nvPr/>
        </p:nvSpPr>
        <p:spPr>
          <a:xfrm>
            <a:off x="4063032" y="6756794"/>
            <a:ext cx="931238" cy="904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0885066" y="364154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1560514" y="402648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3D25A6-FDBD-F320-D8BC-BA3E0D0F4D72}"/>
              </a:ext>
            </a:extLst>
          </p:cNvPr>
          <p:cNvSpPr/>
          <p:nvPr/>
        </p:nvSpPr>
        <p:spPr>
          <a:xfrm>
            <a:off x="11263044" y="336847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4E644C-3AF8-EBA7-E1DD-3AB15AE91154}"/>
              </a:ext>
            </a:extLst>
          </p:cNvPr>
          <p:cNvSpPr/>
          <p:nvPr/>
        </p:nvSpPr>
        <p:spPr>
          <a:xfrm>
            <a:off x="4966782" y="4011692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0AADFE-CDB8-5352-7DE3-23425CB9499B}"/>
              </a:ext>
            </a:extLst>
          </p:cNvPr>
          <p:cNvSpPr/>
          <p:nvPr/>
        </p:nvSpPr>
        <p:spPr>
          <a:xfrm>
            <a:off x="8395038" y="5473065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B465BDB-CE84-F11D-BFB4-3C9C6E7C2348}"/>
              </a:ext>
            </a:extLst>
          </p:cNvPr>
          <p:cNvSpPr/>
          <p:nvPr/>
        </p:nvSpPr>
        <p:spPr>
          <a:xfrm>
            <a:off x="2909033" y="6117764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54C9B0-F53D-9DA4-BCF2-F7ADDF7455AE}"/>
              </a:ext>
            </a:extLst>
          </p:cNvPr>
          <p:cNvSpPr/>
          <p:nvPr/>
        </p:nvSpPr>
        <p:spPr>
          <a:xfrm>
            <a:off x="5488053" y="680755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98B386-6AB4-77BD-4631-F1F04EB189BA}"/>
              </a:ext>
            </a:extLst>
          </p:cNvPr>
          <p:cNvSpPr/>
          <p:nvPr/>
        </p:nvSpPr>
        <p:spPr>
          <a:xfrm>
            <a:off x="6974737" y="6807556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B8FE79A-7673-C30B-6358-54D7BE1BAC0F}"/>
              </a:ext>
            </a:extLst>
          </p:cNvPr>
          <p:cNvSpPr/>
          <p:nvPr/>
        </p:nvSpPr>
        <p:spPr>
          <a:xfrm>
            <a:off x="11115868" y="5547307"/>
            <a:ext cx="1545945" cy="52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F09205E-B626-41E1-4AFD-9C9A4D92924E}"/>
              </a:ext>
            </a:extLst>
          </p:cNvPr>
          <p:cNvSpPr/>
          <p:nvPr/>
        </p:nvSpPr>
        <p:spPr>
          <a:xfrm>
            <a:off x="10135660" y="5027853"/>
            <a:ext cx="1545945" cy="52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3263A6-5089-8C37-0CEC-4B33C1A2EA01}"/>
              </a:ext>
            </a:extLst>
          </p:cNvPr>
          <p:cNvSpPr/>
          <p:nvPr/>
        </p:nvSpPr>
        <p:spPr>
          <a:xfrm>
            <a:off x="8766088" y="4237197"/>
            <a:ext cx="2240668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4D8DFE9-7B0E-9AFE-2BFA-D04542B623DF}"/>
              </a:ext>
            </a:extLst>
          </p:cNvPr>
          <p:cNvSpPr/>
          <p:nvPr/>
        </p:nvSpPr>
        <p:spPr>
          <a:xfrm>
            <a:off x="4040405" y="5522759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971BF4-B338-E3F0-8EBA-EE1069027878}"/>
              </a:ext>
            </a:extLst>
          </p:cNvPr>
          <p:cNvSpPr/>
          <p:nvPr/>
        </p:nvSpPr>
        <p:spPr>
          <a:xfrm>
            <a:off x="5549112" y="4736787"/>
            <a:ext cx="2697318" cy="18508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7095969" y="1421660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160669" y="4181203"/>
            <a:ext cx="976554" cy="601327"/>
            <a:chOff x="5910572" y="5512819"/>
            <a:chExt cx="976554" cy="60132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188989" y="7395093"/>
            <a:ext cx="1183018" cy="624526"/>
            <a:chOff x="1362992" y="4702577"/>
            <a:chExt cx="1183018" cy="624526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8225011" y="421790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5525282" y="1733706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7630680" y="1810549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6943594" y="401497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000733" y="527577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8879739" y="442850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0350294" y="5027995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0534807" y="779812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1295470" y="5555625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4008053" y="7656703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1082" name="Freeform: Shape 108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0264001" y="338275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958B312-F182-3B24-8387-54DDCA88A739}"/>
              </a:ext>
            </a:extLst>
          </p:cNvPr>
          <p:cNvSpPr txBox="1"/>
          <p:nvPr/>
        </p:nvSpPr>
        <p:spPr>
          <a:xfrm>
            <a:off x="8652740" y="5590383"/>
            <a:ext cx="89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Discretize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1790064" y="5788894"/>
            <a:ext cx="1114344" cy="510677"/>
            <a:chOff x="1061236" y="5060988"/>
            <a:chExt cx="1114344" cy="461258"/>
          </a:xfrm>
        </p:grpSpPr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061236" y="5193954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36A9F802-F837-ECA2-2EF3-06343AE8DF9D}"/>
              </a:ext>
            </a:extLst>
          </p:cNvPr>
          <p:cNvGrpSpPr/>
          <p:nvPr/>
        </p:nvGrpSpPr>
        <p:grpSpPr>
          <a:xfrm>
            <a:off x="4029900" y="6904710"/>
            <a:ext cx="1011610" cy="536899"/>
            <a:chOff x="5401153" y="2974157"/>
            <a:chExt cx="878636" cy="536899"/>
          </a:xfrm>
        </p:grpSpPr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9332776F-E2B4-0138-3496-EB98164CC7B8}"/>
                </a:ext>
              </a:extLst>
            </p:cNvPr>
            <p:cNvSpPr txBox="1"/>
            <p:nvPr/>
          </p:nvSpPr>
          <p:spPr>
            <a:xfrm>
              <a:off x="5407935" y="3249446"/>
              <a:ext cx="8718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DirectLiNGAM</a:t>
              </a:r>
              <a:endParaRPr kumimoji="0" lang="en-US" sz="11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DB0D549-611D-19E7-78ED-68E3ED8B714D}"/>
                </a:ext>
              </a:extLst>
            </p:cNvPr>
            <p:cNvSpPr txBox="1"/>
            <p:nvPr/>
          </p:nvSpPr>
          <p:spPr>
            <a:xfrm>
              <a:off x="5401153" y="2974157"/>
              <a:ext cx="7395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ICALiNGAM</a:t>
              </a:r>
              <a:endParaRPr kumimoji="0" lang="en-US" sz="11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06" name="TextBox 1105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346816" y="5030891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5523016" y="7018066"/>
            <a:ext cx="1339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4158969" y="5646784"/>
            <a:ext cx="115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6730235" y="6961885"/>
            <a:ext cx="1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6365034" y="2856096"/>
            <a:ext cx="1692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8876B217-A626-666D-2C88-427297267050}"/>
              </a:ext>
            </a:extLst>
          </p:cNvPr>
          <p:cNvSpPr txBox="1"/>
          <p:nvPr/>
        </p:nvSpPr>
        <p:spPr>
          <a:xfrm>
            <a:off x="3156245" y="6243924"/>
            <a:ext cx="906787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3D99BA8C-9CAD-7BD3-0ACE-52C501ABBCE1}"/>
              </a:ext>
            </a:extLst>
          </p:cNvPr>
          <p:cNvGrpSpPr/>
          <p:nvPr/>
        </p:nvGrpSpPr>
        <p:grpSpPr>
          <a:xfrm>
            <a:off x="1798038" y="1267694"/>
            <a:ext cx="1398252" cy="790672"/>
            <a:chOff x="2372417" y="1221142"/>
            <a:chExt cx="1398252" cy="79067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2C36B77-74B0-1347-77C7-B41A382B9C79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2389225" y="166381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2457257" y="1457075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3083485" y="1259586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7DA53955-85BE-01AF-C914-9054E551C0D0}"/>
              </a:ext>
            </a:extLst>
          </p:cNvPr>
          <p:cNvGrpSpPr/>
          <p:nvPr/>
        </p:nvGrpSpPr>
        <p:grpSpPr>
          <a:xfrm>
            <a:off x="11977119" y="575794"/>
            <a:ext cx="1415750" cy="790672"/>
            <a:chOff x="10662120" y="622141"/>
            <a:chExt cx="1415750" cy="79067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70D8926-491F-3653-CDBA-F825056EA78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10715638" y="1041765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10715638" y="841115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10710733" y="663273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23" name="TextBox 1122">
            <a:extLst>
              <a:ext uri="{FF2B5EF4-FFF2-40B4-BE49-F238E27FC236}">
                <a16:creationId xmlns:a16="http://schemas.microsoft.com/office/drawing/2014/main" id="{C963A742-519A-DA20-DD4C-8AE89E92A15C}"/>
              </a:ext>
            </a:extLst>
          </p:cNvPr>
          <p:cNvSpPr txBox="1"/>
          <p:nvPr/>
        </p:nvSpPr>
        <p:spPr>
          <a:xfrm>
            <a:off x="5117599" y="4430951"/>
            <a:ext cx="896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8D8935A0-0AAB-5177-9F6C-DB946BF84B4E}"/>
              </a:ext>
            </a:extLst>
          </p:cNvPr>
          <p:cNvSpPr txBox="1"/>
          <p:nvPr/>
        </p:nvSpPr>
        <p:spPr>
          <a:xfrm>
            <a:off x="4936220" y="4204110"/>
            <a:ext cx="6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2B0B3D70-FF45-F368-FB69-36BEBD58E553}"/>
              </a:ext>
            </a:extLst>
          </p:cNvPr>
          <p:cNvSpPr txBox="1"/>
          <p:nvPr/>
        </p:nvSpPr>
        <p:spPr>
          <a:xfrm>
            <a:off x="5294459" y="4016089"/>
            <a:ext cx="67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nl-NL" sz="1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7FDF7E2E-94B8-202F-DBD5-243AA02533E5}"/>
              </a:ext>
            </a:extLst>
          </p:cNvPr>
          <p:cNvSpPr txBox="1"/>
          <p:nvPr/>
        </p:nvSpPr>
        <p:spPr>
          <a:xfrm>
            <a:off x="5727333" y="4227147"/>
            <a:ext cx="59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  <a:endParaRPr lang="nl-N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C5AC4DB9-40CC-989B-8190-CE70FB8B0A32}"/>
              </a:ext>
            </a:extLst>
          </p:cNvPr>
          <p:cNvSpPr/>
          <p:nvPr/>
        </p:nvSpPr>
        <p:spPr>
          <a:xfrm>
            <a:off x="8397031" y="6349691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CEA8B489-8667-EAED-E416-3AF6B83857E9}"/>
              </a:ext>
            </a:extLst>
          </p:cNvPr>
          <p:cNvSpPr txBox="1"/>
          <p:nvPr/>
        </p:nvSpPr>
        <p:spPr>
          <a:xfrm>
            <a:off x="8477574" y="650567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nl-NL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F8CAF034-12EF-9792-07AF-B1B31CC3A4A1}"/>
              </a:ext>
            </a:extLst>
          </p:cNvPr>
          <p:cNvSpPr/>
          <p:nvPr/>
        </p:nvSpPr>
        <p:spPr>
          <a:xfrm>
            <a:off x="10307630" y="6248968"/>
            <a:ext cx="1398252" cy="790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4FE5D52-9B8C-0541-3D06-722532387415}"/>
              </a:ext>
            </a:extLst>
          </p:cNvPr>
          <p:cNvSpPr txBox="1"/>
          <p:nvPr/>
        </p:nvSpPr>
        <p:spPr>
          <a:xfrm>
            <a:off x="10487220" y="632405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by user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F15D4637-D226-DDD7-3A50-15F255AABBA5}"/>
              </a:ext>
            </a:extLst>
          </p:cNvPr>
          <p:cNvSpPr txBox="1"/>
          <p:nvPr/>
        </p:nvSpPr>
        <p:spPr>
          <a:xfrm>
            <a:off x="10393096" y="6553754"/>
            <a:ext cx="9509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Yi-Chun Chen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F670FB6F-7FE8-7FF6-4ED6-C46D64AD59E1}"/>
              </a:ext>
            </a:extLst>
          </p:cNvPr>
          <p:cNvSpPr txBox="1"/>
          <p:nvPr/>
        </p:nvSpPr>
        <p:spPr>
          <a:xfrm>
            <a:off x="12708184" y="3880887"/>
            <a:ext cx="1168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by user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AA0FBE-5369-24AE-295B-46E873E616B6}"/>
              </a:ext>
            </a:extLst>
          </p:cNvPr>
          <p:cNvSpPr txBox="1"/>
          <p:nvPr/>
        </p:nvSpPr>
        <p:spPr>
          <a:xfrm>
            <a:off x="10845799" y="6773905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Distfit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1146619" y="491749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5769424" y="474337"/>
            <a:ext cx="4138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103882" y="1457972"/>
            <a:ext cx="3537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3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>
            <a:off x="7245903" y="6339935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 (PC)</a:t>
            </a:r>
            <a:endParaRPr lang="nl-NL" sz="168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3628146" y="3407305"/>
            <a:ext cx="1936906" cy="1016516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46944" y="3377700"/>
              <a:ext cx="8697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68321" y="3150859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24103" y="2962838"/>
              <a:ext cx="6454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44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57063" y="3173896"/>
              <a:ext cx="5706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4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4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4026186" y="4066023"/>
            <a:ext cx="4180181" cy="28721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9928253" y="4506245"/>
            <a:ext cx="1844695" cy="890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8349277" y="3738082"/>
            <a:ext cx="2617064" cy="1028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7752008" y="3719659"/>
            <a:ext cx="143063" cy="1045747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6214308" y="3476138"/>
            <a:ext cx="599125" cy="587010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5624027" y="2340341"/>
            <a:ext cx="2175343" cy="10052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5103418" y="4989099"/>
            <a:ext cx="206864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2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92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44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44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8555506" y="3972378"/>
            <a:ext cx="215687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0230151" y="4645311"/>
            <a:ext cx="131226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68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6034090" y="2590604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0558774" y="8015919"/>
            <a:ext cx="235833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320" b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algn="r" defTabSz="1097280">
              <a:defRPr/>
            </a:pPr>
            <a:r>
              <a:rPr lang="en-US" sz="1320" b="1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320" b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142796" y="5143622"/>
            <a:ext cx="1774315" cy="890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695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1264040" y="5290075"/>
            <a:ext cx="14891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68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7912501" y="5165999"/>
            <a:ext cx="1774315" cy="1058647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72350" y="4255872"/>
              <a:ext cx="859904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68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9263403" y="5740637"/>
            <a:ext cx="1682304" cy="907721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69102" y="5535118"/>
              <a:ext cx="1135729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77116" y="5793391"/>
              <a:ext cx="9166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0944074" y="3028023"/>
            <a:ext cx="174119" cy="1014163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1754612" y="3489957"/>
            <a:ext cx="145388" cy="1240134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2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1359546" y="2690032"/>
            <a:ext cx="1682304" cy="907721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32928" y="5709485"/>
              <a:ext cx="1135728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97280">
                <a:defRPr/>
              </a:pPr>
              <a:r>
                <a:rPr lang="en-US" sz="1320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lang="nl-NL" sz="132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5900222" y="6969221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8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368946" y="7157995"/>
            <a:ext cx="90370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2960653" y="5180866"/>
            <a:ext cx="1752846" cy="1015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8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2991366" y="5515587"/>
            <a:ext cx="13895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6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9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1852067" y="3716275"/>
            <a:ext cx="2002726" cy="12087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95" dirty="0">
                <a:solidFill>
                  <a:schemeClr val="tx1"/>
                </a:solidFill>
              </a:rPr>
              <a:t>Sprinkler</a:t>
            </a:r>
            <a:endParaRPr lang="nl-NL" sz="269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4342415" y="3716275"/>
            <a:ext cx="2002726" cy="12087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95" dirty="0">
                <a:solidFill>
                  <a:schemeClr val="tx1"/>
                </a:solidFill>
              </a:rPr>
              <a:t>Rain</a:t>
            </a:r>
            <a:endParaRPr lang="nl-NL" sz="269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6832763" y="3716275"/>
            <a:ext cx="2002726" cy="12087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95" dirty="0">
                <a:solidFill>
                  <a:schemeClr val="tx1"/>
                </a:solidFill>
              </a:rPr>
              <a:t>Cloudy</a:t>
            </a:r>
            <a:endParaRPr lang="nl-NL" sz="269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9323111" y="3716275"/>
            <a:ext cx="2002726" cy="12087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95" dirty="0">
                <a:solidFill>
                  <a:schemeClr val="tx1"/>
                </a:solidFill>
              </a:rPr>
              <a:t>Wet Grass</a:t>
            </a:r>
            <a:endParaRPr lang="nl-NL" sz="269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3291841" y="2852134"/>
            <a:ext cx="8258799" cy="50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95" dirty="0"/>
              <a:t>For 1000 days data is collected for these four variables</a:t>
            </a:r>
            <a:endParaRPr lang="nl-NL" sz="269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2242798" y="4925038"/>
            <a:ext cx="361086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3107109" y="4925038"/>
            <a:ext cx="369462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1788094" y="5334782"/>
            <a:ext cx="6077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Yes?</a:t>
            </a:r>
            <a:endParaRPr lang="nl-NL" sz="168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3217231" y="5370335"/>
            <a:ext cx="55605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No?</a:t>
            </a:r>
            <a:endParaRPr lang="nl-NL" sz="168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4663544" y="4960174"/>
            <a:ext cx="361086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5527855" y="4960174"/>
            <a:ext cx="369462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4256546" y="5369918"/>
            <a:ext cx="6077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Yes?</a:t>
            </a:r>
            <a:endParaRPr lang="nl-NL" sz="168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5685684" y="5405471"/>
            <a:ext cx="55605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No?</a:t>
            </a:r>
            <a:endParaRPr lang="nl-NL" sz="168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7301287" y="4960174"/>
            <a:ext cx="361086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8165597" y="4960174"/>
            <a:ext cx="369462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6970624" y="5369918"/>
            <a:ext cx="6077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Yes?</a:t>
            </a:r>
            <a:endParaRPr lang="nl-NL" sz="168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8399761" y="5405471"/>
            <a:ext cx="55605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No?</a:t>
            </a:r>
            <a:endParaRPr lang="nl-NL" sz="168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9655949" y="4960174"/>
            <a:ext cx="361086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0520260" y="4960174"/>
            <a:ext cx="369462" cy="4417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9325286" y="5369918"/>
            <a:ext cx="6077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Yes?</a:t>
            </a:r>
            <a:endParaRPr lang="nl-NL" sz="16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0754424" y="5405471"/>
            <a:ext cx="55605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No?</a:t>
            </a:r>
            <a:endParaRPr lang="nl-NL" sz="1680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639284" y="867489"/>
            <a:ext cx="3024677" cy="260484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96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96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96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dirty="0">
                  <a:solidFill>
                    <a:schemeClr val="tx1"/>
                  </a:solidFill>
                </a:rPr>
                <a:t>Sprinkler</a:t>
              </a:r>
              <a:endParaRPr lang="nl-NL" sz="96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dirty="0">
                  <a:solidFill>
                    <a:schemeClr val="tx1"/>
                  </a:solidFill>
                </a:rPr>
                <a:t>Rain</a:t>
              </a:r>
              <a:endParaRPr lang="nl-NL" sz="96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dirty="0">
                  <a:solidFill>
                    <a:schemeClr val="tx1"/>
                  </a:solidFill>
                </a:rPr>
                <a:t>Cloudy</a:t>
              </a:r>
              <a:endParaRPr lang="nl-NL" sz="96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" dirty="0">
                  <a:solidFill>
                    <a:schemeClr val="tx1"/>
                  </a:solidFill>
                </a:rPr>
                <a:t>Wet Grass</a:t>
              </a:r>
              <a:endParaRPr lang="nl-NL" sz="96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3283786" y="2852133"/>
            <a:ext cx="656881" cy="68974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3124617" y="3152964"/>
            <a:ext cx="1220206" cy="2585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080" dirty="0"/>
              <a:t>543 unique DAGs</a:t>
            </a:r>
            <a:endParaRPr lang="nl-NL" sz="108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610788" y="3001950"/>
            <a:ext cx="670376" cy="4247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080" dirty="0"/>
              <a:t>DAG 1</a:t>
            </a:r>
          </a:p>
          <a:p>
            <a:r>
              <a:rPr lang="en-US" sz="1080" dirty="0"/>
              <a:t>Score: ?</a:t>
            </a:r>
            <a:endParaRPr lang="nl-NL" sz="108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204" y="3883584"/>
            <a:ext cx="6222410" cy="389831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91" y="1198040"/>
            <a:ext cx="1920000" cy="24914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6013822" y="3802726"/>
            <a:ext cx="0" cy="32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5781691" y="951756"/>
            <a:ext cx="1920000" cy="2585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80" b="1" dirty="0"/>
              <a:t>DAG with the best score</a:t>
            </a:r>
            <a:endParaRPr lang="nl-NL" sz="108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9382270" y="921042"/>
            <a:ext cx="1920000" cy="2768426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15443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DAG with the worst score</a:t>
              </a:r>
              <a:endParaRPr lang="nl-NL" sz="1080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69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1020162" y="3848446"/>
            <a:ext cx="0" cy="3291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</Words>
  <Application>Microsoft Office PowerPoint</Application>
  <PresentationFormat>Custom</PresentationFormat>
  <Paragraphs>214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25</cp:revision>
  <dcterms:created xsi:type="dcterms:W3CDTF">2024-10-02T13:47:29Z</dcterms:created>
  <dcterms:modified xsi:type="dcterms:W3CDTF">2024-10-06T10:43:41Z</dcterms:modified>
</cp:coreProperties>
</file>