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C4342-A039-487D-94DF-AF6A4626D37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20E73-60FA-4DEC-ABB9-2F5793EB8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2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3707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0685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7684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678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90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4658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392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91887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2514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7293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2662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6142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971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8404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33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8382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1696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8368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6660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9AF4-6B16-473E-9C9D-055558B77856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9598-8262-4050-AEB9-D09C1960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7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9AF4-6B16-473E-9C9D-055558B77856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9598-8262-4050-AEB9-D09C1960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4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9AF4-6B16-473E-9C9D-055558B77856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9598-8262-4050-AEB9-D09C1960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5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9AF4-6B16-473E-9C9D-055558B77856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9598-8262-4050-AEB9-D09C1960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9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9AF4-6B16-473E-9C9D-055558B77856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9598-8262-4050-AEB9-D09C1960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8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9AF4-6B16-473E-9C9D-055558B77856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9598-8262-4050-AEB9-D09C1960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4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9AF4-6B16-473E-9C9D-055558B77856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9598-8262-4050-AEB9-D09C1960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3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9AF4-6B16-473E-9C9D-055558B77856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9598-8262-4050-AEB9-D09C1960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8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9AF4-6B16-473E-9C9D-055558B77856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9598-8262-4050-AEB9-D09C1960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9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9AF4-6B16-473E-9C9D-055558B77856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9598-8262-4050-AEB9-D09C1960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9AF4-6B16-473E-9C9D-055558B77856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9598-8262-4050-AEB9-D09C1960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1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D9AF4-6B16-473E-9C9D-055558B77856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F9598-8262-4050-AEB9-D09C1960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6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9"/>
          <p:cNvSpPr/>
          <p:nvPr/>
        </p:nvSpPr>
        <p:spPr>
          <a:xfrm>
            <a:off x="2026316" y="5843781"/>
            <a:ext cx="8139368" cy="1014219"/>
          </a:xfrm>
          <a:custGeom>
            <a:avLst/>
            <a:gdLst/>
            <a:ahLst/>
            <a:cxnLst/>
            <a:rect l="l" t="t" r="r" b="b"/>
            <a:pathLst>
              <a:path w="3215553" h="400679" extrusionOk="0">
                <a:moveTo>
                  <a:pt x="0" y="0"/>
                </a:moveTo>
                <a:lnTo>
                  <a:pt x="3215553" y="0"/>
                </a:lnTo>
                <a:lnTo>
                  <a:pt x="3215553" y="400679"/>
                </a:lnTo>
                <a:lnTo>
                  <a:pt x="0" y="400679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sp>
        <p:nvSpPr>
          <p:cNvPr id="618" name="Google Shape;618;p19"/>
          <p:cNvSpPr/>
          <p:nvPr/>
        </p:nvSpPr>
        <p:spPr>
          <a:xfrm>
            <a:off x="2026316" y="1"/>
            <a:ext cx="8139368" cy="1014219"/>
          </a:xfrm>
          <a:custGeom>
            <a:avLst/>
            <a:gdLst/>
            <a:ahLst/>
            <a:cxnLst/>
            <a:rect l="l" t="t" r="r" b="b"/>
            <a:pathLst>
              <a:path w="3215553" h="400679" extrusionOk="0">
                <a:moveTo>
                  <a:pt x="0" y="0"/>
                </a:moveTo>
                <a:lnTo>
                  <a:pt x="3215553" y="0"/>
                </a:lnTo>
                <a:lnTo>
                  <a:pt x="3215553" y="400679"/>
                </a:lnTo>
                <a:lnTo>
                  <a:pt x="0" y="400679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pic>
        <p:nvPicPr>
          <p:cNvPr id="619" name="Google Shape;619;p19"/>
          <p:cNvPicPr preferRelativeResize="0"/>
          <p:nvPr/>
        </p:nvPicPr>
        <p:blipFill rotWithShape="1">
          <a:blip r:embed="rId3">
            <a:alphaModFix/>
          </a:blip>
          <a:srcRect t="7638" r="80184" b="7552"/>
          <a:stretch/>
        </p:blipFill>
        <p:spPr>
          <a:xfrm>
            <a:off x="0" y="0"/>
            <a:ext cx="2060976" cy="5843781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19"/>
          <p:cNvSpPr/>
          <p:nvPr/>
        </p:nvSpPr>
        <p:spPr>
          <a:xfrm rot="10800000">
            <a:off x="2060976" y="1"/>
            <a:ext cx="10131024" cy="1014219"/>
          </a:xfrm>
          <a:custGeom>
            <a:avLst/>
            <a:gdLst/>
            <a:ahLst/>
            <a:cxnLst/>
            <a:rect l="l" t="t" r="r" b="b"/>
            <a:pathLst>
              <a:path w="4002380" h="400679" extrusionOk="0">
                <a:moveTo>
                  <a:pt x="0" y="0"/>
                </a:moveTo>
                <a:lnTo>
                  <a:pt x="4002380" y="0"/>
                </a:lnTo>
                <a:lnTo>
                  <a:pt x="4002380" y="400679"/>
                </a:lnTo>
                <a:lnTo>
                  <a:pt x="0" y="400679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621" name="Google Shape;621;p19"/>
          <p:cNvSpPr/>
          <p:nvPr/>
        </p:nvSpPr>
        <p:spPr>
          <a:xfrm>
            <a:off x="2060976" y="507110"/>
            <a:ext cx="8701972" cy="5336671"/>
          </a:xfrm>
          <a:custGeom>
            <a:avLst/>
            <a:gdLst/>
            <a:ahLst/>
            <a:cxnLst/>
            <a:rect l="l" t="t" r="r" b="b"/>
            <a:pathLst>
              <a:path w="3437816" h="2108315" extrusionOk="0">
                <a:moveTo>
                  <a:pt x="0" y="0"/>
                </a:moveTo>
                <a:lnTo>
                  <a:pt x="3437816" y="0"/>
                </a:lnTo>
                <a:lnTo>
                  <a:pt x="3437816" y="2108315"/>
                </a:lnTo>
                <a:lnTo>
                  <a:pt x="0" y="21083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22" name="Google Shape;622;p19"/>
          <p:cNvPicPr preferRelativeResize="0"/>
          <p:nvPr/>
        </p:nvPicPr>
        <p:blipFill rotWithShape="1">
          <a:blip r:embed="rId4">
            <a:alphaModFix/>
          </a:blip>
          <a:srcRect l="40213" r="37023" b="3187"/>
          <a:stretch/>
        </p:blipFill>
        <p:spPr>
          <a:xfrm>
            <a:off x="10131024" y="1014220"/>
            <a:ext cx="2060976" cy="5843781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19"/>
          <p:cNvSpPr txBox="1"/>
          <p:nvPr/>
        </p:nvSpPr>
        <p:spPr>
          <a:xfrm>
            <a:off x="2514080" y="2338293"/>
            <a:ext cx="7274000" cy="1674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85000"/>
              </a:lnSpc>
            </a:pPr>
            <a:r>
              <a:rPr lang="en-US" sz="6400" dirty="0"/>
              <a:t>SQL Connectivity </a:t>
            </a:r>
            <a:endParaRPr lang="en-US" sz="6400" dirty="0"/>
          </a:p>
          <a:p>
            <a:pPr lvl="0" algn="ctr">
              <a:lnSpc>
                <a:spcPct val="85000"/>
              </a:lnSpc>
            </a:pPr>
            <a:r>
              <a:rPr lang="en-US" sz="6400" dirty="0"/>
              <a:t>In  </a:t>
            </a:r>
            <a:r>
              <a:rPr lang="en-US" sz="6400" dirty="0" err="1"/>
              <a:t>Streamlit</a:t>
            </a:r>
            <a:endParaRPr sz="1200" dirty="0"/>
          </a:p>
        </p:txBody>
      </p:sp>
      <p:sp>
        <p:nvSpPr>
          <p:cNvPr id="624" name="Google Shape;624;p19"/>
          <p:cNvSpPr/>
          <p:nvPr/>
        </p:nvSpPr>
        <p:spPr>
          <a:xfrm rot="10800000">
            <a:off x="0" y="5843781"/>
            <a:ext cx="1559789" cy="1014219"/>
          </a:xfrm>
          <a:custGeom>
            <a:avLst/>
            <a:gdLst/>
            <a:ahLst/>
            <a:cxnLst/>
            <a:rect l="l" t="t" r="r" b="b"/>
            <a:pathLst>
              <a:path w="616213" h="400679" extrusionOk="0">
                <a:moveTo>
                  <a:pt x="0" y="0"/>
                </a:moveTo>
                <a:lnTo>
                  <a:pt x="616213" y="0"/>
                </a:lnTo>
                <a:lnTo>
                  <a:pt x="616213" y="400679"/>
                </a:lnTo>
                <a:lnTo>
                  <a:pt x="0" y="400679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625" name="Google Shape;625;p19"/>
          <p:cNvSpPr/>
          <p:nvPr/>
        </p:nvSpPr>
        <p:spPr>
          <a:xfrm rot="10800000">
            <a:off x="1531675" y="0"/>
            <a:ext cx="529301" cy="6858000"/>
          </a:xfrm>
          <a:custGeom>
            <a:avLst/>
            <a:gdLst/>
            <a:ahLst/>
            <a:cxnLst/>
            <a:rect l="l" t="t" r="r" b="b"/>
            <a:pathLst>
              <a:path w="209107" h="2709333" extrusionOk="0">
                <a:moveTo>
                  <a:pt x="0" y="0"/>
                </a:moveTo>
                <a:lnTo>
                  <a:pt x="209107" y="0"/>
                </a:lnTo>
                <a:lnTo>
                  <a:pt x="209107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</p:spPr>
      </p:sp>
      <p:sp>
        <p:nvSpPr>
          <p:cNvPr id="626" name="Google Shape;626;p19"/>
          <p:cNvSpPr/>
          <p:nvPr/>
        </p:nvSpPr>
        <p:spPr>
          <a:xfrm rot="10800000">
            <a:off x="2060977" y="760664"/>
            <a:ext cx="8028171" cy="253555"/>
          </a:xfrm>
          <a:custGeom>
            <a:avLst/>
            <a:gdLst/>
            <a:ahLst/>
            <a:cxnLst/>
            <a:rect l="l" t="t" r="r" b="b"/>
            <a:pathLst>
              <a:path w="3171623" h="100170" extrusionOk="0">
                <a:moveTo>
                  <a:pt x="0" y="0"/>
                </a:moveTo>
                <a:lnTo>
                  <a:pt x="3171623" y="0"/>
                </a:lnTo>
                <a:lnTo>
                  <a:pt x="3171623" y="100170"/>
                </a:lnTo>
                <a:lnTo>
                  <a:pt x="0" y="100170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sp>
        <p:nvSpPr>
          <p:cNvPr id="627" name="Google Shape;627;p19"/>
          <p:cNvSpPr/>
          <p:nvPr/>
        </p:nvSpPr>
        <p:spPr>
          <a:xfrm rot="5400000">
            <a:off x="9673308" y="-75725"/>
            <a:ext cx="1017867" cy="1161417"/>
          </a:xfrm>
          <a:custGeom>
            <a:avLst/>
            <a:gdLst/>
            <a:ahLst/>
            <a:cxnLst/>
            <a:rect l="l" t="t" r="r" b="b"/>
            <a:pathLst>
              <a:path w="421768" h="458756" extrusionOk="0">
                <a:moveTo>
                  <a:pt x="0" y="0"/>
                </a:moveTo>
                <a:lnTo>
                  <a:pt x="421768" y="0"/>
                </a:lnTo>
                <a:lnTo>
                  <a:pt x="421768" y="458756"/>
                </a:lnTo>
                <a:lnTo>
                  <a:pt x="0" y="458756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</p:spPr>
      </p:sp>
      <p:sp>
        <p:nvSpPr>
          <p:cNvPr id="628" name="Google Shape;628;p19"/>
          <p:cNvSpPr/>
          <p:nvPr/>
        </p:nvSpPr>
        <p:spPr>
          <a:xfrm rot="5400000">
            <a:off x="9484622" y="6214340"/>
            <a:ext cx="763400" cy="529389"/>
          </a:xfrm>
          <a:custGeom>
            <a:avLst/>
            <a:gdLst/>
            <a:ahLst/>
            <a:cxnLst/>
            <a:rect l="l" t="t" r="r" b="b"/>
            <a:pathLst>
              <a:path w="421768" h="209107" extrusionOk="0">
                <a:moveTo>
                  <a:pt x="0" y="0"/>
                </a:moveTo>
                <a:lnTo>
                  <a:pt x="421768" y="0"/>
                </a:lnTo>
                <a:lnTo>
                  <a:pt x="421768" y="209107"/>
                </a:lnTo>
                <a:lnTo>
                  <a:pt x="0" y="209107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sp>
        <p:nvSpPr>
          <p:cNvPr id="629" name="Google Shape;629;p19"/>
          <p:cNvSpPr/>
          <p:nvPr/>
        </p:nvSpPr>
        <p:spPr>
          <a:xfrm rot="10800000">
            <a:off x="2060976" y="5843781"/>
            <a:ext cx="8070048" cy="253555"/>
          </a:xfrm>
          <a:custGeom>
            <a:avLst/>
            <a:gdLst/>
            <a:ahLst/>
            <a:cxnLst/>
            <a:rect l="l" t="t" r="r" b="b"/>
            <a:pathLst>
              <a:path w="3188167" h="100170" extrusionOk="0">
                <a:moveTo>
                  <a:pt x="0" y="0"/>
                </a:moveTo>
                <a:lnTo>
                  <a:pt x="3188167" y="0"/>
                </a:lnTo>
                <a:lnTo>
                  <a:pt x="3188167" y="100170"/>
                </a:lnTo>
                <a:lnTo>
                  <a:pt x="0" y="100170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</p:spPr>
      </p:sp>
      <p:sp>
        <p:nvSpPr>
          <p:cNvPr id="630" name="Google Shape;630;p19"/>
          <p:cNvSpPr txBox="1"/>
          <p:nvPr/>
        </p:nvSpPr>
        <p:spPr>
          <a:xfrm>
            <a:off x="6095985" y="5261109"/>
            <a:ext cx="5588843" cy="45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0012"/>
              </a:lnSpc>
            </a:pPr>
            <a:r>
              <a:rPr lang="en-US" sz="2116" dirty="0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By Benak Deepak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400466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9" name="Google Shape;899;p27"/>
          <p:cNvGrpSpPr/>
          <p:nvPr/>
        </p:nvGrpSpPr>
        <p:grpSpPr>
          <a:xfrm>
            <a:off x="685800" y="700249"/>
            <a:ext cx="10820400" cy="5336953"/>
            <a:chOff x="0" y="-47625"/>
            <a:chExt cx="4274726" cy="2108426"/>
          </a:xfrm>
        </p:grpSpPr>
        <p:sp>
          <p:nvSpPr>
            <p:cNvPr id="900" name="Google Shape;900;p27"/>
            <p:cNvSpPr/>
            <p:nvPr/>
          </p:nvSpPr>
          <p:spPr>
            <a:xfrm>
              <a:off x="0" y="0"/>
              <a:ext cx="4274726" cy="2060801"/>
            </a:xfrm>
            <a:custGeom>
              <a:avLst/>
              <a:gdLst/>
              <a:ahLst/>
              <a:cxnLst/>
              <a:rect l="l" t="t" r="r" b="b"/>
              <a:pathLst>
                <a:path w="4274726" h="2060801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2060801"/>
                  </a:lnTo>
                  <a:lnTo>
                    <a:pt x="0" y="20608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01" name="Google Shape;901;p27"/>
            <p:cNvSpPr txBox="1"/>
            <p:nvPr/>
          </p:nvSpPr>
          <p:spPr>
            <a:xfrm>
              <a:off x="0" y="-47625"/>
              <a:ext cx="4274726" cy="21084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2" name="Google Shape;902;p27"/>
          <p:cNvSpPr/>
          <p:nvPr/>
        </p:nvSpPr>
        <p:spPr>
          <a:xfrm>
            <a:off x="637234" y="-366"/>
            <a:ext cx="7792470" cy="772613"/>
          </a:xfrm>
          <a:custGeom>
            <a:avLst/>
            <a:gdLst/>
            <a:ahLst/>
            <a:cxnLst/>
            <a:rect l="l" t="t" r="r" b="b"/>
            <a:pathLst>
              <a:path w="3078000" h="382482" extrusionOk="0">
                <a:moveTo>
                  <a:pt x="0" y="0"/>
                </a:moveTo>
                <a:lnTo>
                  <a:pt x="3078000" y="0"/>
                </a:lnTo>
                <a:lnTo>
                  <a:pt x="3078000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903" name="Google Shape;903;p27"/>
          <p:cNvSpPr/>
          <p:nvPr/>
        </p:nvSpPr>
        <p:spPr>
          <a:xfrm>
            <a:off x="-34233" y="6134335"/>
            <a:ext cx="720150" cy="723529"/>
          </a:xfrm>
          <a:custGeom>
            <a:avLst/>
            <a:gdLst/>
            <a:ahLst/>
            <a:cxnLst/>
            <a:rect l="l" t="t" r="r" b="b"/>
            <a:pathLst>
              <a:path w="284457" h="382482" extrusionOk="0">
                <a:moveTo>
                  <a:pt x="0" y="0"/>
                </a:moveTo>
                <a:lnTo>
                  <a:pt x="284457" y="0"/>
                </a:lnTo>
                <a:lnTo>
                  <a:pt x="28445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pSp>
        <p:nvGrpSpPr>
          <p:cNvPr id="904" name="Google Shape;904;p27"/>
          <p:cNvGrpSpPr/>
          <p:nvPr/>
        </p:nvGrpSpPr>
        <p:grpSpPr>
          <a:xfrm>
            <a:off x="-34233" y="-316478"/>
            <a:ext cx="720033" cy="1088708"/>
            <a:chOff x="0" y="-47625"/>
            <a:chExt cx="284457" cy="430107"/>
          </a:xfrm>
        </p:grpSpPr>
        <p:sp>
          <p:nvSpPr>
            <p:cNvPr id="905" name="Google Shape;905;p27"/>
            <p:cNvSpPr/>
            <p:nvPr/>
          </p:nvSpPr>
          <p:spPr>
            <a:xfrm>
              <a:off x="0" y="0"/>
              <a:ext cx="284457" cy="382482"/>
            </a:xfrm>
            <a:custGeom>
              <a:avLst/>
              <a:gdLst/>
              <a:ahLst/>
              <a:cxnLst/>
              <a:rect l="l" t="t" r="r" b="b"/>
              <a:pathLst>
                <a:path w="284457" h="382482" extrusionOk="0">
                  <a:moveTo>
                    <a:pt x="0" y="0"/>
                  </a:moveTo>
                  <a:lnTo>
                    <a:pt x="284457" y="0"/>
                  </a:lnTo>
                  <a:lnTo>
                    <a:pt x="284457" y="382482"/>
                  </a:lnTo>
                  <a:lnTo>
                    <a:pt x="0" y="3824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06" name="Google Shape;906;p27"/>
            <p:cNvSpPr txBox="1"/>
            <p:nvPr/>
          </p:nvSpPr>
          <p:spPr>
            <a:xfrm>
              <a:off x="0" y="-47625"/>
              <a:ext cx="284457" cy="430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7" name="Google Shape;907;p27"/>
          <p:cNvSpPr/>
          <p:nvPr/>
        </p:nvSpPr>
        <p:spPr>
          <a:xfrm>
            <a:off x="2197384" y="6088000"/>
            <a:ext cx="9996253" cy="772613"/>
          </a:xfrm>
          <a:custGeom>
            <a:avLst/>
            <a:gdLst/>
            <a:ahLst/>
            <a:cxnLst/>
            <a:rect l="l" t="t" r="r" b="b"/>
            <a:pathLst>
              <a:path w="3948487" h="382482" extrusionOk="0">
                <a:moveTo>
                  <a:pt x="0" y="0"/>
                </a:moveTo>
                <a:lnTo>
                  <a:pt x="3948487" y="0"/>
                </a:lnTo>
                <a:lnTo>
                  <a:pt x="394848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sp>
        <p:nvSpPr>
          <p:cNvPr id="908" name="Google Shape;908;p27"/>
          <p:cNvSpPr/>
          <p:nvPr/>
        </p:nvSpPr>
        <p:spPr>
          <a:xfrm>
            <a:off x="8428417" y="-7"/>
            <a:ext cx="3761179" cy="772613"/>
          </a:xfrm>
          <a:custGeom>
            <a:avLst/>
            <a:gdLst/>
            <a:ahLst/>
            <a:cxnLst/>
            <a:rect l="l" t="t" r="r" b="b"/>
            <a:pathLst>
              <a:path w="3343270" h="382482" extrusionOk="0">
                <a:moveTo>
                  <a:pt x="0" y="0"/>
                </a:moveTo>
                <a:lnTo>
                  <a:pt x="3343270" y="0"/>
                </a:lnTo>
                <a:lnTo>
                  <a:pt x="3343270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sp>
        <p:nvSpPr>
          <p:cNvPr id="909" name="Google Shape;909;p27"/>
          <p:cNvSpPr/>
          <p:nvPr/>
        </p:nvSpPr>
        <p:spPr>
          <a:xfrm>
            <a:off x="11554767" y="-367"/>
            <a:ext cx="637184" cy="772613"/>
          </a:xfrm>
          <a:custGeom>
            <a:avLst/>
            <a:gdLst/>
            <a:ahLst/>
            <a:cxnLst/>
            <a:rect l="l" t="t" r="r" b="b"/>
            <a:pathLst>
              <a:path w="284457" h="382482" extrusionOk="0">
                <a:moveTo>
                  <a:pt x="0" y="0"/>
                </a:moveTo>
                <a:lnTo>
                  <a:pt x="284457" y="0"/>
                </a:lnTo>
                <a:lnTo>
                  <a:pt x="28445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grpSp>
        <p:nvGrpSpPr>
          <p:cNvPr id="910" name="Google Shape;910;p27"/>
          <p:cNvGrpSpPr/>
          <p:nvPr/>
        </p:nvGrpSpPr>
        <p:grpSpPr>
          <a:xfrm rot="5400000">
            <a:off x="6107706" y="-5418278"/>
            <a:ext cx="97139" cy="12381016"/>
            <a:chOff x="0" y="-47625"/>
            <a:chExt cx="38376" cy="4891266"/>
          </a:xfrm>
        </p:grpSpPr>
        <p:sp>
          <p:nvSpPr>
            <p:cNvPr id="911" name="Google Shape;911;p27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2" name="Google Shape;912;p27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3" name="Google Shape;913;p27"/>
          <p:cNvGrpSpPr/>
          <p:nvPr/>
        </p:nvGrpSpPr>
        <p:grpSpPr>
          <a:xfrm rot="5400000">
            <a:off x="6107706" y="-104738"/>
            <a:ext cx="97139" cy="12381016"/>
            <a:chOff x="0" y="-47625"/>
            <a:chExt cx="38376" cy="4891266"/>
          </a:xfrm>
        </p:grpSpPr>
        <p:sp>
          <p:nvSpPr>
            <p:cNvPr id="914" name="Google Shape;914;p27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5" name="Google Shape;915;p27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6" name="Google Shape;916;p27"/>
          <p:cNvGrpSpPr/>
          <p:nvPr/>
        </p:nvGrpSpPr>
        <p:grpSpPr>
          <a:xfrm rot="10800000">
            <a:off x="8379849" y="0"/>
            <a:ext cx="97139" cy="892781"/>
            <a:chOff x="0" y="-47625"/>
            <a:chExt cx="38376" cy="352703"/>
          </a:xfrm>
        </p:grpSpPr>
        <p:sp>
          <p:nvSpPr>
            <p:cNvPr id="917" name="Google Shape;917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8" name="Google Shape;918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9" name="Google Shape;919;p27"/>
          <p:cNvGrpSpPr/>
          <p:nvPr/>
        </p:nvGrpSpPr>
        <p:grpSpPr>
          <a:xfrm rot="10800000">
            <a:off x="2148822" y="6085770"/>
            <a:ext cx="97139" cy="892781"/>
            <a:chOff x="0" y="-47625"/>
            <a:chExt cx="38376" cy="352703"/>
          </a:xfrm>
        </p:grpSpPr>
        <p:sp>
          <p:nvSpPr>
            <p:cNvPr id="920" name="Google Shape;920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1" name="Google Shape;921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2" name="Google Shape;922;p27"/>
          <p:cNvGrpSpPr/>
          <p:nvPr/>
        </p:nvGrpSpPr>
        <p:grpSpPr>
          <a:xfrm rot="10800000">
            <a:off x="9946039" y="6085770"/>
            <a:ext cx="97139" cy="892781"/>
            <a:chOff x="0" y="-47625"/>
            <a:chExt cx="38376" cy="352703"/>
          </a:xfrm>
        </p:grpSpPr>
        <p:sp>
          <p:nvSpPr>
            <p:cNvPr id="923" name="Google Shape;923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4" name="Google Shape;924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5" name="Google Shape;925;p27"/>
          <p:cNvGrpSpPr/>
          <p:nvPr/>
        </p:nvGrpSpPr>
        <p:grpSpPr>
          <a:xfrm rot="10800000">
            <a:off x="588661" y="0"/>
            <a:ext cx="97139" cy="7009933"/>
            <a:chOff x="0" y="-47625"/>
            <a:chExt cx="38376" cy="2769356"/>
          </a:xfrm>
        </p:grpSpPr>
        <p:sp>
          <p:nvSpPr>
            <p:cNvPr id="926" name="Google Shape;926;p27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7" name="Google Shape;927;p27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8" name="Google Shape;928;p27"/>
          <p:cNvGrpSpPr/>
          <p:nvPr/>
        </p:nvGrpSpPr>
        <p:grpSpPr>
          <a:xfrm rot="10800000">
            <a:off x="11506200" y="0"/>
            <a:ext cx="97139" cy="7009933"/>
            <a:chOff x="0" y="-47625"/>
            <a:chExt cx="38376" cy="2769356"/>
          </a:xfrm>
        </p:grpSpPr>
        <p:sp>
          <p:nvSpPr>
            <p:cNvPr id="929" name="Google Shape;929;p27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30" name="Google Shape;930;p27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1" name="Google Shape;931;p27"/>
          <p:cNvSpPr/>
          <p:nvPr/>
        </p:nvSpPr>
        <p:spPr>
          <a:xfrm>
            <a:off x="10043183" y="6134333"/>
            <a:ext cx="1463263" cy="723529"/>
          </a:xfrm>
          <a:custGeom>
            <a:avLst/>
            <a:gdLst/>
            <a:ahLst/>
            <a:cxnLst/>
            <a:rect l="l" t="t" r="r" b="b"/>
            <a:pathLst>
              <a:path w="577984" h="382482" extrusionOk="0">
                <a:moveTo>
                  <a:pt x="0" y="0"/>
                </a:moveTo>
                <a:lnTo>
                  <a:pt x="577984" y="0"/>
                </a:lnTo>
                <a:lnTo>
                  <a:pt x="577984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932" name="Google Shape;932;p27"/>
          <p:cNvSpPr txBox="1"/>
          <p:nvPr/>
        </p:nvSpPr>
        <p:spPr>
          <a:xfrm>
            <a:off x="810708" y="702862"/>
            <a:ext cx="10255400" cy="6524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4866" dirty="0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Recap </a:t>
            </a:r>
            <a:r>
              <a:rPr lang="en-US" sz="4866" dirty="0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on </a:t>
            </a:r>
            <a:r>
              <a:rPr lang="en-US" sz="4866" dirty="0" err="1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Streamlit</a:t>
            </a:r>
            <a:r>
              <a:rPr lang="en-US" sz="4866" dirty="0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:</a:t>
            </a:r>
          </a:p>
          <a:p>
            <a:pPr marL="457223" indent="-45722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72727"/>
                </a:solidFill>
                <a:latin typeface="Times New Roman" panose="02020603050405020304" pitchFamily="18" charset="0"/>
                <a:ea typeface="Marcellus"/>
                <a:cs typeface="Times New Roman" panose="02020603050405020304" pitchFamily="18" charset="0"/>
                <a:sym typeface="Marcellus"/>
              </a:rPr>
              <a:t>Title</a:t>
            </a:r>
          </a:p>
          <a:p>
            <a:pPr marL="457223" indent="-45722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Sidebar</a:t>
            </a:r>
          </a:p>
          <a:p>
            <a:pPr marL="457223" indent="-45722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</a:p>
          <a:p>
            <a:pPr marL="457223" indent="-45722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Selectbox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23" indent="-45722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72727"/>
                </a:solidFill>
                <a:latin typeface="Times New Roman" panose="02020603050405020304" pitchFamily="18" charset="0"/>
                <a:ea typeface="Marcellus"/>
                <a:cs typeface="Times New Roman" panose="02020603050405020304" pitchFamily="18" charset="0"/>
                <a:sym typeface="Marcellus"/>
              </a:rPr>
              <a:t>W</a:t>
            </a:r>
            <a:r>
              <a:rPr lang="en-US" sz="3200" dirty="0">
                <a:solidFill>
                  <a:srgbClr val="272727"/>
                </a:solidFill>
                <a:latin typeface="Times New Roman" panose="02020603050405020304" pitchFamily="18" charset="0"/>
                <a:ea typeface="Marcellus"/>
                <a:cs typeface="Times New Roman" panose="02020603050405020304" pitchFamily="18" charset="0"/>
                <a:sym typeface="Marcellus"/>
              </a:rPr>
              <a:t>rite</a:t>
            </a:r>
            <a:endParaRPr lang="en-US" sz="3200" dirty="0">
              <a:solidFill>
                <a:srgbClr val="272727"/>
              </a:solidFill>
              <a:latin typeface="Times New Roman" panose="02020603050405020304" pitchFamily="18" charset="0"/>
              <a:ea typeface="Marcellus"/>
              <a:cs typeface="Times New Roman" panose="02020603050405020304" pitchFamily="18" charset="0"/>
              <a:sym typeface="Marcellus"/>
            </a:endParaRPr>
          </a:p>
          <a:p>
            <a:pPr marL="457223" indent="-45722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  <a:p>
            <a:pPr marL="457223" indent="-45722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many more….</a:t>
            </a:r>
          </a:p>
          <a:p>
            <a:pPr lvl="0">
              <a:lnSpc>
                <a:spcPct val="120000"/>
              </a:lnSpc>
            </a:pPr>
            <a:endParaRPr lang="en-US" sz="4866" dirty="0">
              <a:solidFill>
                <a:srgbClr val="272727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>
              <a:lnSpc>
                <a:spcPct val="120000"/>
              </a:lnSpc>
            </a:pPr>
            <a:endParaRPr lang="en-US" sz="2000" dirty="0">
              <a:solidFill>
                <a:srgbClr val="272727"/>
              </a:solidFill>
              <a:latin typeface="Times New Roman" panose="02020603050405020304" pitchFamily="18" charset="0"/>
              <a:ea typeface="Marcellus"/>
              <a:cs typeface="Times New Roman" panose="02020603050405020304" pitchFamily="18" charset="0"/>
              <a:sym typeface="Marcellus"/>
            </a:endParaRPr>
          </a:p>
          <a:p>
            <a:pPr algn="ctr">
              <a:lnSpc>
                <a:spcPct val="120000"/>
              </a:lnSpc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407283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33"/>
          <p:cNvSpPr/>
          <p:nvPr/>
        </p:nvSpPr>
        <p:spPr>
          <a:xfrm>
            <a:off x="0" y="0"/>
            <a:ext cx="601953" cy="6858000"/>
          </a:xfrm>
          <a:custGeom>
            <a:avLst/>
            <a:gdLst/>
            <a:ahLst/>
            <a:cxnLst/>
            <a:rect l="l" t="t" r="r" b="b"/>
            <a:pathLst>
              <a:path w="237809" h="2709333" extrusionOk="0">
                <a:moveTo>
                  <a:pt x="0" y="0"/>
                </a:moveTo>
                <a:lnTo>
                  <a:pt x="237809" y="0"/>
                </a:lnTo>
                <a:lnTo>
                  <a:pt x="237809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grpSp>
        <p:nvGrpSpPr>
          <p:cNvPr id="1201" name="Google Shape;1201;p33"/>
          <p:cNvGrpSpPr/>
          <p:nvPr/>
        </p:nvGrpSpPr>
        <p:grpSpPr>
          <a:xfrm rot="5400000">
            <a:off x="5400883" y="-1747617"/>
            <a:ext cx="284627" cy="9808761"/>
            <a:chOff x="0" y="-47625"/>
            <a:chExt cx="112445" cy="3875066"/>
          </a:xfrm>
        </p:grpSpPr>
        <p:sp>
          <p:nvSpPr>
            <p:cNvPr id="1202" name="Google Shape;1202;p33"/>
            <p:cNvSpPr/>
            <p:nvPr/>
          </p:nvSpPr>
          <p:spPr>
            <a:xfrm>
              <a:off x="0" y="0"/>
              <a:ext cx="112445" cy="3827441"/>
            </a:xfrm>
            <a:custGeom>
              <a:avLst/>
              <a:gdLst/>
              <a:ahLst/>
              <a:cxnLst/>
              <a:rect l="l" t="t" r="r" b="b"/>
              <a:pathLst>
                <a:path w="112445" h="3827441" extrusionOk="0">
                  <a:moveTo>
                    <a:pt x="0" y="0"/>
                  </a:moveTo>
                  <a:lnTo>
                    <a:pt x="112445" y="0"/>
                  </a:lnTo>
                  <a:lnTo>
                    <a:pt x="112445" y="3827441"/>
                  </a:lnTo>
                  <a:lnTo>
                    <a:pt x="0" y="3827441"/>
                  </a:lnTo>
                  <a:close/>
                </a:path>
              </a:pathLst>
            </a:custGeom>
            <a:solidFill>
              <a:srgbClr val="DC654E"/>
            </a:solidFill>
            <a:ln>
              <a:noFill/>
            </a:ln>
          </p:spPr>
        </p:sp>
        <p:sp>
          <p:nvSpPr>
            <p:cNvPr id="1203" name="Google Shape;1203;p33"/>
            <p:cNvSpPr txBox="1"/>
            <p:nvPr/>
          </p:nvSpPr>
          <p:spPr>
            <a:xfrm>
              <a:off x="0" y="-47625"/>
              <a:ext cx="112445" cy="38750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4" name="Google Shape;1204;p33"/>
          <p:cNvGrpSpPr/>
          <p:nvPr/>
        </p:nvGrpSpPr>
        <p:grpSpPr>
          <a:xfrm rot="5400000">
            <a:off x="5461159" y="-122205"/>
            <a:ext cx="284627" cy="9808761"/>
            <a:chOff x="0" y="-47625"/>
            <a:chExt cx="112445" cy="3875066"/>
          </a:xfrm>
        </p:grpSpPr>
        <p:sp>
          <p:nvSpPr>
            <p:cNvPr id="1205" name="Google Shape;1205;p33"/>
            <p:cNvSpPr/>
            <p:nvPr/>
          </p:nvSpPr>
          <p:spPr>
            <a:xfrm>
              <a:off x="0" y="0"/>
              <a:ext cx="112445" cy="3827441"/>
            </a:xfrm>
            <a:custGeom>
              <a:avLst/>
              <a:gdLst/>
              <a:ahLst/>
              <a:cxnLst/>
              <a:rect l="l" t="t" r="r" b="b"/>
              <a:pathLst>
                <a:path w="112445" h="3827441" extrusionOk="0">
                  <a:moveTo>
                    <a:pt x="0" y="0"/>
                  </a:moveTo>
                  <a:lnTo>
                    <a:pt x="112445" y="0"/>
                  </a:lnTo>
                  <a:lnTo>
                    <a:pt x="112445" y="3827441"/>
                  </a:lnTo>
                  <a:lnTo>
                    <a:pt x="0" y="3827441"/>
                  </a:lnTo>
                  <a:close/>
                </a:path>
              </a:pathLst>
            </a:custGeom>
            <a:solidFill>
              <a:srgbClr val="DC654E"/>
            </a:solidFill>
            <a:ln>
              <a:noFill/>
            </a:ln>
          </p:spPr>
        </p:sp>
        <p:sp>
          <p:nvSpPr>
            <p:cNvPr id="1206" name="Google Shape;1206;p33"/>
            <p:cNvSpPr txBox="1"/>
            <p:nvPr/>
          </p:nvSpPr>
          <p:spPr>
            <a:xfrm>
              <a:off x="0" y="-47625"/>
              <a:ext cx="112445" cy="38750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7" name="Google Shape;1207;p33"/>
          <p:cNvGrpSpPr/>
          <p:nvPr/>
        </p:nvGrpSpPr>
        <p:grpSpPr>
          <a:xfrm rot="10800000">
            <a:off x="601953" y="0"/>
            <a:ext cx="97139" cy="7009933"/>
            <a:chOff x="0" y="-47625"/>
            <a:chExt cx="38376" cy="2769356"/>
          </a:xfrm>
        </p:grpSpPr>
        <p:sp>
          <p:nvSpPr>
            <p:cNvPr id="1208" name="Google Shape;1208;p33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209" name="Google Shape;1209;p33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0" name="Google Shape;1210;p33"/>
          <p:cNvSpPr/>
          <p:nvPr/>
        </p:nvSpPr>
        <p:spPr>
          <a:xfrm>
            <a:off x="0" y="3299078"/>
            <a:ext cx="8684449" cy="1356073"/>
          </a:xfrm>
          <a:custGeom>
            <a:avLst/>
            <a:gdLst/>
            <a:ahLst/>
            <a:cxnLst/>
            <a:rect l="l" t="t" r="r" b="b"/>
            <a:pathLst>
              <a:path w="3839845" h="693257" extrusionOk="0">
                <a:moveTo>
                  <a:pt x="0" y="0"/>
                </a:moveTo>
                <a:lnTo>
                  <a:pt x="3839845" y="0"/>
                </a:lnTo>
                <a:lnTo>
                  <a:pt x="3839845" y="693257"/>
                </a:lnTo>
                <a:lnTo>
                  <a:pt x="0" y="6932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11" name="Google Shape;1211;p33"/>
          <p:cNvSpPr/>
          <p:nvPr/>
        </p:nvSpPr>
        <p:spPr>
          <a:xfrm>
            <a:off x="-2592" y="1409277"/>
            <a:ext cx="8684986" cy="1581701"/>
          </a:xfrm>
          <a:custGeom>
            <a:avLst/>
            <a:gdLst/>
            <a:ahLst/>
            <a:cxnLst/>
            <a:rect l="l" t="t" r="r" b="b"/>
            <a:pathLst>
              <a:path w="3965747" h="693257" extrusionOk="0">
                <a:moveTo>
                  <a:pt x="0" y="0"/>
                </a:moveTo>
                <a:lnTo>
                  <a:pt x="3965747" y="0"/>
                </a:lnTo>
                <a:lnTo>
                  <a:pt x="3965747" y="693257"/>
                </a:lnTo>
                <a:lnTo>
                  <a:pt x="0" y="6932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12" name="Google Shape;1212;p33"/>
          <p:cNvSpPr txBox="1"/>
          <p:nvPr/>
        </p:nvSpPr>
        <p:spPr>
          <a:xfrm>
            <a:off x="1219846" y="329598"/>
            <a:ext cx="7039000" cy="1085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08000"/>
              </a:lnSpc>
            </a:pPr>
            <a:r>
              <a:rPr lang="en-US" sz="6533" dirty="0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C</a:t>
            </a:r>
            <a:r>
              <a:rPr lang="en-US" sz="6533" dirty="0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onnections…..</a:t>
            </a:r>
            <a:endParaRPr sz="1200" dirty="0"/>
          </a:p>
        </p:txBody>
      </p:sp>
      <p:sp>
        <p:nvSpPr>
          <p:cNvPr id="1215" name="Google Shape;1215;p33"/>
          <p:cNvSpPr txBox="1"/>
          <p:nvPr/>
        </p:nvSpPr>
        <p:spPr>
          <a:xfrm>
            <a:off x="175020" y="2046379"/>
            <a:ext cx="596162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</p:txBody>
      </p:sp>
      <p:grpSp>
        <p:nvGrpSpPr>
          <p:cNvPr id="1217" name="Google Shape;1217;p33"/>
          <p:cNvGrpSpPr/>
          <p:nvPr/>
        </p:nvGrpSpPr>
        <p:grpSpPr>
          <a:xfrm rot="10800000">
            <a:off x="8682395" y="0"/>
            <a:ext cx="97139" cy="7009933"/>
            <a:chOff x="0" y="-47625"/>
            <a:chExt cx="38376" cy="2769356"/>
          </a:xfrm>
        </p:grpSpPr>
        <p:sp>
          <p:nvSpPr>
            <p:cNvPr id="1218" name="Google Shape;1218;p33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219" name="Google Shape;1219;p33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" name="Google Shape;1201;p33"/>
          <p:cNvGrpSpPr/>
          <p:nvPr/>
        </p:nvGrpSpPr>
        <p:grpSpPr>
          <a:xfrm rot="5400000">
            <a:off x="5461843" y="1862570"/>
            <a:ext cx="284627" cy="9808761"/>
            <a:chOff x="0" y="-47625"/>
            <a:chExt cx="112445" cy="3875066"/>
          </a:xfrm>
        </p:grpSpPr>
        <p:sp>
          <p:nvSpPr>
            <p:cNvPr id="26" name="Google Shape;1202;p33"/>
            <p:cNvSpPr/>
            <p:nvPr/>
          </p:nvSpPr>
          <p:spPr>
            <a:xfrm>
              <a:off x="0" y="0"/>
              <a:ext cx="112445" cy="3827441"/>
            </a:xfrm>
            <a:custGeom>
              <a:avLst/>
              <a:gdLst/>
              <a:ahLst/>
              <a:cxnLst/>
              <a:rect l="l" t="t" r="r" b="b"/>
              <a:pathLst>
                <a:path w="112445" h="3827441" extrusionOk="0">
                  <a:moveTo>
                    <a:pt x="0" y="0"/>
                  </a:moveTo>
                  <a:lnTo>
                    <a:pt x="112445" y="0"/>
                  </a:lnTo>
                  <a:lnTo>
                    <a:pt x="112445" y="3827441"/>
                  </a:lnTo>
                  <a:lnTo>
                    <a:pt x="0" y="3827441"/>
                  </a:lnTo>
                  <a:close/>
                </a:path>
              </a:pathLst>
            </a:custGeom>
            <a:solidFill>
              <a:srgbClr val="DC654E"/>
            </a:solidFill>
            <a:ln>
              <a:noFill/>
            </a:ln>
          </p:spPr>
        </p:sp>
        <p:sp>
          <p:nvSpPr>
            <p:cNvPr id="27" name="Google Shape;1203;p33"/>
            <p:cNvSpPr txBox="1"/>
            <p:nvPr/>
          </p:nvSpPr>
          <p:spPr>
            <a:xfrm>
              <a:off x="0" y="-47625"/>
              <a:ext cx="112445" cy="38750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1211;p33"/>
          <p:cNvSpPr/>
          <p:nvPr/>
        </p:nvSpPr>
        <p:spPr>
          <a:xfrm>
            <a:off x="0" y="4963251"/>
            <a:ext cx="8684986" cy="1689583"/>
          </a:xfrm>
          <a:custGeom>
            <a:avLst/>
            <a:gdLst/>
            <a:ahLst/>
            <a:cxnLst/>
            <a:rect l="l" t="t" r="r" b="b"/>
            <a:pathLst>
              <a:path w="3965747" h="693257" extrusionOk="0">
                <a:moveTo>
                  <a:pt x="0" y="0"/>
                </a:moveTo>
                <a:lnTo>
                  <a:pt x="3965747" y="0"/>
                </a:lnTo>
                <a:lnTo>
                  <a:pt x="3965747" y="693257"/>
                </a:lnTo>
                <a:lnTo>
                  <a:pt x="0" y="6932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1215;p33"/>
          <p:cNvSpPr txBox="1"/>
          <p:nvPr/>
        </p:nvSpPr>
        <p:spPr>
          <a:xfrm>
            <a:off x="175020" y="3636191"/>
            <a:ext cx="832976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to execute query and return results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020" y="5378027"/>
            <a:ext cx="8792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an action in python</a:t>
            </a:r>
          </a:p>
        </p:txBody>
      </p:sp>
    </p:spTree>
    <p:extLst>
      <p:ext uri="{BB962C8B-B14F-4D97-AF65-F5344CB8AC3E}">
        <p14:creationId xmlns:p14="http://schemas.microsoft.com/office/powerpoint/2010/main" val="337821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9" name="Google Shape;899;p27"/>
          <p:cNvGrpSpPr/>
          <p:nvPr/>
        </p:nvGrpSpPr>
        <p:grpSpPr>
          <a:xfrm>
            <a:off x="685800" y="700249"/>
            <a:ext cx="10820400" cy="5336953"/>
            <a:chOff x="0" y="-47625"/>
            <a:chExt cx="4274726" cy="2108426"/>
          </a:xfrm>
        </p:grpSpPr>
        <p:sp>
          <p:nvSpPr>
            <p:cNvPr id="900" name="Google Shape;900;p27"/>
            <p:cNvSpPr/>
            <p:nvPr/>
          </p:nvSpPr>
          <p:spPr>
            <a:xfrm>
              <a:off x="0" y="0"/>
              <a:ext cx="4274726" cy="2060801"/>
            </a:xfrm>
            <a:custGeom>
              <a:avLst/>
              <a:gdLst/>
              <a:ahLst/>
              <a:cxnLst/>
              <a:rect l="l" t="t" r="r" b="b"/>
              <a:pathLst>
                <a:path w="4274726" h="2060801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2060801"/>
                  </a:lnTo>
                  <a:lnTo>
                    <a:pt x="0" y="20608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01" name="Google Shape;901;p27"/>
            <p:cNvSpPr txBox="1"/>
            <p:nvPr/>
          </p:nvSpPr>
          <p:spPr>
            <a:xfrm>
              <a:off x="0" y="-47625"/>
              <a:ext cx="4274726" cy="21084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2" name="Google Shape;902;p27"/>
          <p:cNvSpPr/>
          <p:nvPr/>
        </p:nvSpPr>
        <p:spPr>
          <a:xfrm>
            <a:off x="637234" y="-366"/>
            <a:ext cx="7792470" cy="772613"/>
          </a:xfrm>
          <a:custGeom>
            <a:avLst/>
            <a:gdLst/>
            <a:ahLst/>
            <a:cxnLst/>
            <a:rect l="l" t="t" r="r" b="b"/>
            <a:pathLst>
              <a:path w="3078000" h="382482" extrusionOk="0">
                <a:moveTo>
                  <a:pt x="0" y="0"/>
                </a:moveTo>
                <a:lnTo>
                  <a:pt x="3078000" y="0"/>
                </a:lnTo>
                <a:lnTo>
                  <a:pt x="3078000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903" name="Google Shape;903;p27"/>
          <p:cNvSpPr/>
          <p:nvPr/>
        </p:nvSpPr>
        <p:spPr>
          <a:xfrm>
            <a:off x="-34233" y="6134335"/>
            <a:ext cx="720150" cy="723529"/>
          </a:xfrm>
          <a:custGeom>
            <a:avLst/>
            <a:gdLst/>
            <a:ahLst/>
            <a:cxnLst/>
            <a:rect l="l" t="t" r="r" b="b"/>
            <a:pathLst>
              <a:path w="284457" h="382482" extrusionOk="0">
                <a:moveTo>
                  <a:pt x="0" y="0"/>
                </a:moveTo>
                <a:lnTo>
                  <a:pt x="284457" y="0"/>
                </a:lnTo>
                <a:lnTo>
                  <a:pt x="28445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pSp>
        <p:nvGrpSpPr>
          <p:cNvPr id="904" name="Google Shape;904;p27"/>
          <p:cNvGrpSpPr/>
          <p:nvPr/>
        </p:nvGrpSpPr>
        <p:grpSpPr>
          <a:xfrm>
            <a:off x="-34233" y="-316478"/>
            <a:ext cx="720033" cy="1088708"/>
            <a:chOff x="0" y="-47625"/>
            <a:chExt cx="284457" cy="430107"/>
          </a:xfrm>
        </p:grpSpPr>
        <p:sp>
          <p:nvSpPr>
            <p:cNvPr id="905" name="Google Shape;905;p27"/>
            <p:cNvSpPr/>
            <p:nvPr/>
          </p:nvSpPr>
          <p:spPr>
            <a:xfrm>
              <a:off x="0" y="0"/>
              <a:ext cx="284457" cy="382482"/>
            </a:xfrm>
            <a:custGeom>
              <a:avLst/>
              <a:gdLst/>
              <a:ahLst/>
              <a:cxnLst/>
              <a:rect l="l" t="t" r="r" b="b"/>
              <a:pathLst>
                <a:path w="284457" h="382482" extrusionOk="0">
                  <a:moveTo>
                    <a:pt x="0" y="0"/>
                  </a:moveTo>
                  <a:lnTo>
                    <a:pt x="284457" y="0"/>
                  </a:lnTo>
                  <a:lnTo>
                    <a:pt x="284457" y="382482"/>
                  </a:lnTo>
                  <a:lnTo>
                    <a:pt x="0" y="3824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06" name="Google Shape;906;p27"/>
            <p:cNvSpPr txBox="1"/>
            <p:nvPr/>
          </p:nvSpPr>
          <p:spPr>
            <a:xfrm>
              <a:off x="0" y="-47625"/>
              <a:ext cx="284457" cy="430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7" name="Google Shape;907;p27"/>
          <p:cNvSpPr/>
          <p:nvPr/>
        </p:nvSpPr>
        <p:spPr>
          <a:xfrm>
            <a:off x="2197384" y="6088000"/>
            <a:ext cx="9996253" cy="772613"/>
          </a:xfrm>
          <a:custGeom>
            <a:avLst/>
            <a:gdLst/>
            <a:ahLst/>
            <a:cxnLst/>
            <a:rect l="l" t="t" r="r" b="b"/>
            <a:pathLst>
              <a:path w="3948487" h="382482" extrusionOk="0">
                <a:moveTo>
                  <a:pt x="0" y="0"/>
                </a:moveTo>
                <a:lnTo>
                  <a:pt x="3948487" y="0"/>
                </a:lnTo>
                <a:lnTo>
                  <a:pt x="394848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sp>
        <p:nvSpPr>
          <p:cNvPr id="908" name="Google Shape;908;p27"/>
          <p:cNvSpPr/>
          <p:nvPr/>
        </p:nvSpPr>
        <p:spPr>
          <a:xfrm>
            <a:off x="8428417" y="-7"/>
            <a:ext cx="3761179" cy="772613"/>
          </a:xfrm>
          <a:custGeom>
            <a:avLst/>
            <a:gdLst/>
            <a:ahLst/>
            <a:cxnLst/>
            <a:rect l="l" t="t" r="r" b="b"/>
            <a:pathLst>
              <a:path w="3343270" h="382482" extrusionOk="0">
                <a:moveTo>
                  <a:pt x="0" y="0"/>
                </a:moveTo>
                <a:lnTo>
                  <a:pt x="3343270" y="0"/>
                </a:lnTo>
                <a:lnTo>
                  <a:pt x="3343270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sp>
        <p:nvSpPr>
          <p:cNvPr id="909" name="Google Shape;909;p27"/>
          <p:cNvSpPr/>
          <p:nvPr/>
        </p:nvSpPr>
        <p:spPr>
          <a:xfrm>
            <a:off x="11554767" y="-367"/>
            <a:ext cx="637184" cy="772613"/>
          </a:xfrm>
          <a:custGeom>
            <a:avLst/>
            <a:gdLst/>
            <a:ahLst/>
            <a:cxnLst/>
            <a:rect l="l" t="t" r="r" b="b"/>
            <a:pathLst>
              <a:path w="284457" h="382482" extrusionOk="0">
                <a:moveTo>
                  <a:pt x="0" y="0"/>
                </a:moveTo>
                <a:lnTo>
                  <a:pt x="284457" y="0"/>
                </a:lnTo>
                <a:lnTo>
                  <a:pt x="28445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grpSp>
        <p:nvGrpSpPr>
          <p:cNvPr id="910" name="Google Shape;910;p27"/>
          <p:cNvGrpSpPr/>
          <p:nvPr/>
        </p:nvGrpSpPr>
        <p:grpSpPr>
          <a:xfrm rot="5400000">
            <a:off x="6107706" y="-5418278"/>
            <a:ext cx="97139" cy="12381016"/>
            <a:chOff x="0" y="-47625"/>
            <a:chExt cx="38376" cy="4891266"/>
          </a:xfrm>
        </p:grpSpPr>
        <p:sp>
          <p:nvSpPr>
            <p:cNvPr id="911" name="Google Shape;911;p27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2" name="Google Shape;912;p27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3" name="Google Shape;913;p27"/>
          <p:cNvGrpSpPr/>
          <p:nvPr/>
        </p:nvGrpSpPr>
        <p:grpSpPr>
          <a:xfrm rot="5400000">
            <a:off x="6107706" y="-104738"/>
            <a:ext cx="97139" cy="12381016"/>
            <a:chOff x="0" y="-47625"/>
            <a:chExt cx="38376" cy="4891266"/>
          </a:xfrm>
        </p:grpSpPr>
        <p:sp>
          <p:nvSpPr>
            <p:cNvPr id="914" name="Google Shape;914;p27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5" name="Google Shape;915;p27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6" name="Google Shape;916;p27"/>
          <p:cNvGrpSpPr/>
          <p:nvPr/>
        </p:nvGrpSpPr>
        <p:grpSpPr>
          <a:xfrm rot="10800000">
            <a:off x="8379849" y="0"/>
            <a:ext cx="97139" cy="892781"/>
            <a:chOff x="0" y="-47625"/>
            <a:chExt cx="38376" cy="352703"/>
          </a:xfrm>
        </p:grpSpPr>
        <p:sp>
          <p:nvSpPr>
            <p:cNvPr id="917" name="Google Shape;917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8" name="Google Shape;918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9" name="Google Shape;919;p27"/>
          <p:cNvGrpSpPr/>
          <p:nvPr/>
        </p:nvGrpSpPr>
        <p:grpSpPr>
          <a:xfrm rot="10800000">
            <a:off x="2148822" y="6085770"/>
            <a:ext cx="97139" cy="892781"/>
            <a:chOff x="0" y="-47625"/>
            <a:chExt cx="38376" cy="352703"/>
          </a:xfrm>
        </p:grpSpPr>
        <p:sp>
          <p:nvSpPr>
            <p:cNvPr id="920" name="Google Shape;920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1" name="Google Shape;921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2" name="Google Shape;922;p27"/>
          <p:cNvGrpSpPr/>
          <p:nvPr/>
        </p:nvGrpSpPr>
        <p:grpSpPr>
          <a:xfrm rot="10800000">
            <a:off x="9946039" y="6085770"/>
            <a:ext cx="97139" cy="892781"/>
            <a:chOff x="0" y="-47625"/>
            <a:chExt cx="38376" cy="352703"/>
          </a:xfrm>
        </p:grpSpPr>
        <p:sp>
          <p:nvSpPr>
            <p:cNvPr id="923" name="Google Shape;923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4" name="Google Shape;924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5" name="Google Shape;925;p27"/>
          <p:cNvGrpSpPr/>
          <p:nvPr/>
        </p:nvGrpSpPr>
        <p:grpSpPr>
          <a:xfrm rot="10800000">
            <a:off x="588661" y="0"/>
            <a:ext cx="97139" cy="7009933"/>
            <a:chOff x="0" y="-47625"/>
            <a:chExt cx="38376" cy="2769356"/>
          </a:xfrm>
        </p:grpSpPr>
        <p:sp>
          <p:nvSpPr>
            <p:cNvPr id="926" name="Google Shape;926;p27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7" name="Google Shape;927;p27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8" name="Google Shape;928;p27"/>
          <p:cNvGrpSpPr/>
          <p:nvPr/>
        </p:nvGrpSpPr>
        <p:grpSpPr>
          <a:xfrm rot="10800000">
            <a:off x="11506200" y="0"/>
            <a:ext cx="97139" cy="7009933"/>
            <a:chOff x="0" y="-47625"/>
            <a:chExt cx="38376" cy="2769356"/>
          </a:xfrm>
        </p:grpSpPr>
        <p:sp>
          <p:nvSpPr>
            <p:cNvPr id="929" name="Google Shape;929;p27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30" name="Google Shape;930;p27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1" name="Google Shape;931;p27"/>
          <p:cNvSpPr/>
          <p:nvPr/>
        </p:nvSpPr>
        <p:spPr>
          <a:xfrm>
            <a:off x="10043183" y="6134333"/>
            <a:ext cx="1463263" cy="723529"/>
          </a:xfrm>
          <a:custGeom>
            <a:avLst/>
            <a:gdLst/>
            <a:ahLst/>
            <a:cxnLst/>
            <a:rect l="l" t="t" r="r" b="b"/>
            <a:pathLst>
              <a:path w="577984" h="382482" extrusionOk="0">
                <a:moveTo>
                  <a:pt x="0" y="0"/>
                </a:moveTo>
                <a:lnTo>
                  <a:pt x="577984" y="0"/>
                </a:lnTo>
                <a:lnTo>
                  <a:pt x="577984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932" name="Google Shape;932;p27"/>
          <p:cNvSpPr txBox="1"/>
          <p:nvPr/>
        </p:nvSpPr>
        <p:spPr>
          <a:xfrm>
            <a:off x="968300" y="1144041"/>
            <a:ext cx="10255400" cy="3939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Database connection</a:t>
            </a: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get_connection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return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mysql.connector.connect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host="localhost",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user="root",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password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=“xyz",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database="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FarmManagement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)</a:t>
            </a:r>
          </a:p>
        </p:txBody>
      </p:sp>
    </p:spTree>
    <p:extLst>
      <p:ext uri="{BB962C8B-B14F-4D97-AF65-F5344CB8AC3E}">
        <p14:creationId xmlns:p14="http://schemas.microsoft.com/office/powerpoint/2010/main" val="375254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9" name="Google Shape;899;p27"/>
          <p:cNvGrpSpPr/>
          <p:nvPr/>
        </p:nvGrpSpPr>
        <p:grpSpPr>
          <a:xfrm>
            <a:off x="685800" y="700249"/>
            <a:ext cx="10820400" cy="5336953"/>
            <a:chOff x="0" y="-47625"/>
            <a:chExt cx="4274726" cy="2108426"/>
          </a:xfrm>
        </p:grpSpPr>
        <p:sp>
          <p:nvSpPr>
            <p:cNvPr id="900" name="Google Shape;900;p27"/>
            <p:cNvSpPr/>
            <p:nvPr/>
          </p:nvSpPr>
          <p:spPr>
            <a:xfrm>
              <a:off x="0" y="0"/>
              <a:ext cx="4274726" cy="2060801"/>
            </a:xfrm>
            <a:custGeom>
              <a:avLst/>
              <a:gdLst/>
              <a:ahLst/>
              <a:cxnLst/>
              <a:rect l="l" t="t" r="r" b="b"/>
              <a:pathLst>
                <a:path w="4274726" h="2060801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2060801"/>
                  </a:lnTo>
                  <a:lnTo>
                    <a:pt x="0" y="20608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01" name="Google Shape;901;p27"/>
            <p:cNvSpPr txBox="1"/>
            <p:nvPr/>
          </p:nvSpPr>
          <p:spPr>
            <a:xfrm>
              <a:off x="0" y="-47625"/>
              <a:ext cx="4274726" cy="21084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2" name="Google Shape;902;p27"/>
          <p:cNvSpPr/>
          <p:nvPr/>
        </p:nvSpPr>
        <p:spPr>
          <a:xfrm>
            <a:off x="637234" y="-366"/>
            <a:ext cx="7792470" cy="772613"/>
          </a:xfrm>
          <a:custGeom>
            <a:avLst/>
            <a:gdLst/>
            <a:ahLst/>
            <a:cxnLst/>
            <a:rect l="l" t="t" r="r" b="b"/>
            <a:pathLst>
              <a:path w="3078000" h="382482" extrusionOk="0">
                <a:moveTo>
                  <a:pt x="0" y="0"/>
                </a:moveTo>
                <a:lnTo>
                  <a:pt x="3078000" y="0"/>
                </a:lnTo>
                <a:lnTo>
                  <a:pt x="3078000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903" name="Google Shape;903;p27"/>
          <p:cNvSpPr/>
          <p:nvPr/>
        </p:nvSpPr>
        <p:spPr>
          <a:xfrm>
            <a:off x="-34233" y="6134335"/>
            <a:ext cx="720150" cy="723529"/>
          </a:xfrm>
          <a:custGeom>
            <a:avLst/>
            <a:gdLst/>
            <a:ahLst/>
            <a:cxnLst/>
            <a:rect l="l" t="t" r="r" b="b"/>
            <a:pathLst>
              <a:path w="284457" h="382482" extrusionOk="0">
                <a:moveTo>
                  <a:pt x="0" y="0"/>
                </a:moveTo>
                <a:lnTo>
                  <a:pt x="284457" y="0"/>
                </a:lnTo>
                <a:lnTo>
                  <a:pt x="28445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pSp>
        <p:nvGrpSpPr>
          <p:cNvPr id="904" name="Google Shape;904;p27"/>
          <p:cNvGrpSpPr/>
          <p:nvPr/>
        </p:nvGrpSpPr>
        <p:grpSpPr>
          <a:xfrm>
            <a:off x="-34233" y="-316478"/>
            <a:ext cx="720033" cy="1088708"/>
            <a:chOff x="0" y="-47625"/>
            <a:chExt cx="284457" cy="430107"/>
          </a:xfrm>
        </p:grpSpPr>
        <p:sp>
          <p:nvSpPr>
            <p:cNvPr id="905" name="Google Shape;905;p27"/>
            <p:cNvSpPr/>
            <p:nvPr/>
          </p:nvSpPr>
          <p:spPr>
            <a:xfrm>
              <a:off x="0" y="0"/>
              <a:ext cx="284457" cy="382482"/>
            </a:xfrm>
            <a:custGeom>
              <a:avLst/>
              <a:gdLst/>
              <a:ahLst/>
              <a:cxnLst/>
              <a:rect l="l" t="t" r="r" b="b"/>
              <a:pathLst>
                <a:path w="284457" h="382482" extrusionOk="0">
                  <a:moveTo>
                    <a:pt x="0" y="0"/>
                  </a:moveTo>
                  <a:lnTo>
                    <a:pt x="284457" y="0"/>
                  </a:lnTo>
                  <a:lnTo>
                    <a:pt x="284457" y="382482"/>
                  </a:lnTo>
                  <a:lnTo>
                    <a:pt x="0" y="3824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06" name="Google Shape;906;p27"/>
            <p:cNvSpPr txBox="1"/>
            <p:nvPr/>
          </p:nvSpPr>
          <p:spPr>
            <a:xfrm>
              <a:off x="0" y="-47625"/>
              <a:ext cx="284457" cy="430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7" name="Google Shape;907;p27"/>
          <p:cNvSpPr/>
          <p:nvPr/>
        </p:nvSpPr>
        <p:spPr>
          <a:xfrm>
            <a:off x="2197384" y="6088000"/>
            <a:ext cx="9996253" cy="772613"/>
          </a:xfrm>
          <a:custGeom>
            <a:avLst/>
            <a:gdLst/>
            <a:ahLst/>
            <a:cxnLst/>
            <a:rect l="l" t="t" r="r" b="b"/>
            <a:pathLst>
              <a:path w="3948487" h="382482" extrusionOk="0">
                <a:moveTo>
                  <a:pt x="0" y="0"/>
                </a:moveTo>
                <a:lnTo>
                  <a:pt x="3948487" y="0"/>
                </a:lnTo>
                <a:lnTo>
                  <a:pt x="394848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sp>
        <p:nvSpPr>
          <p:cNvPr id="908" name="Google Shape;908;p27"/>
          <p:cNvSpPr/>
          <p:nvPr/>
        </p:nvSpPr>
        <p:spPr>
          <a:xfrm>
            <a:off x="8428417" y="-7"/>
            <a:ext cx="3761179" cy="772613"/>
          </a:xfrm>
          <a:custGeom>
            <a:avLst/>
            <a:gdLst/>
            <a:ahLst/>
            <a:cxnLst/>
            <a:rect l="l" t="t" r="r" b="b"/>
            <a:pathLst>
              <a:path w="3343270" h="382482" extrusionOk="0">
                <a:moveTo>
                  <a:pt x="0" y="0"/>
                </a:moveTo>
                <a:lnTo>
                  <a:pt x="3343270" y="0"/>
                </a:lnTo>
                <a:lnTo>
                  <a:pt x="3343270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sp>
        <p:nvSpPr>
          <p:cNvPr id="909" name="Google Shape;909;p27"/>
          <p:cNvSpPr/>
          <p:nvPr/>
        </p:nvSpPr>
        <p:spPr>
          <a:xfrm>
            <a:off x="11554767" y="-367"/>
            <a:ext cx="637184" cy="772613"/>
          </a:xfrm>
          <a:custGeom>
            <a:avLst/>
            <a:gdLst/>
            <a:ahLst/>
            <a:cxnLst/>
            <a:rect l="l" t="t" r="r" b="b"/>
            <a:pathLst>
              <a:path w="284457" h="382482" extrusionOk="0">
                <a:moveTo>
                  <a:pt x="0" y="0"/>
                </a:moveTo>
                <a:lnTo>
                  <a:pt x="284457" y="0"/>
                </a:lnTo>
                <a:lnTo>
                  <a:pt x="28445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grpSp>
        <p:nvGrpSpPr>
          <p:cNvPr id="910" name="Google Shape;910;p27"/>
          <p:cNvGrpSpPr/>
          <p:nvPr/>
        </p:nvGrpSpPr>
        <p:grpSpPr>
          <a:xfrm rot="5400000">
            <a:off x="6107706" y="-5418278"/>
            <a:ext cx="97139" cy="12381016"/>
            <a:chOff x="0" y="-47625"/>
            <a:chExt cx="38376" cy="4891266"/>
          </a:xfrm>
        </p:grpSpPr>
        <p:sp>
          <p:nvSpPr>
            <p:cNvPr id="911" name="Google Shape;911;p27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2" name="Google Shape;912;p27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3" name="Google Shape;913;p27"/>
          <p:cNvGrpSpPr/>
          <p:nvPr/>
        </p:nvGrpSpPr>
        <p:grpSpPr>
          <a:xfrm rot="5400000">
            <a:off x="6107706" y="-104738"/>
            <a:ext cx="97139" cy="12381016"/>
            <a:chOff x="0" y="-47625"/>
            <a:chExt cx="38376" cy="4891266"/>
          </a:xfrm>
        </p:grpSpPr>
        <p:sp>
          <p:nvSpPr>
            <p:cNvPr id="914" name="Google Shape;914;p27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5" name="Google Shape;915;p27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6" name="Google Shape;916;p27"/>
          <p:cNvGrpSpPr/>
          <p:nvPr/>
        </p:nvGrpSpPr>
        <p:grpSpPr>
          <a:xfrm rot="10800000">
            <a:off x="8379849" y="0"/>
            <a:ext cx="97139" cy="892781"/>
            <a:chOff x="0" y="-47625"/>
            <a:chExt cx="38376" cy="352703"/>
          </a:xfrm>
        </p:grpSpPr>
        <p:sp>
          <p:nvSpPr>
            <p:cNvPr id="917" name="Google Shape;917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8" name="Google Shape;918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9" name="Google Shape;919;p27"/>
          <p:cNvGrpSpPr/>
          <p:nvPr/>
        </p:nvGrpSpPr>
        <p:grpSpPr>
          <a:xfrm rot="10800000">
            <a:off x="2148822" y="6085770"/>
            <a:ext cx="97139" cy="892781"/>
            <a:chOff x="0" y="-47625"/>
            <a:chExt cx="38376" cy="352703"/>
          </a:xfrm>
        </p:grpSpPr>
        <p:sp>
          <p:nvSpPr>
            <p:cNvPr id="920" name="Google Shape;920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1" name="Google Shape;921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2" name="Google Shape;922;p27"/>
          <p:cNvGrpSpPr/>
          <p:nvPr/>
        </p:nvGrpSpPr>
        <p:grpSpPr>
          <a:xfrm rot="10800000">
            <a:off x="9946039" y="6085770"/>
            <a:ext cx="97139" cy="892781"/>
            <a:chOff x="0" y="-47625"/>
            <a:chExt cx="38376" cy="352703"/>
          </a:xfrm>
        </p:grpSpPr>
        <p:sp>
          <p:nvSpPr>
            <p:cNvPr id="923" name="Google Shape;923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4" name="Google Shape;924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5" name="Google Shape;925;p27"/>
          <p:cNvGrpSpPr/>
          <p:nvPr/>
        </p:nvGrpSpPr>
        <p:grpSpPr>
          <a:xfrm rot="10800000">
            <a:off x="588661" y="0"/>
            <a:ext cx="97139" cy="7009933"/>
            <a:chOff x="0" y="-47625"/>
            <a:chExt cx="38376" cy="2769356"/>
          </a:xfrm>
        </p:grpSpPr>
        <p:sp>
          <p:nvSpPr>
            <p:cNvPr id="926" name="Google Shape;926;p27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7" name="Google Shape;927;p27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8" name="Google Shape;928;p27"/>
          <p:cNvGrpSpPr/>
          <p:nvPr/>
        </p:nvGrpSpPr>
        <p:grpSpPr>
          <a:xfrm rot="10800000">
            <a:off x="11506200" y="0"/>
            <a:ext cx="97139" cy="7009933"/>
            <a:chOff x="0" y="-47625"/>
            <a:chExt cx="38376" cy="2769356"/>
          </a:xfrm>
        </p:grpSpPr>
        <p:sp>
          <p:nvSpPr>
            <p:cNvPr id="929" name="Google Shape;929;p27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30" name="Google Shape;930;p27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1" name="Google Shape;931;p27"/>
          <p:cNvSpPr/>
          <p:nvPr/>
        </p:nvSpPr>
        <p:spPr>
          <a:xfrm>
            <a:off x="10043183" y="6134333"/>
            <a:ext cx="1463263" cy="723529"/>
          </a:xfrm>
          <a:custGeom>
            <a:avLst/>
            <a:gdLst/>
            <a:ahLst/>
            <a:cxnLst/>
            <a:rect l="l" t="t" r="r" b="b"/>
            <a:pathLst>
              <a:path w="577984" h="382482" extrusionOk="0">
                <a:moveTo>
                  <a:pt x="0" y="0"/>
                </a:moveTo>
                <a:lnTo>
                  <a:pt x="577984" y="0"/>
                </a:lnTo>
                <a:lnTo>
                  <a:pt x="577984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932" name="Google Shape;932;p27"/>
          <p:cNvSpPr txBox="1"/>
          <p:nvPr/>
        </p:nvSpPr>
        <p:spPr>
          <a:xfrm>
            <a:off x="968300" y="1144041"/>
            <a:ext cx="10255400" cy="443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to execute query and return results</a:t>
            </a: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run_query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(query):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conn =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get_connection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cursor =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cursor.execute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(query)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data =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cursor.fetchall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columns = [col[0] for col in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cursor.description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conn.close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return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(data, columns=columns)</a:t>
            </a:r>
          </a:p>
        </p:txBody>
      </p:sp>
    </p:spTree>
    <p:extLst>
      <p:ext uri="{BB962C8B-B14F-4D97-AF65-F5344CB8AC3E}">
        <p14:creationId xmlns:p14="http://schemas.microsoft.com/office/powerpoint/2010/main" val="28714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9" name="Google Shape;899;p27"/>
          <p:cNvGrpSpPr/>
          <p:nvPr/>
        </p:nvGrpSpPr>
        <p:grpSpPr>
          <a:xfrm>
            <a:off x="685800" y="700249"/>
            <a:ext cx="10820400" cy="5336953"/>
            <a:chOff x="0" y="-47625"/>
            <a:chExt cx="4274726" cy="2108426"/>
          </a:xfrm>
        </p:grpSpPr>
        <p:sp>
          <p:nvSpPr>
            <p:cNvPr id="900" name="Google Shape;900;p27"/>
            <p:cNvSpPr/>
            <p:nvPr/>
          </p:nvSpPr>
          <p:spPr>
            <a:xfrm>
              <a:off x="0" y="0"/>
              <a:ext cx="4274726" cy="2060801"/>
            </a:xfrm>
            <a:custGeom>
              <a:avLst/>
              <a:gdLst/>
              <a:ahLst/>
              <a:cxnLst/>
              <a:rect l="l" t="t" r="r" b="b"/>
              <a:pathLst>
                <a:path w="4274726" h="2060801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2060801"/>
                  </a:lnTo>
                  <a:lnTo>
                    <a:pt x="0" y="20608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01" name="Google Shape;901;p27"/>
            <p:cNvSpPr txBox="1"/>
            <p:nvPr/>
          </p:nvSpPr>
          <p:spPr>
            <a:xfrm>
              <a:off x="0" y="-47625"/>
              <a:ext cx="4274726" cy="21084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2" name="Google Shape;902;p27"/>
          <p:cNvSpPr/>
          <p:nvPr/>
        </p:nvSpPr>
        <p:spPr>
          <a:xfrm>
            <a:off x="637234" y="-366"/>
            <a:ext cx="7792470" cy="772613"/>
          </a:xfrm>
          <a:custGeom>
            <a:avLst/>
            <a:gdLst/>
            <a:ahLst/>
            <a:cxnLst/>
            <a:rect l="l" t="t" r="r" b="b"/>
            <a:pathLst>
              <a:path w="3078000" h="382482" extrusionOk="0">
                <a:moveTo>
                  <a:pt x="0" y="0"/>
                </a:moveTo>
                <a:lnTo>
                  <a:pt x="3078000" y="0"/>
                </a:lnTo>
                <a:lnTo>
                  <a:pt x="3078000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903" name="Google Shape;903;p27"/>
          <p:cNvSpPr/>
          <p:nvPr/>
        </p:nvSpPr>
        <p:spPr>
          <a:xfrm>
            <a:off x="-34233" y="6134335"/>
            <a:ext cx="720150" cy="723529"/>
          </a:xfrm>
          <a:custGeom>
            <a:avLst/>
            <a:gdLst/>
            <a:ahLst/>
            <a:cxnLst/>
            <a:rect l="l" t="t" r="r" b="b"/>
            <a:pathLst>
              <a:path w="284457" h="382482" extrusionOk="0">
                <a:moveTo>
                  <a:pt x="0" y="0"/>
                </a:moveTo>
                <a:lnTo>
                  <a:pt x="284457" y="0"/>
                </a:lnTo>
                <a:lnTo>
                  <a:pt x="28445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pSp>
        <p:nvGrpSpPr>
          <p:cNvPr id="904" name="Google Shape;904;p27"/>
          <p:cNvGrpSpPr/>
          <p:nvPr/>
        </p:nvGrpSpPr>
        <p:grpSpPr>
          <a:xfrm>
            <a:off x="-34233" y="-316478"/>
            <a:ext cx="720033" cy="1088708"/>
            <a:chOff x="0" y="-47625"/>
            <a:chExt cx="284457" cy="430107"/>
          </a:xfrm>
        </p:grpSpPr>
        <p:sp>
          <p:nvSpPr>
            <p:cNvPr id="905" name="Google Shape;905;p27"/>
            <p:cNvSpPr/>
            <p:nvPr/>
          </p:nvSpPr>
          <p:spPr>
            <a:xfrm>
              <a:off x="0" y="0"/>
              <a:ext cx="284457" cy="382482"/>
            </a:xfrm>
            <a:custGeom>
              <a:avLst/>
              <a:gdLst/>
              <a:ahLst/>
              <a:cxnLst/>
              <a:rect l="l" t="t" r="r" b="b"/>
              <a:pathLst>
                <a:path w="284457" h="382482" extrusionOk="0">
                  <a:moveTo>
                    <a:pt x="0" y="0"/>
                  </a:moveTo>
                  <a:lnTo>
                    <a:pt x="284457" y="0"/>
                  </a:lnTo>
                  <a:lnTo>
                    <a:pt x="284457" y="382482"/>
                  </a:lnTo>
                  <a:lnTo>
                    <a:pt x="0" y="3824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06" name="Google Shape;906;p27"/>
            <p:cNvSpPr txBox="1"/>
            <p:nvPr/>
          </p:nvSpPr>
          <p:spPr>
            <a:xfrm>
              <a:off x="0" y="-47625"/>
              <a:ext cx="284457" cy="430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7" name="Google Shape;907;p27"/>
          <p:cNvSpPr/>
          <p:nvPr/>
        </p:nvSpPr>
        <p:spPr>
          <a:xfrm>
            <a:off x="2197384" y="6088000"/>
            <a:ext cx="9996253" cy="772613"/>
          </a:xfrm>
          <a:custGeom>
            <a:avLst/>
            <a:gdLst/>
            <a:ahLst/>
            <a:cxnLst/>
            <a:rect l="l" t="t" r="r" b="b"/>
            <a:pathLst>
              <a:path w="3948487" h="382482" extrusionOk="0">
                <a:moveTo>
                  <a:pt x="0" y="0"/>
                </a:moveTo>
                <a:lnTo>
                  <a:pt x="3948487" y="0"/>
                </a:lnTo>
                <a:lnTo>
                  <a:pt x="394848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sp>
        <p:nvSpPr>
          <p:cNvPr id="908" name="Google Shape;908;p27"/>
          <p:cNvSpPr/>
          <p:nvPr/>
        </p:nvSpPr>
        <p:spPr>
          <a:xfrm>
            <a:off x="8428417" y="-7"/>
            <a:ext cx="3761179" cy="772613"/>
          </a:xfrm>
          <a:custGeom>
            <a:avLst/>
            <a:gdLst/>
            <a:ahLst/>
            <a:cxnLst/>
            <a:rect l="l" t="t" r="r" b="b"/>
            <a:pathLst>
              <a:path w="3343270" h="382482" extrusionOk="0">
                <a:moveTo>
                  <a:pt x="0" y="0"/>
                </a:moveTo>
                <a:lnTo>
                  <a:pt x="3343270" y="0"/>
                </a:lnTo>
                <a:lnTo>
                  <a:pt x="3343270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sp>
        <p:nvSpPr>
          <p:cNvPr id="909" name="Google Shape;909;p27"/>
          <p:cNvSpPr/>
          <p:nvPr/>
        </p:nvSpPr>
        <p:spPr>
          <a:xfrm>
            <a:off x="11554767" y="-367"/>
            <a:ext cx="637184" cy="772613"/>
          </a:xfrm>
          <a:custGeom>
            <a:avLst/>
            <a:gdLst/>
            <a:ahLst/>
            <a:cxnLst/>
            <a:rect l="l" t="t" r="r" b="b"/>
            <a:pathLst>
              <a:path w="284457" h="382482" extrusionOk="0">
                <a:moveTo>
                  <a:pt x="0" y="0"/>
                </a:moveTo>
                <a:lnTo>
                  <a:pt x="284457" y="0"/>
                </a:lnTo>
                <a:lnTo>
                  <a:pt x="28445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grpSp>
        <p:nvGrpSpPr>
          <p:cNvPr id="910" name="Google Shape;910;p27"/>
          <p:cNvGrpSpPr/>
          <p:nvPr/>
        </p:nvGrpSpPr>
        <p:grpSpPr>
          <a:xfrm rot="5400000">
            <a:off x="6107706" y="-5418278"/>
            <a:ext cx="97139" cy="12381016"/>
            <a:chOff x="0" y="-47625"/>
            <a:chExt cx="38376" cy="4891266"/>
          </a:xfrm>
        </p:grpSpPr>
        <p:sp>
          <p:nvSpPr>
            <p:cNvPr id="911" name="Google Shape;911;p27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2" name="Google Shape;912;p27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3" name="Google Shape;913;p27"/>
          <p:cNvGrpSpPr/>
          <p:nvPr/>
        </p:nvGrpSpPr>
        <p:grpSpPr>
          <a:xfrm rot="5400000">
            <a:off x="6107706" y="-104738"/>
            <a:ext cx="97139" cy="12381016"/>
            <a:chOff x="0" y="-47625"/>
            <a:chExt cx="38376" cy="4891266"/>
          </a:xfrm>
        </p:grpSpPr>
        <p:sp>
          <p:nvSpPr>
            <p:cNvPr id="914" name="Google Shape;914;p27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5" name="Google Shape;915;p27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6" name="Google Shape;916;p27"/>
          <p:cNvGrpSpPr/>
          <p:nvPr/>
        </p:nvGrpSpPr>
        <p:grpSpPr>
          <a:xfrm rot="10800000">
            <a:off x="8379849" y="0"/>
            <a:ext cx="97139" cy="892781"/>
            <a:chOff x="0" y="-47625"/>
            <a:chExt cx="38376" cy="352703"/>
          </a:xfrm>
        </p:grpSpPr>
        <p:sp>
          <p:nvSpPr>
            <p:cNvPr id="917" name="Google Shape;917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8" name="Google Shape;918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9" name="Google Shape;919;p27"/>
          <p:cNvGrpSpPr/>
          <p:nvPr/>
        </p:nvGrpSpPr>
        <p:grpSpPr>
          <a:xfrm rot="10800000">
            <a:off x="2148822" y="6085770"/>
            <a:ext cx="97139" cy="892781"/>
            <a:chOff x="0" y="-47625"/>
            <a:chExt cx="38376" cy="352703"/>
          </a:xfrm>
        </p:grpSpPr>
        <p:sp>
          <p:nvSpPr>
            <p:cNvPr id="920" name="Google Shape;920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1" name="Google Shape;921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2" name="Google Shape;922;p27"/>
          <p:cNvGrpSpPr/>
          <p:nvPr/>
        </p:nvGrpSpPr>
        <p:grpSpPr>
          <a:xfrm rot="10800000">
            <a:off x="9946039" y="6085770"/>
            <a:ext cx="97139" cy="892781"/>
            <a:chOff x="0" y="-47625"/>
            <a:chExt cx="38376" cy="352703"/>
          </a:xfrm>
        </p:grpSpPr>
        <p:sp>
          <p:nvSpPr>
            <p:cNvPr id="923" name="Google Shape;923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4" name="Google Shape;924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5" name="Google Shape;925;p27"/>
          <p:cNvGrpSpPr/>
          <p:nvPr/>
        </p:nvGrpSpPr>
        <p:grpSpPr>
          <a:xfrm rot="10800000">
            <a:off x="588661" y="0"/>
            <a:ext cx="97139" cy="7009933"/>
            <a:chOff x="0" y="-47625"/>
            <a:chExt cx="38376" cy="2769356"/>
          </a:xfrm>
        </p:grpSpPr>
        <p:sp>
          <p:nvSpPr>
            <p:cNvPr id="926" name="Google Shape;926;p27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7" name="Google Shape;927;p27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8" name="Google Shape;928;p27"/>
          <p:cNvGrpSpPr/>
          <p:nvPr/>
        </p:nvGrpSpPr>
        <p:grpSpPr>
          <a:xfrm rot="10800000">
            <a:off x="11506200" y="0"/>
            <a:ext cx="97139" cy="7009933"/>
            <a:chOff x="0" y="-47625"/>
            <a:chExt cx="38376" cy="2769356"/>
          </a:xfrm>
        </p:grpSpPr>
        <p:sp>
          <p:nvSpPr>
            <p:cNvPr id="929" name="Google Shape;929;p27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30" name="Google Shape;930;p27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1" name="Google Shape;931;p27"/>
          <p:cNvSpPr/>
          <p:nvPr/>
        </p:nvSpPr>
        <p:spPr>
          <a:xfrm>
            <a:off x="10043183" y="6134333"/>
            <a:ext cx="1463263" cy="723529"/>
          </a:xfrm>
          <a:custGeom>
            <a:avLst/>
            <a:gdLst/>
            <a:ahLst/>
            <a:cxnLst/>
            <a:rect l="l" t="t" r="r" b="b"/>
            <a:pathLst>
              <a:path w="577984" h="382482" extrusionOk="0">
                <a:moveTo>
                  <a:pt x="0" y="0"/>
                </a:moveTo>
                <a:lnTo>
                  <a:pt x="577984" y="0"/>
                </a:lnTo>
                <a:lnTo>
                  <a:pt x="577984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932" name="Google Shape;932;p27"/>
          <p:cNvSpPr txBox="1"/>
          <p:nvPr/>
        </p:nvSpPr>
        <p:spPr>
          <a:xfrm>
            <a:off x="965515" y="1228316"/>
            <a:ext cx="10255400" cy="3447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To run an action in python</a:t>
            </a: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run_action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(query, values):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conn =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get_connection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cursor =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cursor.execute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(query, values)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conn.commit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conn.close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9019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7" name="Google Shape;1017;p29"/>
          <p:cNvPicPr preferRelativeResize="0"/>
          <p:nvPr/>
        </p:nvPicPr>
        <p:blipFill rotWithShape="1">
          <a:blip r:embed="rId3">
            <a:alphaModFix/>
          </a:blip>
          <a:srcRect l="25060" t="4566" r="37516" b="435"/>
          <a:stretch/>
        </p:blipFill>
        <p:spPr>
          <a:xfrm>
            <a:off x="0" y="0"/>
            <a:ext cx="405213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8" name="Google Shape;1018;p29"/>
          <p:cNvPicPr preferRelativeResize="0"/>
          <p:nvPr/>
        </p:nvPicPr>
        <p:blipFill rotWithShape="1">
          <a:blip r:embed="rId4">
            <a:alphaModFix/>
          </a:blip>
          <a:srcRect l="63808" r="3467"/>
          <a:stretch/>
        </p:blipFill>
        <p:spPr>
          <a:xfrm>
            <a:off x="8091298" y="0"/>
            <a:ext cx="336633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9" name="Google Shape;1019;p29"/>
          <p:cNvGrpSpPr/>
          <p:nvPr/>
        </p:nvGrpSpPr>
        <p:grpSpPr>
          <a:xfrm>
            <a:off x="4124988" y="797919"/>
            <a:ext cx="3942026" cy="4173004"/>
            <a:chOff x="0" y="-47625"/>
            <a:chExt cx="812800" cy="860425"/>
          </a:xfrm>
        </p:grpSpPr>
        <p:sp>
          <p:nvSpPr>
            <p:cNvPr id="1020" name="Google Shape;1020;p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C654E"/>
            </a:solidFill>
            <a:ln>
              <a:noFill/>
            </a:ln>
          </p:spPr>
        </p:sp>
        <p:sp>
          <p:nvSpPr>
            <p:cNvPr id="1021" name="Google Shape;1021;p29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2" name="Google Shape;1022;p29"/>
          <p:cNvGrpSpPr/>
          <p:nvPr/>
        </p:nvGrpSpPr>
        <p:grpSpPr>
          <a:xfrm>
            <a:off x="4149272" y="-116170"/>
            <a:ext cx="1085973" cy="1168921"/>
            <a:chOff x="0" y="-47625"/>
            <a:chExt cx="429026" cy="461796"/>
          </a:xfrm>
        </p:grpSpPr>
        <p:sp>
          <p:nvSpPr>
            <p:cNvPr id="1023" name="Google Shape;1023;p29"/>
            <p:cNvSpPr/>
            <p:nvPr/>
          </p:nvSpPr>
          <p:spPr>
            <a:xfrm>
              <a:off x="0" y="0"/>
              <a:ext cx="429026" cy="414171"/>
            </a:xfrm>
            <a:custGeom>
              <a:avLst/>
              <a:gdLst/>
              <a:ahLst/>
              <a:cxnLst/>
              <a:rect l="l" t="t" r="r" b="b"/>
              <a:pathLst>
                <a:path w="429026" h="414171" extrusionOk="0">
                  <a:moveTo>
                    <a:pt x="0" y="0"/>
                  </a:moveTo>
                  <a:lnTo>
                    <a:pt x="429026" y="0"/>
                  </a:lnTo>
                  <a:lnTo>
                    <a:pt x="429026" y="414171"/>
                  </a:lnTo>
                  <a:lnTo>
                    <a:pt x="0" y="4141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024" name="Google Shape;1024;p29"/>
            <p:cNvSpPr txBox="1"/>
            <p:nvPr/>
          </p:nvSpPr>
          <p:spPr>
            <a:xfrm>
              <a:off x="0" y="-47625"/>
              <a:ext cx="429026" cy="4617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5" name="Google Shape;1025;p29"/>
          <p:cNvGrpSpPr/>
          <p:nvPr/>
        </p:nvGrpSpPr>
        <p:grpSpPr>
          <a:xfrm>
            <a:off x="4116429" y="4923227"/>
            <a:ext cx="3959142" cy="2102719"/>
            <a:chOff x="0" y="-47625"/>
            <a:chExt cx="1564106" cy="830704"/>
          </a:xfrm>
        </p:grpSpPr>
        <p:sp>
          <p:nvSpPr>
            <p:cNvPr id="1026" name="Google Shape;1026;p29"/>
            <p:cNvSpPr/>
            <p:nvPr/>
          </p:nvSpPr>
          <p:spPr>
            <a:xfrm>
              <a:off x="0" y="0"/>
              <a:ext cx="1564106" cy="783079"/>
            </a:xfrm>
            <a:custGeom>
              <a:avLst/>
              <a:gdLst/>
              <a:ahLst/>
              <a:cxnLst/>
              <a:rect l="l" t="t" r="r" b="b"/>
              <a:pathLst>
                <a:path w="1564106" h="783079" extrusionOk="0">
                  <a:moveTo>
                    <a:pt x="0" y="0"/>
                  </a:moveTo>
                  <a:lnTo>
                    <a:pt x="1564106" y="0"/>
                  </a:lnTo>
                  <a:lnTo>
                    <a:pt x="1564106" y="783079"/>
                  </a:lnTo>
                  <a:lnTo>
                    <a:pt x="0" y="7830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027" name="Google Shape;1027;p29"/>
            <p:cNvSpPr txBox="1"/>
            <p:nvPr/>
          </p:nvSpPr>
          <p:spPr>
            <a:xfrm>
              <a:off x="0" y="-47625"/>
              <a:ext cx="1564106" cy="8307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8" name="Google Shape;1028;p29"/>
          <p:cNvSpPr/>
          <p:nvPr/>
        </p:nvSpPr>
        <p:spPr>
          <a:xfrm>
            <a:off x="5332384" y="0"/>
            <a:ext cx="2735081" cy="956412"/>
          </a:xfrm>
          <a:custGeom>
            <a:avLst/>
            <a:gdLst/>
            <a:ahLst/>
            <a:cxnLst/>
            <a:rect l="l" t="t" r="r" b="b"/>
            <a:pathLst>
              <a:path w="1080348" h="545482" extrusionOk="0">
                <a:moveTo>
                  <a:pt x="0" y="0"/>
                </a:moveTo>
                <a:lnTo>
                  <a:pt x="1080348" y="0"/>
                </a:lnTo>
                <a:lnTo>
                  <a:pt x="1080348" y="545482"/>
                </a:lnTo>
                <a:lnTo>
                  <a:pt x="0" y="545482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grpSp>
        <p:nvGrpSpPr>
          <p:cNvPr id="1029" name="Google Shape;1029;p29"/>
          <p:cNvGrpSpPr/>
          <p:nvPr/>
        </p:nvGrpSpPr>
        <p:grpSpPr>
          <a:xfrm rot="10800000">
            <a:off x="4052133" y="0"/>
            <a:ext cx="97139" cy="7009933"/>
            <a:chOff x="0" y="-47625"/>
            <a:chExt cx="38376" cy="2769356"/>
          </a:xfrm>
        </p:grpSpPr>
        <p:sp>
          <p:nvSpPr>
            <p:cNvPr id="1030" name="Google Shape;1030;p29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031" name="Google Shape;1031;p29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2" name="Google Shape;1032;p29"/>
          <p:cNvGrpSpPr/>
          <p:nvPr/>
        </p:nvGrpSpPr>
        <p:grpSpPr>
          <a:xfrm rot="10800000">
            <a:off x="8042729" y="0"/>
            <a:ext cx="97139" cy="7009933"/>
            <a:chOff x="0" y="-47625"/>
            <a:chExt cx="38376" cy="2769356"/>
          </a:xfrm>
        </p:grpSpPr>
        <p:sp>
          <p:nvSpPr>
            <p:cNvPr id="1033" name="Google Shape;1033;p29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034" name="Google Shape;1034;p29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5" name="Google Shape;1035;p29"/>
          <p:cNvGrpSpPr/>
          <p:nvPr/>
        </p:nvGrpSpPr>
        <p:grpSpPr>
          <a:xfrm rot="10800000">
            <a:off x="5235244" y="0"/>
            <a:ext cx="97139" cy="1125163"/>
            <a:chOff x="0" y="-47625"/>
            <a:chExt cx="38376" cy="444509"/>
          </a:xfrm>
        </p:grpSpPr>
        <p:sp>
          <p:nvSpPr>
            <p:cNvPr id="1036" name="Google Shape;1036;p29"/>
            <p:cNvSpPr/>
            <p:nvPr/>
          </p:nvSpPr>
          <p:spPr>
            <a:xfrm>
              <a:off x="0" y="0"/>
              <a:ext cx="38376" cy="396884"/>
            </a:xfrm>
            <a:custGeom>
              <a:avLst/>
              <a:gdLst/>
              <a:ahLst/>
              <a:cxnLst/>
              <a:rect l="l" t="t" r="r" b="b"/>
              <a:pathLst>
                <a:path w="38376" h="396884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96884"/>
                  </a:lnTo>
                  <a:lnTo>
                    <a:pt x="0" y="396884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037" name="Google Shape;1037;p29"/>
            <p:cNvSpPr txBox="1"/>
            <p:nvPr/>
          </p:nvSpPr>
          <p:spPr>
            <a:xfrm>
              <a:off x="0" y="-47625"/>
              <a:ext cx="38376" cy="4445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8" name="Google Shape;1038;p29"/>
          <p:cNvGrpSpPr/>
          <p:nvPr/>
        </p:nvGrpSpPr>
        <p:grpSpPr>
          <a:xfrm rot="5400000">
            <a:off x="6107706" y="2922518"/>
            <a:ext cx="97139" cy="4145379"/>
            <a:chOff x="0" y="-47625"/>
            <a:chExt cx="38376" cy="1637680"/>
          </a:xfrm>
        </p:grpSpPr>
        <p:sp>
          <p:nvSpPr>
            <p:cNvPr id="1039" name="Google Shape;1039;p29"/>
            <p:cNvSpPr/>
            <p:nvPr/>
          </p:nvSpPr>
          <p:spPr>
            <a:xfrm>
              <a:off x="0" y="0"/>
              <a:ext cx="38376" cy="1590055"/>
            </a:xfrm>
            <a:custGeom>
              <a:avLst/>
              <a:gdLst/>
              <a:ahLst/>
              <a:cxnLst/>
              <a:rect l="l" t="t" r="r" b="b"/>
              <a:pathLst>
                <a:path w="38376" h="1590055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1590055"/>
                  </a:lnTo>
                  <a:lnTo>
                    <a:pt x="0" y="1590055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040" name="Google Shape;1040;p29"/>
            <p:cNvSpPr txBox="1"/>
            <p:nvPr/>
          </p:nvSpPr>
          <p:spPr>
            <a:xfrm>
              <a:off x="0" y="-47625"/>
              <a:ext cx="38376" cy="1637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1" name="Google Shape;1041;p29"/>
          <p:cNvGrpSpPr/>
          <p:nvPr/>
        </p:nvGrpSpPr>
        <p:grpSpPr>
          <a:xfrm rot="5400000">
            <a:off x="6107706" y="-1068078"/>
            <a:ext cx="97139" cy="4145379"/>
            <a:chOff x="0" y="-47625"/>
            <a:chExt cx="38376" cy="1637680"/>
          </a:xfrm>
        </p:grpSpPr>
        <p:sp>
          <p:nvSpPr>
            <p:cNvPr id="1042" name="Google Shape;1042;p29"/>
            <p:cNvSpPr/>
            <p:nvPr/>
          </p:nvSpPr>
          <p:spPr>
            <a:xfrm>
              <a:off x="0" y="0"/>
              <a:ext cx="38376" cy="1590055"/>
            </a:xfrm>
            <a:custGeom>
              <a:avLst/>
              <a:gdLst/>
              <a:ahLst/>
              <a:cxnLst/>
              <a:rect l="l" t="t" r="r" b="b"/>
              <a:pathLst>
                <a:path w="38376" h="1590055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1590055"/>
                  </a:lnTo>
                  <a:lnTo>
                    <a:pt x="0" y="1590055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043" name="Google Shape;1043;p29"/>
            <p:cNvSpPr txBox="1"/>
            <p:nvPr/>
          </p:nvSpPr>
          <p:spPr>
            <a:xfrm>
              <a:off x="0" y="-47625"/>
              <a:ext cx="38376" cy="1637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4" name="Google Shape;1044;p29"/>
          <p:cNvGrpSpPr/>
          <p:nvPr/>
        </p:nvGrpSpPr>
        <p:grpSpPr>
          <a:xfrm>
            <a:off x="11506200" y="-120551"/>
            <a:ext cx="601953" cy="6978551"/>
            <a:chOff x="0" y="-47625"/>
            <a:chExt cx="237809" cy="2756958"/>
          </a:xfrm>
        </p:grpSpPr>
        <p:sp>
          <p:nvSpPr>
            <p:cNvPr id="1045" name="Google Shape;1045;p29"/>
            <p:cNvSpPr/>
            <p:nvPr/>
          </p:nvSpPr>
          <p:spPr>
            <a:xfrm>
              <a:off x="0" y="0"/>
              <a:ext cx="237809" cy="2709333"/>
            </a:xfrm>
            <a:custGeom>
              <a:avLst/>
              <a:gdLst/>
              <a:ahLst/>
              <a:cxnLst/>
              <a:rect l="l" t="t" r="r" b="b"/>
              <a:pathLst>
                <a:path w="237809" h="2709333" extrusionOk="0">
                  <a:moveTo>
                    <a:pt x="0" y="0"/>
                  </a:moveTo>
                  <a:lnTo>
                    <a:pt x="237809" y="0"/>
                  </a:lnTo>
                  <a:lnTo>
                    <a:pt x="23780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046" name="Google Shape;1046;p29"/>
            <p:cNvSpPr txBox="1"/>
            <p:nvPr/>
          </p:nvSpPr>
          <p:spPr>
            <a:xfrm>
              <a:off x="0" y="-47625"/>
              <a:ext cx="237809" cy="275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7" name="Google Shape;1047;p29"/>
          <p:cNvGrpSpPr/>
          <p:nvPr/>
        </p:nvGrpSpPr>
        <p:grpSpPr>
          <a:xfrm>
            <a:off x="11506200" y="-120550"/>
            <a:ext cx="601953" cy="2025954"/>
            <a:chOff x="0" y="-47625"/>
            <a:chExt cx="237809" cy="800377"/>
          </a:xfrm>
        </p:grpSpPr>
        <p:sp>
          <p:nvSpPr>
            <p:cNvPr id="1048" name="Google Shape;1048;p29"/>
            <p:cNvSpPr/>
            <p:nvPr/>
          </p:nvSpPr>
          <p:spPr>
            <a:xfrm>
              <a:off x="0" y="0"/>
              <a:ext cx="237809" cy="752752"/>
            </a:xfrm>
            <a:custGeom>
              <a:avLst/>
              <a:gdLst/>
              <a:ahLst/>
              <a:cxnLst/>
              <a:rect l="l" t="t" r="r" b="b"/>
              <a:pathLst>
                <a:path w="237809" h="752752" extrusionOk="0">
                  <a:moveTo>
                    <a:pt x="0" y="0"/>
                  </a:moveTo>
                  <a:lnTo>
                    <a:pt x="237809" y="0"/>
                  </a:lnTo>
                  <a:lnTo>
                    <a:pt x="237809" y="752752"/>
                  </a:lnTo>
                  <a:lnTo>
                    <a:pt x="0" y="752752"/>
                  </a:lnTo>
                  <a:close/>
                </a:path>
              </a:pathLst>
            </a:custGeom>
            <a:solidFill>
              <a:srgbClr val="DC654E"/>
            </a:solidFill>
            <a:ln>
              <a:noFill/>
            </a:ln>
          </p:spPr>
        </p:sp>
        <p:sp>
          <p:nvSpPr>
            <p:cNvPr id="1049" name="Google Shape;1049;p29"/>
            <p:cNvSpPr txBox="1"/>
            <p:nvPr/>
          </p:nvSpPr>
          <p:spPr>
            <a:xfrm>
              <a:off x="0" y="-47625"/>
              <a:ext cx="237809" cy="8003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0" name="Google Shape;1050;p29"/>
          <p:cNvGrpSpPr/>
          <p:nvPr/>
        </p:nvGrpSpPr>
        <p:grpSpPr>
          <a:xfrm>
            <a:off x="11506200" y="5784750"/>
            <a:ext cx="602184" cy="1125650"/>
            <a:chOff x="0" y="-47624"/>
            <a:chExt cx="237900" cy="444701"/>
          </a:xfrm>
        </p:grpSpPr>
        <p:sp>
          <p:nvSpPr>
            <p:cNvPr id="1051" name="Google Shape;1051;p29"/>
            <p:cNvSpPr/>
            <p:nvPr/>
          </p:nvSpPr>
          <p:spPr>
            <a:xfrm>
              <a:off x="0" y="0"/>
              <a:ext cx="237809" cy="397077"/>
            </a:xfrm>
            <a:custGeom>
              <a:avLst/>
              <a:gdLst/>
              <a:ahLst/>
              <a:cxnLst/>
              <a:rect l="l" t="t" r="r" b="b"/>
              <a:pathLst>
                <a:path w="237809" h="752752" extrusionOk="0">
                  <a:moveTo>
                    <a:pt x="0" y="0"/>
                  </a:moveTo>
                  <a:lnTo>
                    <a:pt x="237809" y="0"/>
                  </a:lnTo>
                  <a:lnTo>
                    <a:pt x="237809" y="752752"/>
                  </a:lnTo>
                  <a:lnTo>
                    <a:pt x="0" y="752752"/>
                  </a:ln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</p:spPr>
        </p:sp>
        <p:sp>
          <p:nvSpPr>
            <p:cNvPr id="1052" name="Google Shape;1052;p29"/>
            <p:cNvSpPr txBox="1"/>
            <p:nvPr/>
          </p:nvSpPr>
          <p:spPr>
            <a:xfrm>
              <a:off x="0" y="-47624"/>
              <a:ext cx="237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3" name="Google Shape;1053;p29"/>
          <p:cNvGrpSpPr/>
          <p:nvPr/>
        </p:nvGrpSpPr>
        <p:grpSpPr>
          <a:xfrm rot="10800000">
            <a:off x="12108153" y="0"/>
            <a:ext cx="97139" cy="7009933"/>
            <a:chOff x="0" y="-47625"/>
            <a:chExt cx="38376" cy="2769356"/>
          </a:xfrm>
        </p:grpSpPr>
        <p:sp>
          <p:nvSpPr>
            <p:cNvPr id="1054" name="Google Shape;1054;p29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055" name="Google Shape;1055;p29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6" name="Google Shape;1056;p29"/>
          <p:cNvGrpSpPr/>
          <p:nvPr/>
        </p:nvGrpSpPr>
        <p:grpSpPr>
          <a:xfrm rot="10800000">
            <a:off x="11457631" y="0"/>
            <a:ext cx="97139" cy="7009933"/>
            <a:chOff x="0" y="-47625"/>
            <a:chExt cx="38376" cy="2769356"/>
          </a:xfrm>
        </p:grpSpPr>
        <p:sp>
          <p:nvSpPr>
            <p:cNvPr id="1057" name="Google Shape;1057;p29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058" name="Google Shape;1058;p29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9" name="Google Shape;1059;p29"/>
          <p:cNvGrpSpPr/>
          <p:nvPr/>
        </p:nvGrpSpPr>
        <p:grpSpPr>
          <a:xfrm rot="5400000">
            <a:off x="11843167" y="1568436"/>
            <a:ext cx="97139" cy="771073"/>
            <a:chOff x="0" y="-47625"/>
            <a:chExt cx="38376" cy="304622"/>
          </a:xfrm>
        </p:grpSpPr>
        <p:sp>
          <p:nvSpPr>
            <p:cNvPr id="1060" name="Google Shape;1060;p29"/>
            <p:cNvSpPr/>
            <p:nvPr/>
          </p:nvSpPr>
          <p:spPr>
            <a:xfrm>
              <a:off x="0" y="0"/>
              <a:ext cx="38376" cy="256997"/>
            </a:xfrm>
            <a:custGeom>
              <a:avLst/>
              <a:gdLst/>
              <a:ahLst/>
              <a:cxnLst/>
              <a:rect l="l" t="t" r="r" b="b"/>
              <a:pathLst>
                <a:path w="38376" h="256997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56997"/>
                  </a:lnTo>
                  <a:lnTo>
                    <a:pt x="0" y="256997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061" name="Google Shape;1061;p29"/>
            <p:cNvSpPr txBox="1"/>
            <p:nvPr/>
          </p:nvSpPr>
          <p:spPr>
            <a:xfrm>
              <a:off x="0" y="-47625"/>
              <a:ext cx="38376" cy="304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2" name="Google Shape;1062;p29"/>
          <p:cNvGrpSpPr/>
          <p:nvPr/>
        </p:nvGrpSpPr>
        <p:grpSpPr>
          <a:xfrm rot="5400000">
            <a:off x="11843167" y="5519762"/>
            <a:ext cx="97139" cy="771073"/>
            <a:chOff x="0" y="-47625"/>
            <a:chExt cx="38376" cy="304622"/>
          </a:xfrm>
        </p:grpSpPr>
        <p:sp>
          <p:nvSpPr>
            <p:cNvPr id="1063" name="Google Shape;1063;p29"/>
            <p:cNvSpPr/>
            <p:nvPr/>
          </p:nvSpPr>
          <p:spPr>
            <a:xfrm>
              <a:off x="0" y="0"/>
              <a:ext cx="38376" cy="256997"/>
            </a:xfrm>
            <a:custGeom>
              <a:avLst/>
              <a:gdLst/>
              <a:ahLst/>
              <a:cxnLst/>
              <a:rect l="l" t="t" r="r" b="b"/>
              <a:pathLst>
                <a:path w="38376" h="256997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56997"/>
                  </a:lnTo>
                  <a:lnTo>
                    <a:pt x="0" y="256997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064" name="Google Shape;1064;p29"/>
            <p:cNvSpPr txBox="1"/>
            <p:nvPr/>
          </p:nvSpPr>
          <p:spPr>
            <a:xfrm>
              <a:off x="0" y="-47625"/>
              <a:ext cx="38376" cy="304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5" name="Google Shape;1065;p29"/>
          <p:cNvSpPr txBox="1"/>
          <p:nvPr/>
        </p:nvSpPr>
        <p:spPr>
          <a:xfrm>
            <a:off x="4268988" y="1410335"/>
            <a:ext cx="3492800" cy="3113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8000"/>
              </a:lnSpc>
            </a:pPr>
            <a:r>
              <a:rPr lang="en-US" sz="18734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03</a:t>
            </a:r>
            <a:endParaRPr sz="1200"/>
          </a:p>
        </p:txBody>
      </p:sp>
      <p:sp>
        <p:nvSpPr>
          <p:cNvPr id="1066" name="Google Shape;1066;p29"/>
          <p:cNvSpPr txBox="1"/>
          <p:nvPr/>
        </p:nvSpPr>
        <p:spPr>
          <a:xfrm>
            <a:off x="4329539" y="5074638"/>
            <a:ext cx="3432249" cy="1800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39993"/>
              </a:lnSpc>
            </a:pPr>
            <a:r>
              <a:rPr lang="en-US" sz="4178" dirty="0">
                <a:solidFill>
                  <a:srgbClr val="272727"/>
                </a:solidFill>
                <a:latin typeface="Fira Sans"/>
                <a:sym typeface="Fira Sans"/>
              </a:rPr>
              <a:t>Implementing </a:t>
            </a:r>
            <a:r>
              <a:rPr lang="en-US" sz="4178" dirty="0">
                <a:solidFill>
                  <a:srgbClr val="272727"/>
                </a:solidFill>
                <a:latin typeface="Fira Sans"/>
                <a:sym typeface="Fira Sans"/>
              </a:rPr>
              <a:t>DBMS </a:t>
            </a:r>
            <a:r>
              <a:rPr lang="en-US" sz="4178" dirty="0">
                <a:solidFill>
                  <a:srgbClr val="272727"/>
                </a:solidFill>
                <a:latin typeface="Fira Sans"/>
                <a:sym typeface="Fira Sans"/>
              </a:rPr>
              <a:t>project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3081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5;p26"/>
          <p:cNvGrpSpPr/>
          <p:nvPr/>
        </p:nvGrpSpPr>
        <p:grpSpPr>
          <a:xfrm rot="5400000">
            <a:off x="588469" y="-588469"/>
            <a:ext cx="6858000" cy="8034938"/>
            <a:chOff x="0" y="-47625"/>
            <a:chExt cx="2709333" cy="3174297"/>
          </a:xfrm>
        </p:grpSpPr>
        <p:sp>
          <p:nvSpPr>
            <p:cNvPr id="866" name="Google Shape;866;p26"/>
            <p:cNvSpPr/>
            <p:nvPr/>
          </p:nvSpPr>
          <p:spPr>
            <a:xfrm>
              <a:off x="0" y="0"/>
              <a:ext cx="2709333" cy="3126672"/>
            </a:xfrm>
            <a:custGeom>
              <a:avLst/>
              <a:gdLst/>
              <a:ahLst/>
              <a:cxnLst/>
              <a:rect l="l" t="t" r="r" b="b"/>
              <a:pathLst>
                <a:path w="2709333" h="3126672" extrusionOk="0">
                  <a:moveTo>
                    <a:pt x="0" y="0"/>
                  </a:moveTo>
                  <a:lnTo>
                    <a:pt x="2709333" y="0"/>
                  </a:lnTo>
                  <a:lnTo>
                    <a:pt x="2709333" y="3126672"/>
                  </a:lnTo>
                  <a:lnTo>
                    <a:pt x="0" y="3126672"/>
                  </a:lnTo>
                  <a:close/>
                </a:path>
              </a:pathLst>
            </a:custGeom>
            <a:solidFill>
              <a:srgbClr val="DC654E"/>
            </a:solidFill>
            <a:ln>
              <a:noFill/>
            </a:ln>
          </p:spPr>
        </p:sp>
        <p:sp>
          <p:nvSpPr>
            <p:cNvPr id="867" name="Google Shape;867;p26"/>
            <p:cNvSpPr txBox="1"/>
            <p:nvPr/>
          </p:nvSpPr>
          <p:spPr>
            <a:xfrm>
              <a:off x="0" y="-47625"/>
              <a:ext cx="2709333" cy="3174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8" name="Google Shape;868;p26"/>
          <p:cNvGrpSpPr/>
          <p:nvPr/>
        </p:nvGrpSpPr>
        <p:grpSpPr>
          <a:xfrm>
            <a:off x="0" y="-120550"/>
            <a:ext cx="8011526" cy="2636642"/>
            <a:chOff x="0" y="-47625"/>
            <a:chExt cx="3165047" cy="1041636"/>
          </a:xfrm>
        </p:grpSpPr>
        <p:sp>
          <p:nvSpPr>
            <p:cNvPr id="869" name="Google Shape;869;p26"/>
            <p:cNvSpPr/>
            <p:nvPr/>
          </p:nvSpPr>
          <p:spPr>
            <a:xfrm>
              <a:off x="0" y="0"/>
              <a:ext cx="3165047" cy="994011"/>
            </a:xfrm>
            <a:custGeom>
              <a:avLst/>
              <a:gdLst/>
              <a:ahLst/>
              <a:cxnLst/>
              <a:rect l="l" t="t" r="r" b="b"/>
              <a:pathLst>
                <a:path w="3165047" h="994011" extrusionOk="0">
                  <a:moveTo>
                    <a:pt x="0" y="0"/>
                  </a:moveTo>
                  <a:lnTo>
                    <a:pt x="3165047" y="0"/>
                  </a:lnTo>
                  <a:lnTo>
                    <a:pt x="3165047" y="994011"/>
                  </a:lnTo>
                  <a:lnTo>
                    <a:pt x="0" y="9940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870" name="Google Shape;870;p26"/>
            <p:cNvSpPr txBox="1"/>
            <p:nvPr/>
          </p:nvSpPr>
          <p:spPr>
            <a:xfrm>
              <a:off x="0" y="-47625"/>
              <a:ext cx="3165047" cy="10416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1" name="Google Shape;871;p26"/>
          <p:cNvGrpSpPr/>
          <p:nvPr/>
        </p:nvGrpSpPr>
        <p:grpSpPr>
          <a:xfrm>
            <a:off x="0" y="-120551"/>
            <a:ext cx="8011526" cy="615851"/>
            <a:chOff x="0" y="-47625"/>
            <a:chExt cx="3165047" cy="243299"/>
          </a:xfrm>
        </p:grpSpPr>
        <p:sp>
          <p:nvSpPr>
            <p:cNvPr id="872" name="Google Shape;872;p26"/>
            <p:cNvSpPr/>
            <p:nvPr/>
          </p:nvSpPr>
          <p:spPr>
            <a:xfrm>
              <a:off x="0" y="0"/>
              <a:ext cx="3165047" cy="195674"/>
            </a:xfrm>
            <a:custGeom>
              <a:avLst/>
              <a:gdLst/>
              <a:ahLst/>
              <a:cxnLst/>
              <a:rect l="l" t="t" r="r" b="b"/>
              <a:pathLst>
                <a:path w="3165047" h="195674" extrusionOk="0">
                  <a:moveTo>
                    <a:pt x="0" y="0"/>
                  </a:moveTo>
                  <a:lnTo>
                    <a:pt x="3165047" y="0"/>
                  </a:lnTo>
                  <a:lnTo>
                    <a:pt x="3165047" y="195674"/>
                  </a:lnTo>
                  <a:lnTo>
                    <a:pt x="0" y="195674"/>
                  </a:lnTo>
                  <a:close/>
                </a:path>
              </a:pathLst>
            </a:custGeom>
            <a:solidFill>
              <a:srgbClr val="DDDEDA"/>
            </a:solidFill>
            <a:ln>
              <a:noFill/>
            </a:ln>
          </p:spPr>
        </p:sp>
        <p:sp>
          <p:nvSpPr>
            <p:cNvPr id="873" name="Google Shape;873;p26"/>
            <p:cNvSpPr txBox="1"/>
            <p:nvPr/>
          </p:nvSpPr>
          <p:spPr>
            <a:xfrm>
              <a:off x="0" y="-47625"/>
              <a:ext cx="3165047" cy="243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4" name="Google Shape;874;p26"/>
          <p:cNvSpPr/>
          <p:nvPr/>
        </p:nvSpPr>
        <p:spPr>
          <a:xfrm>
            <a:off x="0" y="-3"/>
            <a:ext cx="3006334" cy="450703"/>
          </a:xfrm>
          <a:custGeom>
            <a:avLst/>
            <a:gdLst/>
            <a:ahLst/>
            <a:cxnLst/>
            <a:rect l="l" t="t" r="r" b="b"/>
            <a:pathLst>
              <a:path w="1187492" h="195674" extrusionOk="0">
                <a:moveTo>
                  <a:pt x="0" y="0"/>
                </a:moveTo>
                <a:lnTo>
                  <a:pt x="1187492" y="0"/>
                </a:lnTo>
                <a:lnTo>
                  <a:pt x="1187492" y="195674"/>
                </a:lnTo>
                <a:lnTo>
                  <a:pt x="0" y="195674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sp>
        <p:nvSpPr>
          <p:cNvPr id="875" name="Google Shape;875;p26"/>
          <p:cNvSpPr/>
          <p:nvPr/>
        </p:nvSpPr>
        <p:spPr>
          <a:xfrm>
            <a:off x="7962954" y="0"/>
            <a:ext cx="4230613" cy="2572201"/>
          </a:xfrm>
          <a:custGeom>
            <a:avLst/>
            <a:gdLst/>
            <a:ahLst/>
            <a:cxnLst/>
            <a:rect l="l" t="t" r="r" b="b"/>
            <a:pathLst>
              <a:path w="3165047" h="1016011" extrusionOk="0">
                <a:moveTo>
                  <a:pt x="0" y="0"/>
                </a:moveTo>
                <a:lnTo>
                  <a:pt x="3165047" y="0"/>
                </a:lnTo>
                <a:lnTo>
                  <a:pt x="3165047" y="1016011"/>
                </a:lnTo>
                <a:lnTo>
                  <a:pt x="0" y="1016011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grpSp>
        <p:nvGrpSpPr>
          <p:cNvPr id="876" name="Google Shape;876;p26"/>
          <p:cNvGrpSpPr/>
          <p:nvPr/>
        </p:nvGrpSpPr>
        <p:grpSpPr>
          <a:xfrm rot="10800000">
            <a:off x="7914387" y="0"/>
            <a:ext cx="97139" cy="6978551"/>
            <a:chOff x="0" y="-47625"/>
            <a:chExt cx="38376" cy="2756958"/>
          </a:xfrm>
        </p:grpSpPr>
        <p:sp>
          <p:nvSpPr>
            <p:cNvPr id="877" name="Google Shape;877;p26"/>
            <p:cNvSpPr/>
            <p:nvPr/>
          </p:nvSpPr>
          <p:spPr>
            <a:xfrm>
              <a:off x="0" y="0"/>
              <a:ext cx="38376" cy="2709333"/>
            </a:xfrm>
            <a:custGeom>
              <a:avLst/>
              <a:gdLst/>
              <a:ahLst/>
              <a:cxnLst/>
              <a:rect l="l" t="t" r="r" b="b"/>
              <a:pathLst>
                <a:path w="38376" h="2709333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878" name="Google Shape;878;p26"/>
            <p:cNvSpPr txBox="1"/>
            <p:nvPr/>
          </p:nvSpPr>
          <p:spPr>
            <a:xfrm>
              <a:off x="0" y="-47625"/>
              <a:ext cx="38376" cy="275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9" name="Google Shape;879;p26"/>
          <p:cNvGrpSpPr/>
          <p:nvPr/>
        </p:nvGrpSpPr>
        <p:grpSpPr>
          <a:xfrm rot="10800000">
            <a:off x="3005839" y="0"/>
            <a:ext cx="97139" cy="571401"/>
            <a:chOff x="0" y="-47625"/>
            <a:chExt cx="38376" cy="225739"/>
          </a:xfrm>
        </p:grpSpPr>
        <p:sp>
          <p:nvSpPr>
            <p:cNvPr id="880" name="Google Shape;880;p26"/>
            <p:cNvSpPr/>
            <p:nvPr/>
          </p:nvSpPr>
          <p:spPr>
            <a:xfrm>
              <a:off x="0" y="0"/>
              <a:ext cx="38376" cy="178114"/>
            </a:xfrm>
            <a:custGeom>
              <a:avLst/>
              <a:gdLst/>
              <a:ahLst/>
              <a:cxnLst/>
              <a:rect l="l" t="t" r="r" b="b"/>
              <a:pathLst>
                <a:path w="38376" h="178114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178114"/>
                  </a:lnTo>
                  <a:lnTo>
                    <a:pt x="0" y="178114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881" name="Google Shape;881;p26"/>
            <p:cNvSpPr txBox="1"/>
            <p:nvPr/>
          </p:nvSpPr>
          <p:spPr>
            <a:xfrm>
              <a:off x="0" y="-47625"/>
              <a:ext cx="38376" cy="2257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2" name="Google Shape;882;p26"/>
          <p:cNvGrpSpPr/>
          <p:nvPr/>
        </p:nvGrpSpPr>
        <p:grpSpPr>
          <a:xfrm rot="5400000">
            <a:off x="6073473" y="-3625847"/>
            <a:ext cx="97139" cy="12381016"/>
            <a:chOff x="0" y="-47625"/>
            <a:chExt cx="38376" cy="4891266"/>
          </a:xfrm>
        </p:grpSpPr>
        <p:sp>
          <p:nvSpPr>
            <p:cNvPr id="883" name="Google Shape;883;p26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884" name="Google Shape;884;p26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5" name="Google Shape;885;p26"/>
          <p:cNvGrpSpPr/>
          <p:nvPr/>
        </p:nvGrpSpPr>
        <p:grpSpPr>
          <a:xfrm rot="5400000">
            <a:off x="4000353" y="-3636424"/>
            <a:ext cx="97139" cy="8166309"/>
            <a:chOff x="0" y="-47625"/>
            <a:chExt cx="38376" cy="3226196"/>
          </a:xfrm>
        </p:grpSpPr>
        <p:sp>
          <p:nvSpPr>
            <p:cNvPr id="886" name="Google Shape;886;p26"/>
            <p:cNvSpPr/>
            <p:nvPr/>
          </p:nvSpPr>
          <p:spPr>
            <a:xfrm>
              <a:off x="0" y="0"/>
              <a:ext cx="38376" cy="3178571"/>
            </a:xfrm>
            <a:custGeom>
              <a:avLst/>
              <a:gdLst/>
              <a:ahLst/>
              <a:cxnLst/>
              <a:rect l="l" t="t" r="r" b="b"/>
              <a:pathLst>
                <a:path w="38376" h="317857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178571"/>
                  </a:lnTo>
                  <a:lnTo>
                    <a:pt x="0" y="317857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887" name="Google Shape;887;p26"/>
            <p:cNvSpPr txBox="1"/>
            <p:nvPr/>
          </p:nvSpPr>
          <p:spPr>
            <a:xfrm>
              <a:off x="0" y="-47625"/>
              <a:ext cx="38376" cy="32261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8" name="Google Shape;888;p26"/>
          <p:cNvSpPr txBox="1"/>
          <p:nvPr/>
        </p:nvSpPr>
        <p:spPr>
          <a:xfrm>
            <a:off x="361586" y="876300"/>
            <a:ext cx="7191217" cy="889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8000"/>
              </a:lnSpc>
            </a:pPr>
            <a:r>
              <a:rPr lang="en-US" sz="5350" dirty="0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Project Explanation  </a:t>
            </a:r>
            <a:endParaRPr sz="1200" dirty="0"/>
          </a:p>
        </p:txBody>
      </p:sp>
      <p:sp>
        <p:nvSpPr>
          <p:cNvPr id="891" name="Google Shape;891;p26"/>
          <p:cNvSpPr txBox="1"/>
          <p:nvPr/>
        </p:nvSpPr>
        <p:spPr>
          <a:xfrm>
            <a:off x="8255546" y="1025379"/>
            <a:ext cx="3694000" cy="118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Farm Management System</a:t>
            </a:r>
            <a:endParaRPr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27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9" name="Google Shape;899;p27"/>
          <p:cNvGrpSpPr/>
          <p:nvPr/>
        </p:nvGrpSpPr>
        <p:grpSpPr>
          <a:xfrm>
            <a:off x="685800" y="700249"/>
            <a:ext cx="10820400" cy="5336953"/>
            <a:chOff x="0" y="-47625"/>
            <a:chExt cx="4274726" cy="2108426"/>
          </a:xfrm>
        </p:grpSpPr>
        <p:sp>
          <p:nvSpPr>
            <p:cNvPr id="900" name="Google Shape;900;p27"/>
            <p:cNvSpPr/>
            <p:nvPr/>
          </p:nvSpPr>
          <p:spPr>
            <a:xfrm>
              <a:off x="0" y="0"/>
              <a:ext cx="4274726" cy="2060801"/>
            </a:xfrm>
            <a:custGeom>
              <a:avLst/>
              <a:gdLst/>
              <a:ahLst/>
              <a:cxnLst/>
              <a:rect l="l" t="t" r="r" b="b"/>
              <a:pathLst>
                <a:path w="4274726" h="2060801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2060801"/>
                  </a:lnTo>
                  <a:lnTo>
                    <a:pt x="0" y="20608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01" name="Google Shape;901;p27"/>
            <p:cNvSpPr txBox="1"/>
            <p:nvPr/>
          </p:nvSpPr>
          <p:spPr>
            <a:xfrm>
              <a:off x="0" y="-47625"/>
              <a:ext cx="4274726" cy="21084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2" name="Google Shape;902;p27"/>
          <p:cNvSpPr/>
          <p:nvPr/>
        </p:nvSpPr>
        <p:spPr>
          <a:xfrm>
            <a:off x="637234" y="-366"/>
            <a:ext cx="7792470" cy="772613"/>
          </a:xfrm>
          <a:custGeom>
            <a:avLst/>
            <a:gdLst/>
            <a:ahLst/>
            <a:cxnLst/>
            <a:rect l="l" t="t" r="r" b="b"/>
            <a:pathLst>
              <a:path w="3078000" h="382482" extrusionOk="0">
                <a:moveTo>
                  <a:pt x="0" y="0"/>
                </a:moveTo>
                <a:lnTo>
                  <a:pt x="3078000" y="0"/>
                </a:lnTo>
                <a:lnTo>
                  <a:pt x="3078000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903" name="Google Shape;903;p27"/>
          <p:cNvSpPr/>
          <p:nvPr/>
        </p:nvSpPr>
        <p:spPr>
          <a:xfrm>
            <a:off x="-34233" y="6134335"/>
            <a:ext cx="720150" cy="723529"/>
          </a:xfrm>
          <a:custGeom>
            <a:avLst/>
            <a:gdLst/>
            <a:ahLst/>
            <a:cxnLst/>
            <a:rect l="l" t="t" r="r" b="b"/>
            <a:pathLst>
              <a:path w="284457" h="382482" extrusionOk="0">
                <a:moveTo>
                  <a:pt x="0" y="0"/>
                </a:moveTo>
                <a:lnTo>
                  <a:pt x="284457" y="0"/>
                </a:lnTo>
                <a:lnTo>
                  <a:pt x="28445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pSp>
        <p:nvGrpSpPr>
          <p:cNvPr id="904" name="Google Shape;904;p27"/>
          <p:cNvGrpSpPr/>
          <p:nvPr/>
        </p:nvGrpSpPr>
        <p:grpSpPr>
          <a:xfrm>
            <a:off x="-34233" y="-316478"/>
            <a:ext cx="720033" cy="1088708"/>
            <a:chOff x="0" y="-47625"/>
            <a:chExt cx="284457" cy="430107"/>
          </a:xfrm>
        </p:grpSpPr>
        <p:sp>
          <p:nvSpPr>
            <p:cNvPr id="905" name="Google Shape;905;p27"/>
            <p:cNvSpPr/>
            <p:nvPr/>
          </p:nvSpPr>
          <p:spPr>
            <a:xfrm>
              <a:off x="0" y="0"/>
              <a:ext cx="284457" cy="382482"/>
            </a:xfrm>
            <a:custGeom>
              <a:avLst/>
              <a:gdLst/>
              <a:ahLst/>
              <a:cxnLst/>
              <a:rect l="l" t="t" r="r" b="b"/>
              <a:pathLst>
                <a:path w="284457" h="382482" extrusionOk="0">
                  <a:moveTo>
                    <a:pt x="0" y="0"/>
                  </a:moveTo>
                  <a:lnTo>
                    <a:pt x="284457" y="0"/>
                  </a:lnTo>
                  <a:lnTo>
                    <a:pt x="284457" y="382482"/>
                  </a:lnTo>
                  <a:lnTo>
                    <a:pt x="0" y="3824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06" name="Google Shape;906;p27"/>
            <p:cNvSpPr txBox="1"/>
            <p:nvPr/>
          </p:nvSpPr>
          <p:spPr>
            <a:xfrm>
              <a:off x="0" y="-47625"/>
              <a:ext cx="284457" cy="430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7" name="Google Shape;907;p27"/>
          <p:cNvSpPr/>
          <p:nvPr/>
        </p:nvSpPr>
        <p:spPr>
          <a:xfrm>
            <a:off x="2197384" y="6088000"/>
            <a:ext cx="9996253" cy="772613"/>
          </a:xfrm>
          <a:custGeom>
            <a:avLst/>
            <a:gdLst/>
            <a:ahLst/>
            <a:cxnLst/>
            <a:rect l="l" t="t" r="r" b="b"/>
            <a:pathLst>
              <a:path w="3948487" h="382482" extrusionOk="0">
                <a:moveTo>
                  <a:pt x="0" y="0"/>
                </a:moveTo>
                <a:lnTo>
                  <a:pt x="3948487" y="0"/>
                </a:lnTo>
                <a:lnTo>
                  <a:pt x="394848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sp>
        <p:nvSpPr>
          <p:cNvPr id="908" name="Google Shape;908;p27"/>
          <p:cNvSpPr/>
          <p:nvPr/>
        </p:nvSpPr>
        <p:spPr>
          <a:xfrm>
            <a:off x="8428417" y="-7"/>
            <a:ext cx="3761179" cy="772613"/>
          </a:xfrm>
          <a:custGeom>
            <a:avLst/>
            <a:gdLst/>
            <a:ahLst/>
            <a:cxnLst/>
            <a:rect l="l" t="t" r="r" b="b"/>
            <a:pathLst>
              <a:path w="3343270" h="382482" extrusionOk="0">
                <a:moveTo>
                  <a:pt x="0" y="0"/>
                </a:moveTo>
                <a:lnTo>
                  <a:pt x="3343270" y="0"/>
                </a:lnTo>
                <a:lnTo>
                  <a:pt x="3343270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sp>
        <p:nvSpPr>
          <p:cNvPr id="909" name="Google Shape;909;p27"/>
          <p:cNvSpPr/>
          <p:nvPr/>
        </p:nvSpPr>
        <p:spPr>
          <a:xfrm>
            <a:off x="11554767" y="-367"/>
            <a:ext cx="637184" cy="772613"/>
          </a:xfrm>
          <a:custGeom>
            <a:avLst/>
            <a:gdLst/>
            <a:ahLst/>
            <a:cxnLst/>
            <a:rect l="l" t="t" r="r" b="b"/>
            <a:pathLst>
              <a:path w="284457" h="382482" extrusionOk="0">
                <a:moveTo>
                  <a:pt x="0" y="0"/>
                </a:moveTo>
                <a:lnTo>
                  <a:pt x="284457" y="0"/>
                </a:lnTo>
                <a:lnTo>
                  <a:pt x="28445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grpSp>
        <p:nvGrpSpPr>
          <p:cNvPr id="910" name="Google Shape;910;p27"/>
          <p:cNvGrpSpPr/>
          <p:nvPr/>
        </p:nvGrpSpPr>
        <p:grpSpPr>
          <a:xfrm rot="5400000">
            <a:off x="6107706" y="-5418278"/>
            <a:ext cx="97139" cy="12381016"/>
            <a:chOff x="0" y="-47625"/>
            <a:chExt cx="38376" cy="4891266"/>
          </a:xfrm>
        </p:grpSpPr>
        <p:sp>
          <p:nvSpPr>
            <p:cNvPr id="911" name="Google Shape;911;p27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2" name="Google Shape;912;p27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3" name="Google Shape;913;p27"/>
          <p:cNvGrpSpPr/>
          <p:nvPr/>
        </p:nvGrpSpPr>
        <p:grpSpPr>
          <a:xfrm rot="5400000">
            <a:off x="6107706" y="-104738"/>
            <a:ext cx="97139" cy="12381016"/>
            <a:chOff x="0" y="-47625"/>
            <a:chExt cx="38376" cy="4891266"/>
          </a:xfrm>
        </p:grpSpPr>
        <p:sp>
          <p:nvSpPr>
            <p:cNvPr id="914" name="Google Shape;914;p27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5" name="Google Shape;915;p27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6" name="Google Shape;916;p27"/>
          <p:cNvGrpSpPr/>
          <p:nvPr/>
        </p:nvGrpSpPr>
        <p:grpSpPr>
          <a:xfrm rot="10800000">
            <a:off x="8379849" y="0"/>
            <a:ext cx="97139" cy="892781"/>
            <a:chOff x="0" y="-47625"/>
            <a:chExt cx="38376" cy="352703"/>
          </a:xfrm>
        </p:grpSpPr>
        <p:sp>
          <p:nvSpPr>
            <p:cNvPr id="917" name="Google Shape;917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8" name="Google Shape;918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9" name="Google Shape;919;p27"/>
          <p:cNvGrpSpPr/>
          <p:nvPr/>
        </p:nvGrpSpPr>
        <p:grpSpPr>
          <a:xfrm rot="10800000">
            <a:off x="2148822" y="6085770"/>
            <a:ext cx="97139" cy="892781"/>
            <a:chOff x="0" y="-47625"/>
            <a:chExt cx="38376" cy="352703"/>
          </a:xfrm>
        </p:grpSpPr>
        <p:sp>
          <p:nvSpPr>
            <p:cNvPr id="920" name="Google Shape;920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1" name="Google Shape;921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2" name="Google Shape;922;p27"/>
          <p:cNvGrpSpPr/>
          <p:nvPr/>
        </p:nvGrpSpPr>
        <p:grpSpPr>
          <a:xfrm rot="10800000">
            <a:off x="9946039" y="6085770"/>
            <a:ext cx="97139" cy="892781"/>
            <a:chOff x="0" y="-47625"/>
            <a:chExt cx="38376" cy="352703"/>
          </a:xfrm>
        </p:grpSpPr>
        <p:sp>
          <p:nvSpPr>
            <p:cNvPr id="923" name="Google Shape;923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4" name="Google Shape;924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5" name="Google Shape;925;p27"/>
          <p:cNvGrpSpPr/>
          <p:nvPr/>
        </p:nvGrpSpPr>
        <p:grpSpPr>
          <a:xfrm rot="10800000">
            <a:off x="588661" y="0"/>
            <a:ext cx="97139" cy="7009933"/>
            <a:chOff x="0" y="-47625"/>
            <a:chExt cx="38376" cy="2769356"/>
          </a:xfrm>
        </p:grpSpPr>
        <p:sp>
          <p:nvSpPr>
            <p:cNvPr id="926" name="Google Shape;926;p27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7" name="Google Shape;927;p27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8" name="Google Shape;928;p27"/>
          <p:cNvGrpSpPr/>
          <p:nvPr/>
        </p:nvGrpSpPr>
        <p:grpSpPr>
          <a:xfrm rot="10800000">
            <a:off x="11506200" y="0"/>
            <a:ext cx="97139" cy="7009933"/>
            <a:chOff x="0" y="-47625"/>
            <a:chExt cx="38376" cy="2769356"/>
          </a:xfrm>
        </p:grpSpPr>
        <p:sp>
          <p:nvSpPr>
            <p:cNvPr id="929" name="Google Shape;929;p27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30" name="Google Shape;930;p27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1" name="Google Shape;931;p27"/>
          <p:cNvSpPr/>
          <p:nvPr/>
        </p:nvSpPr>
        <p:spPr>
          <a:xfrm>
            <a:off x="10043183" y="6134333"/>
            <a:ext cx="1463263" cy="723529"/>
          </a:xfrm>
          <a:custGeom>
            <a:avLst/>
            <a:gdLst/>
            <a:ahLst/>
            <a:cxnLst/>
            <a:rect l="l" t="t" r="r" b="b"/>
            <a:pathLst>
              <a:path w="577984" h="382482" extrusionOk="0">
                <a:moveTo>
                  <a:pt x="0" y="0"/>
                </a:moveTo>
                <a:lnTo>
                  <a:pt x="577984" y="0"/>
                </a:lnTo>
                <a:lnTo>
                  <a:pt x="577984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932" name="Google Shape;932;p27"/>
          <p:cNvSpPr txBox="1"/>
          <p:nvPr/>
        </p:nvSpPr>
        <p:spPr>
          <a:xfrm>
            <a:off x="846393" y="2566369"/>
            <a:ext cx="10255400" cy="89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866" dirty="0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Shifting to VS Code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81095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2" name="Google Shape;1182;p32"/>
          <p:cNvGrpSpPr/>
          <p:nvPr/>
        </p:nvGrpSpPr>
        <p:grpSpPr>
          <a:xfrm>
            <a:off x="8273128" y="527676"/>
            <a:ext cx="3942026" cy="4173004"/>
            <a:chOff x="0" y="-47625"/>
            <a:chExt cx="812800" cy="860425"/>
          </a:xfrm>
        </p:grpSpPr>
        <p:sp>
          <p:nvSpPr>
            <p:cNvPr id="1183" name="Google Shape;1183;p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184" name="Google Shape;1184;p32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5" name="Google Shape;1185;p32"/>
          <p:cNvSpPr/>
          <p:nvPr/>
        </p:nvSpPr>
        <p:spPr>
          <a:xfrm>
            <a:off x="8273133" y="-50"/>
            <a:ext cx="3919051" cy="782487"/>
          </a:xfrm>
          <a:custGeom>
            <a:avLst/>
            <a:gdLst/>
            <a:ahLst/>
            <a:cxnLst/>
            <a:rect l="l" t="t" r="r" b="b"/>
            <a:pathLst>
              <a:path w="812800" h="191317" extrusionOk="0">
                <a:moveTo>
                  <a:pt x="0" y="0"/>
                </a:moveTo>
                <a:lnTo>
                  <a:pt x="812800" y="0"/>
                </a:lnTo>
                <a:lnTo>
                  <a:pt x="812800" y="191317"/>
                </a:lnTo>
                <a:lnTo>
                  <a:pt x="0" y="191317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1186" name="Google Shape;1186;p32"/>
          <p:cNvSpPr/>
          <p:nvPr/>
        </p:nvSpPr>
        <p:spPr>
          <a:xfrm>
            <a:off x="8273133" y="5930134"/>
            <a:ext cx="3921760" cy="927887"/>
          </a:xfrm>
          <a:custGeom>
            <a:avLst/>
            <a:gdLst/>
            <a:ahLst/>
            <a:cxnLst/>
            <a:rect l="l" t="t" r="r" b="b"/>
            <a:pathLst>
              <a:path w="812800" h="191317" extrusionOk="0">
                <a:moveTo>
                  <a:pt x="0" y="0"/>
                </a:moveTo>
                <a:lnTo>
                  <a:pt x="812800" y="0"/>
                </a:lnTo>
                <a:lnTo>
                  <a:pt x="812800" y="191317"/>
                </a:lnTo>
                <a:lnTo>
                  <a:pt x="0" y="191317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sp>
        <p:nvSpPr>
          <p:cNvPr id="1187" name="Google Shape;1187;p32"/>
          <p:cNvSpPr/>
          <p:nvPr/>
        </p:nvSpPr>
        <p:spPr>
          <a:xfrm rot="5400000">
            <a:off x="10186139" y="2763910"/>
            <a:ext cx="97155" cy="3922136"/>
          </a:xfrm>
          <a:custGeom>
            <a:avLst/>
            <a:gdLst/>
            <a:ahLst/>
            <a:cxnLst/>
            <a:rect l="l" t="t" r="r" b="b"/>
            <a:pathLst>
              <a:path w="38376" h="1590055" extrusionOk="0">
                <a:moveTo>
                  <a:pt x="0" y="0"/>
                </a:moveTo>
                <a:lnTo>
                  <a:pt x="38376" y="0"/>
                </a:lnTo>
                <a:lnTo>
                  <a:pt x="38376" y="1590055"/>
                </a:lnTo>
                <a:lnTo>
                  <a:pt x="0" y="1590055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</p:spPr>
      </p:sp>
      <p:sp>
        <p:nvSpPr>
          <p:cNvPr id="1188" name="Google Shape;1188;p32"/>
          <p:cNvSpPr/>
          <p:nvPr/>
        </p:nvSpPr>
        <p:spPr>
          <a:xfrm rot="5400000">
            <a:off x="10186139" y="3969060"/>
            <a:ext cx="97155" cy="3922136"/>
          </a:xfrm>
          <a:custGeom>
            <a:avLst/>
            <a:gdLst/>
            <a:ahLst/>
            <a:cxnLst/>
            <a:rect l="l" t="t" r="r" b="b"/>
            <a:pathLst>
              <a:path w="38376" h="1590055" extrusionOk="0">
                <a:moveTo>
                  <a:pt x="0" y="0"/>
                </a:moveTo>
                <a:lnTo>
                  <a:pt x="38376" y="0"/>
                </a:lnTo>
                <a:lnTo>
                  <a:pt x="38376" y="1590055"/>
                </a:lnTo>
                <a:lnTo>
                  <a:pt x="0" y="1590055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</p:spPr>
      </p:sp>
      <p:sp>
        <p:nvSpPr>
          <p:cNvPr id="1189" name="Google Shape;1189;p32"/>
          <p:cNvSpPr/>
          <p:nvPr/>
        </p:nvSpPr>
        <p:spPr>
          <a:xfrm rot="5400000">
            <a:off x="10184280" y="-1225365"/>
            <a:ext cx="97155" cy="3919485"/>
          </a:xfrm>
          <a:custGeom>
            <a:avLst/>
            <a:gdLst/>
            <a:ahLst/>
            <a:cxnLst/>
            <a:rect l="l" t="t" r="r" b="b"/>
            <a:pathLst>
              <a:path w="38376" h="1590055" extrusionOk="0">
                <a:moveTo>
                  <a:pt x="0" y="0"/>
                </a:moveTo>
                <a:lnTo>
                  <a:pt x="38376" y="0"/>
                </a:lnTo>
                <a:lnTo>
                  <a:pt x="38376" y="1590055"/>
                </a:lnTo>
                <a:lnTo>
                  <a:pt x="0" y="1590055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</p:spPr>
      </p:sp>
      <p:sp>
        <p:nvSpPr>
          <p:cNvPr id="1190" name="Google Shape;1190;p32"/>
          <p:cNvSpPr txBox="1"/>
          <p:nvPr/>
        </p:nvSpPr>
        <p:spPr>
          <a:xfrm>
            <a:off x="8358272" y="1148907"/>
            <a:ext cx="3657800" cy="3113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8000"/>
              </a:lnSpc>
            </a:pPr>
            <a:r>
              <a:rPr lang="en-US" sz="18734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04</a:t>
            </a:r>
            <a:endParaRPr sz="1200"/>
          </a:p>
        </p:txBody>
      </p:sp>
      <p:sp>
        <p:nvSpPr>
          <p:cNvPr id="1191" name="Google Shape;1191;p32"/>
          <p:cNvSpPr txBox="1"/>
          <p:nvPr/>
        </p:nvSpPr>
        <p:spPr>
          <a:xfrm>
            <a:off x="8580714" y="4983473"/>
            <a:ext cx="3312600" cy="90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9993"/>
              </a:lnSpc>
            </a:pPr>
            <a:r>
              <a:rPr lang="en-US" sz="4178" b="1" dirty="0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Conclusion</a:t>
            </a:r>
            <a:endParaRPr sz="1200" dirty="0"/>
          </a:p>
        </p:txBody>
      </p:sp>
      <p:pic>
        <p:nvPicPr>
          <p:cNvPr id="1192" name="Google Shape;1192;p32"/>
          <p:cNvPicPr preferRelativeResize="0"/>
          <p:nvPr/>
        </p:nvPicPr>
        <p:blipFill rotWithShape="1">
          <a:blip r:embed="rId3">
            <a:alphaModFix/>
          </a:blip>
          <a:srcRect t="22205" b="22205"/>
          <a:stretch/>
        </p:blipFill>
        <p:spPr>
          <a:xfrm>
            <a:off x="0" y="0"/>
            <a:ext cx="8224559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3" name="Google Shape;1193;p32"/>
          <p:cNvGrpSpPr/>
          <p:nvPr/>
        </p:nvGrpSpPr>
        <p:grpSpPr>
          <a:xfrm rot="10800000">
            <a:off x="8175989" y="0"/>
            <a:ext cx="97139" cy="7009933"/>
            <a:chOff x="0" y="-47625"/>
            <a:chExt cx="38376" cy="2769356"/>
          </a:xfrm>
        </p:grpSpPr>
        <p:sp>
          <p:nvSpPr>
            <p:cNvPr id="1194" name="Google Shape;1194;p32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195" name="Google Shape;1195;p32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776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oogle Shape;728;p23"/>
          <p:cNvGrpSpPr/>
          <p:nvPr/>
        </p:nvGrpSpPr>
        <p:grpSpPr>
          <a:xfrm rot="10800000">
            <a:off x="601953" y="0"/>
            <a:ext cx="97139" cy="6978551"/>
            <a:chOff x="0" y="-47625"/>
            <a:chExt cx="38376" cy="2756958"/>
          </a:xfrm>
        </p:grpSpPr>
        <p:sp>
          <p:nvSpPr>
            <p:cNvPr id="729" name="Google Shape;729;p23"/>
            <p:cNvSpPr/>
            <p:nvPr/>
          </p:nvSpPr>
          <p:spPr>
            <a:xfrm>
              <a:off x="0" y="0"/>
              <a:ext cx="38376" cy="2709333"/>
            </a:xfrm>
            <a:custGeom>
              <a:avLst/>
              <a:gdLst/>
              <a:ahLst/>
              <a:cxnLst/>
              <a:rect l="l" t="t" r="r" b="b"/>
              <a:pathLst>
                <a:path w="38376" h="2709333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730" name="Google Shape;730;p23"/>
            <p:cNvSpPr txBox="1"/>
            <p:nvPr/>
          </p:nvSpPr>
          <p:spPr>
            <a:xfrm>
              <a:off x="0" y="-47625"/>
              <a:ext cx="38376" cy="275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1" name="Google Shape;731;p23"/>
          <p:cNvGrpSpPr/>
          <p:nvPr/>
        </p:nvGrpSpPr>
        <p:grpSpPr>
          <a:xfrm rot="5400000">
            <a:off x="6107706" y="-3145473"/>
            <a:ext cx="97139" cy="12381016"/>
            <a:chOff x="0" y="-47625"/>
            <a:chExt cx="38376" cy="4891266"/>
          </a:xfrm>
        </p:grpSpPr>
        <p:sp>
          <p:nvSpPr>
            <p:cNvPr id="732" name="Google Shape;732;p23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733" name="Google Shape;733;p23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4" name="Google Shape;734;p23"/>
          <p:cNvGrpSpPr/>
          <p:nvPr/>
        </p:nvGrpSpPr>
        <p:grpSpPr>
          <a:xfrm rot="5400000">
            <a:off x="4274077" y="-1180474"/>
            <a:ext cx="3764396" cy="12312551"/>
            <a:chOff x="0" y="-47625"/>
            <a:chExt cx="1487169" cy="4864218"/>
          </a:xfrm>
        </p:grpSpPr>
        <p:sp>
          <p:nvSpPr>
            <p:cNvPr id="735" name="Google Shape;735;p23"/>
            <p:cNvSpPr/>
            <p:nvPr/>
          </p:nvSpPr>
          <p:spPr>
            <a:xfrm>
              <a:off x="0" y="0"/>
              <a:ext cx="1487169" cy="4816592"/>
            </a:xfrm>
            <a:custGeom>
              <a:avLst/>
              <a:gdLst/>
              <a:ahLst/>
              <a:cxnLst/>
              <a:rect l="l" t="t" r="r" b="b"/>
              <a:pathLst>
                <a:path w="1487169" h="4816592" extrusionOk="0">
                  <a:moveTo>
                    <a:pt x="0" y="0"/>
                  </a:moveTo>
                  <a:lnTo>
                    <a:pt x="1487169" y="0"/>
                  </a:lnTo>
                  <a:lnTo>
                    <a:pt x="1487169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DC654E"/>
            </a:solidFill>
            <a:ln>
              <a:noFill/>
            </a:ln>
          </p:spPr>
        </p:sp>
        <p:sp>
          <p:nvSpPr>
            <p:cNvPr id="736" name="Google Shape;736;p23"/>
            <p:cNvSpPr txBox="1"/>
            <p:nvPr/>
          </p:nvSpPr>
          <p:spPr>
            <a:xfrm>
              <a:off x="0" y="-47625"/>
              <a:ext cx="1487169" cy="4864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7" name="Google Shape;737;p23"/>
          <p:cNvGrpSpPr/>
          <p:nvPr/>
        </p:nvGrpSpPr>
        <p:grpSpPr>
          <a:xfrm rot="10800000">
            <a:off x="11492908" y="0"/>
            <a:ext cx="97139" cy="6978551"/>
            <a:chOff x="0" y="-47625"/>
            <a:chExt cx="38376" cy="2756958"/>
          </a:xfrm>
        </p:grpSpPr>
        <p:sp>
          <p:nvSpPr>
            <p:cNvPr id="738" name="Google Shape;738;p23"/>
            <p:cNvSpPr/>
            <p:nvPr/>
          </p:nvSpPr>
          <p:spPr>
            <a:xfrm>
              <a:off x="0" y="0"/>
              <a:ext cx="38376" cy="2709333"/>
            </a:xfrm>
            <a:custGeom>
              <a:avLst/>
              <a:gdLst/>
              <a:ahLst/>
              <a:cxnLst/>
              <a:rect l="l" t="t" r="r" b="b"/>
              <a:pathLst>
                <a:path w="38376" h="2709333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739" name="Google Shape;739;p23"/>
            <p:cNvSpPr txBox="1"/>
            <p:nvPr/>
          </p:nvSpPr>
          <p:spPr>
            <a:xfrm>
              <a:off x="0" y="-47625"/>
              <a:ext cx="38376" cy="275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0" name="Google Shape;740;p23"/>
          <p:cNvGrpSpPr/>
          <p:nvPr/>
        </p:nvGrpSpPr>
        <p:grpSpPr>
          <a:xfrm>
            <a:off x="1093612" y="1766878"/>
            <a:ext cx="2653453" cy="2653453"/>
            <a:chOff x="0" y="0"/>
            <a:chExt cx="812800" cy="812800"/>
          </a:xfrm>
        </p:grpSpPr>
        <p:sp>
          <p:nvSpPr>
            <p:cNvPr id="741" name="Google Shape;741;p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1200"/>
            </a:p>
          </p:txBody>
        </p:sp>
        <p:sp>
          <p:nvSpPr>
            <p:cNvPr id="742" name="Google Shape;742;p2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3" name="Google Shape;743;p23"/>
          <p:cNvGrpSpPr/>
          <p:nvPr/>
        </p:nvGrpSpPr>
        <p:grpSpPr>
          <a:xfrm>
            <a:off x="4769274" y="1766878"/>
            <a:ext cx="2653453" cy="2653453"/>
            <a:chOff x="0" y="0"/>
            <a:chExt cx="812800" cy="812800"/>
          </a:xfrm>
        </p:grpSpPr>
        <p:sp>
          <p:nvSpPr>
            <p:cNvPr id="744" name="Google Shape;744;p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1200"/>
            </a:p>
          </p:txBody>
        </p:sp>
        <p:sp>
          <p:nvSpPr>
            <p:cNvPr id="745" name="Google Shape;745;p2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6" name="Google Shape;746;p23"/>
          <p:cNvGrpSpPr/>
          <p:nvPr/>
        </p:nvGrpSpPr>
        <p:grpSpPr>
          <a:xfrm>
            <a:off x="8444936" y="1766878"/>
            <a:ext cx="2653453" cy="2653453"/>
            <a:chOff x="0" y="0"/>
            <a:chExt cx="812800" cy="812800"/>
          </a:xfrm>
        </p:grpSpPr>
        <p:sp>
          <p:nvSpPr>
            <p:cNvPr id="747" name="Google Shape;747;p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1200"/>
            </a:p>
          </p:txBody>
        </p:sp>
        <p:sp>
          <p:nvSpPr>
            <p:cNvPr id="748" name="Google Shape;748;p2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2" name="Google Shape;752;p23"/>
          <p:cNvGrpSpPr/>
          <p:nvPr/>
        </p:nvGrpSpPr>
        <p:grpSpPr>
          <a:xfrm>
            <a:off x="0" y="6122520"/>
            <a:ext cx="12192000" cy="735481"/>
            <a:chOff x="0" y="-47625"/>
            <a:chExt cx="4816593" cy="290560"/>
          </a:xfrm>
        </p:grpSpPr>
        <p:sp>
          <p:nvSpPr>
            <p:cNvPr id="753" name="Google Shape;753;p23"/>
            <p:cNvSpPr/>
            <p:nvPr/>
          </p:nvSpPr>
          <p:spPr>
            <a:xfrm>
              <a:off x="0" y="0"/>
              <a:ext cx="4816592" cy="242935"/>
            </a:xfrm>
            <a:custGeom>
              <a:avLst/>
              <a:gdLst/>
              <a:ahLst/>
              <a:cxnLst/>
              <a:rect l="l" t="t" r="r" b="b"/>
              <a:pathLst>
                <a:path w="4816592" h="242935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242935"/>
                  </a:lnTo>
                  <a:lnTo>
                    <a:pt x="0" y="242935"/>
                  </a:ln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</p:spPr>
        </p:sp>
        <p:sp>
          <p:nvSpPr>
            <p:cNvPr id="754" name="Google Shape;754;p23"/>
            <p:cNvSpPr txBox="1"/>
            <p:nvPr/>
          </p:nvSpPr>
          <p:spPr>
            <a:xfrm>
              <a:off x="0" y="-47625"/>
              <a:ext cx="4816593" cy="290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5" name="Google Shape;755;p23"/>
          <p:cNvGrpSpPr/>
          <p:nvPr/>
        </p:nvGrpSpPr>
        <p:grpSpPr>
          <a:xfrm rot="5400000">
            <a:off x="6107706" y="101131"/>
            <a:ext cx="97139" cy="12381016"/>
            <a:chOff x="0" y="-47625"/>
            <a:chExt cx="38376" cy="4891266"/>
          </a:xfrm>
        </p:grpSpPr>
        <p:sp>
          <p:nvSpPr>
            <p:cNvPr id="756" name="Google Shape;756;p23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757" name="Google Shape;757;p23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9" name="Google Shape;759;p23"/>
          <p:cNvSpPr txBox="1"/>
          <p:nvPr/>
        </p:nvSpPr>
        <p:spPr>
          <a:xfrm>
            <a:off x="796543" y="4757470"/>
            <a:ext cx="3264345" cy="453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0012"/>
              </a:lnSpc>
            </a:pPr>
            <a:r>
              <a:rPr lang="en-US" sz="2103" b="1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Multi media support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760" name="Google Shape;760;p23"/>
          <p:cNvSpPr txBox="1"/>
          <p:nvPr/>
        </p:nvSpPr>
        <p:spPr>
          <a:xfrm>
            <a:off x="4814016" y="4648354"/>
            <a:ext cx="2684518" cy="919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40012"/>
              </a:lnSpc>
            </a:pPr>
            <a:r>
              <a:rPr lang="en-US" sz="2133" b="1" dirty="0">
                <a:solidFill>
                  <a:schemeClr val="bg1"/>
                </a:solidFill>
              </a:rPr>
              <a:t>Advanced Data Visualization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761" name="Google Shape;761;p23"/>
          <p:cNvSpPr txBox="1"/>
          <p:nvPr/>
        </p:nvSpPr>
        <p:spPr>
          <a:xfrm>
            <a:off x="8573072" y="4616224"/>
            <a:ext cx="2653453" cy="919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40012"/>
              </a:lnSpc>
            </a:pPr>
            <a:r>
              <a:rPr lang="en-US" sz="2133" b="1" dirty="0">
                <a:solidFill>
                  <a:schemeClr val="bg1"/>
                </a:solidFill>
              </a:rPr>
              <a:t>Forms and User Input Handling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39" name="Google Shape;1256;p34"/>
          <p:cNvSpPr txBox="1"/>
          <p:nvPr/>
        </p:nvSpPr>
        <p:spPr>
          <a:xfrm>
            <a:off x="1515169" y="329544"/>
            <a:ext cx="7791200" cy="1085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8000"/>
              </a:lnSpc>
            </a:pPr>
            <a:r>
              <a:rPr lang="en-US" sz="6533" dirty="0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Future Extension </a:t>
            </a:r>
            <a:endParaRPr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12" y="1766876"/>
            <a:ext cx="2653453" cy="265345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273" y="1739613"/>
            <a:ext cx="2653454" cy="2680717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4935" y="1739612"/>
            <a:ext cx="2687687" cy="268071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9023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0"/>
          <p:cNvSpPr/>
          <p:nvPr/>
        </p:nvSpPr>
        <p:spPr>
          <a:xfrm rot="5400000">
            <a:off x="8752008" y="3406876"/>
            <a:ext cx="791885" cy="6110201"/>
          </a:xfrm>
          <a:custGeom>
            <a:avLst/>
            <a:gdLst/>
            <a:ahLst/>
            <a:cxnLst/>
            <a:rect l="l" t="t" r="r" b="b"/>
            <a:pathLst>
              <a:path w="316332" h="5313218" extrusionOk="0">
                <a:moveTo>
                  <a:pt x="0" y="0"/>
                </a:moveTo>
                <a:lnTo>
                  <a:pt x="316332" y="0"/>
                </a:lnTo>
                <a:lnTo>
                  <a:pt x="316332" y="5313218"/>
                </a:lnTo>
                <a:lnTo>
                  <a:pt x="0" y="5313218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sp>
        <p:nvSpPr>
          <p:cNvPr id="636" name="Google Shape;636;p20"/>
          <p:cNvSpPr/>
          <p:nvPr/>
        </p:nvSpPr>
        <p:spPr>
          <a:xfrm rot="10800000">
            <a:off x="-131533" y="-9016"/>
            <a:ext cx="6227533" cy="6871237"/>
          </a:xfrm>
          <a:custGeom>
            <a:avLst/>
            <a:gdLst/>
            <a:ahLst/>
            <a:cxnLst/>
            <a:rect l="l" t="t" r="r" b="b"/>
            <a:pathLst>
              <a:path w="2460244" h="2813083" extrusionOk="0">
                <a:moveTo>
                  <a:pt x="0" y="0"/>
                </a:moveTo>
                <a:lnTo>
                  <a:pt x="2460244" y="0"/>
                </a:lnTo>
                <a:lnTo>
                  <a:pt x="2460244" y="2813083"/>
                </a:lnTo>
                <a:lnTo>
                  <a:pt x="0" y="2813083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sp>
        <p:nvSpPr>
          <p:cNvPr id="637" name="Google Shape;637;p20"/>
          <p:cNvSpPr/>
          <p:nvPr/>
        </p:nvSpPr>
        <p:spPr>
          <a:xfrm>
            <a:off x="685800" y="578935"/>
            <a:ext cx="8414745" cy="5700131"/>
          </a:xfrm>
          <a:custGeom>
            <a:avLst/>
            <a:gdLst/>
            <a:ahLst/>
            <a:cxnLst/>
            <a:rect l="l" t="t" r="r" b="b"/>
            <a:pathLst>
              <a:path w="3324344" h="2251904" extrusionOk="0">
                <a:moveTo>
                  <a:pt x="0" y="0"/>
                </a:moveTo>
                <a:lnTo>
                  <a:pt x="3324344" y="0"/>
                </a:lnTo>
                <a:lnTo>
                  <a:pt x="3324344" y="2251904"/>
                </a:lnTo>
                <a:lnTo>
                  <a:pt x="0" y="22519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38" name="Google Shape;638;p20"/>
          <p:cNvSpPr txBox="1"/>
          <p:nvPr/>
        </p:nvSpPr>
        <p:spPr>
          <a:xfrm>
            <a:off x="733169" y="1013716"/>
            <a:ext cx="1596600" cy="1164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08001"/>
              </a:lnSpc>
            </a:pPr>
            <a:r>
              <a:rPr lang="en-US" sz="7008" dirty="0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01</a:t>
            </a:r>
            <a:endParaRPr sz="1200" dirty="0"/>
          </a:p>
        </p:txBody>
      </p:sp>
      <p:sp>
        <p:nvSpPr>
          <p:cNvPr id="639" name="Google Shape;639;p20"/>
          <p:cNvSpPr txBox="1"/>
          <p:nvPr/>
        </p:nvSpPr>
        <p:spPr>
          <a:xfrm>
            <a:off x="1988773" y="1178560"/>
            <a:ext cx="3595885" cy="90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9993"/>
              </a:lnSpc>
            </a:pPr>
            <a:r>
              <a:rPr lang="en-US" sz="4178" dirty="0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Prerequisites</a:t>
            </a:r>
            <a:endParaRPr sz="1200" dirty="0"/>
          </a:p>
        </p:txBody>
      </p:sp>
      <p:sp>
        <p:nvSpPr>
          <p:cNvPr id="640" name="Google Shape;640;p20"/>
          <p:cNvSpPr txBox="1"/>
          <p:nvPr/>
        </p:nvSpPr>
        <p:spPr>
          <a:xfrm>
            <a:off x="726969" y="2306742"/>
            <a:ext cx="1602800" cy="1164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08001"/>
              </a:lnSpc>
            </a:pPr>
            <a:r>
              <a:rPr lang="en-US" sz="7008" dirty="0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02</a:t>
            </a:r>
            <a:endParaRPr sz="1200" dirty="0"/>
          </a:p>
        </p:txBody>
      </p:sp>
      <p:sp>
        <p:nvSpPr>
          <p:cNvPr id="641" name="Google Shape;641;p20"/>
          <p:cNvSpPr txBox="1"/>
          <p:nvPr/>
        </p:nvSpPr>
        <p:spPr>
          <a:xfrm>
            <a:off x="1988773" y="2331451"/>
            <a:ext cx="5688000" cy="90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9993"/>
              </a:lnSpc>
            </a:pPr>
            <a:r>
              <a:rPr lang="en-US" sz="4178" dirty="0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SQL and </a:t>
            </a:r>
            <a:r>
              <a:rPr lang="en-US" sz="4178" dirty="0" err="1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Streamlit</a:t>
            </a:r>
            <a:r>
              <a:rPr lang="en-US" sz="4178" dirty="0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1200" dirty="0"/>
          </a:p>
        </p:txBody>
      </p:sp>
      <p:sp>
        <p:nvSpPr>
          <p:cNvPr id="642" name="Google Shape;642;p20"/>
          <p:cNvSpPr txBox="1"/>
          <p:nvPr/>
        </p:nvSpPr>
        <p:spPr>
          <a:xfrm>
            <a:off x="692841" y="3596298"/>
            <a:ext cx="1602800" cy="1164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08001"/>
              </a:lnSpc>
            </a:pPr>
            <a:r>
              <a:rPr lang="en-US" sz="7008" dirty="0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03</a:t>
            </a:r>
            <a:endParaRPr sz="1200" dirty="0"/>
          </a:p>
        </p:txBody>
      </p:sp>
      <p:sp>
        <p:nvSpPr>
          <p:cNvPr id="643" name="Google Shape;643;p20"/>
          <p:cNvSpPr txBox="1"/>
          <p:nvPr/>
        </p:nvSpPr>
        <p:spPr>
          <a:xfrm>
            <a:off x="1949869" y="3560441"/>
            <a:ext cx="6652264" cy="90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9993"/>
              </a:lnSpc>
            </a:pPr>
            <a:r>
              <a:rPr lang="en-US" sz="4178" dirty="0">
                <a:solidFill>
                  <a:srgbClr val="272727"/>
                </a:solidFill>
                <a:latin typeface="Fira Sans"/>
                <a:sym typeface="Fira Sans"/>
              </a:rPr>
              <a:t>Implementing the project </a:t>
            </a:r>
            <a:endParaRPr sz="1200" dirty="0"/>
          </a:p>
        </p:txBody>
      </p:sp>
      <p:sp>
        <p:nvSpPr>
          <p:cNvPr id="644" name="Google Shape;644;p20"/>
          <p:cNvSpPr txBox="1"/>
          <p:nvPr/>
        </p:nvSpPr>
        <p:spPr>
          <a:xfrm>
            <a:off x="666447" y="4905667"/>
            <a:ext cx="1602800" cy="1164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08001"/>
              </a:lnSpc>
            </a:pPr>
            <a:r>
              <a:rPr lang="en-US" sz="7008" dirty="0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04</a:t>
            </a:r>
            <a:endParaRPr sz="1200" dirty="0"/>
          </a:p>
        </p:txBody>
      </p:sp>
      <p:sp>
        <p:nvSpPr>
          <p:cNvPr id="645" name="Google Shape;645;p20"/>
          <p:cNvSpPr txBox="1"/>
          <p:nvPr/>
        </p:nvSpPr>
        <p:spPr>
          <a:xfrm>
            <a:off x="1988773" y="4503880"/>
            <a:ext cx="5567200" cy="1800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9993"/>
              </a:lnSpc>
            </a:pPr>
            <a:r>
              <a:rPr lang="en-US" sz="4178" dirty="0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Code Understanding and conclusion  </a:t>
            </a:r>
            <a:endParaRPr sz="1200" dirty="0"/>
          </a:p>
        </p:txBody>
      </p:sp>
      <p:sp>
        <p:nvSpPr>
          <p:cNvPr id="646" name="Google Shape;646;p20"/>
          <p:cNvSpPr txBox="1"/>
          <p:nvPr/>
        </p:nvSpPr>
        <p:spPr>
          <a:xfrm rot="5400000">
            <a:off x="7748153" y="2508587"/>
            <a:ext cx="5786624" cy="1447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8001"/>
              </a:lnSpc>
            </a:pPr>
            <a:r>
              <a:rPr lang="en-US" sz="8707" dirty="0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AGENDA</a:t>
            </a:r>
            <a:endParaRPr sz="1200" dirty="0"/>
          </a:p>
        </p:txBody>
      </p:sp>
      <p:grpSp>
        <p:nvGrpSpPr>
          <p:cNvPr id="647" name="Google Shape;647;p20"/>
          <p:cNvGrpSpPr/>
          <p:nvPr/>
        </p:nvGrpSpPr>
        <p:grpSpPr>
          <a:xfrm rot="10800000">
            <a:off x="8090202" y="0"/>
            <a:ext cx="380356" cy="6978551"/>
            <a:chOff x="0" y="-47625"/>
            <a:chExt cx="150264" cy="2756958"/>
          </a:xfrm>
        </p:grpSpPr>
        <p:sp>
          <p:nvSpPr>
            <p:cNvPr id="648" name="Google Shape;648;p20"/>
            <p:cNvSpPr/>
            <p:nvPr/>
          </p:nvSpPr>
          <p:spPr>
            <a:xfrm>
              <a:off x="0" y="0"/>
              <a:ext cx="150264" cy="2709333"/>
            </a:xfrm>
            <a:custGeom>
              <a:avLst/>
              <a:gdLst/>
              <a:ahLst/>
              <a:cxnLst/>
              <a:rect l="l" t="t" r="r" b="b"/>
              <a:pathLst>
                <a:path w="150264" h="2709333" extrusionOk="0">
                  <a:moveTo>
                    <a:pt x="0" y="0"/>
                  </a:moveTo>
                  <a:lnTo>
                    <a:pt x="150264" y="0"/>
                  </a:lnTo>
                  <a:lnTo>
                    <a:pt x="15026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649" name="Google Shape;649;p20"/>
            <p:cNvSpPr txBox="1"/>
            <p:nvPr/>
          </p:nvSpPr>
          <p:spPr>
            <a:xfrm>
              <a:off x="0" y="-47625"/>
              <a:ext cx="150264" cy="275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0" name="Google Shape;650;p20"/>
          <p:cNvSpPr/>
          <p:nvPr/>
        </p:nvSpPr>
        <p:spPr>
          <a:xfrm rot="10800000">
            <a:off x="-138573" y="577997"/>
            <a:ext cx="824373" cy="5701070"/>
          </a:xfrm>
          <a:custGeom>
            <a:avLst/>
            <a:gdLst/>
            <a:ahLst/>
            <a:cxnLst/>
            <a:rect l="l" t="t" r="r" b="b"/>
            <a:pathLst>
              <a:path w="478823" h="2251904" extrusionOk="0">
                <a:moveTo>
                  <a:pt x="0" y="0"/>
                </a:moveTo>
                <a:lnTo>
                  <a:pt x="478823" y="0"/>
                </a:lnTo>
                <a:lnTo>
                  <a:pt x="478823" y="2251904"/>
                </a:lnTo>
                <a:lnTo>
                  <a:pt x="0" y="2251904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8563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1"/>
          <p:cNvSpPr/>
          <p:nvPr/>
        </p:nvSpPr>
        <p:spPr>
          <a:xfrm>
            <a:off x="8249974" y="1457988"/>
            <a:ext cx="3942026" cy="3942026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657" name="Google Shape;657;p21"/>
          <p:cNvSpPr/>
          <p:nvPr/>
        </p:nvSpPr>
        <p:spPr>
          <a:xfrm>
            <a:off x="8223681" y="4381"/>
            <a:ext cx="1210004" cy="1380750"/>
          </a:xfrm>
          <a:custGeom>
            <a:avLst/>
            <a:gdLst/>
            <a:ahLst/>
            <a:cxnLst/>
            <a:rect l="l" t="t" r="r" b="b"/>
            <a:pathLst>
              <a:path w="478026" h="545482" extrusionOk="0">
                <a:moveTo>
                  <a:pt x="0" y="0"/>
                </a:moveTo>
                <a:lnTo>
                  <a:pt x="478026" y="0"/>
                </a:lnTo>
                <a:lnTo>
                  <a:pt x="478026" y="545482"/>
                </a:lnTo>
                <a:lnTo>
                  <a:pt x="0" y="5454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58" name="Google Shape;658;p21"/>
          <p:cNvSpPr/>
          <p:nvPr/>
        </p:nvSpPr>
        <p:spPr>
          <a:xfrm>
            <a:off x="9530817" y="-50"/>
            <a:ext cx="2660851" cy="1385805"/>
          </a:xfrm>
          <a:custGeom>
            <a:avLst/>
            <a:gdLst/>
            <a:ahLst/>
            <a:cxnLst/>
            <a:rect l="l" t="t" r="r" b="b"/>
            <a:pathLst>
              <a:path w="1147743" h="571859" extrusionOk="0">
                <a:moveTo>
                  <a:pt x="0" y="0"/>
                </a:moveTo>
                <a:lnTo>
                  <a:pt x="1147743" y="0"/>
                </a:lnTo>
                <a:lnTo>
                  <a:pt x="1147743" y="571859"/>
                </a:lnTo>
                <a:lnTo>
                  <a:pt x="0" y="571859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grpSp>
        <p:nvGrpSpPr>
          <p:cNvPr id="659" name="Google Shape;659;p21"/>
          <p:cNvGrpSpPr/>
          <p:nvPr/>
        </p:nvGrpSpPr>
        <p:grpSpPr>
          <a:xfrm rot="10800000">
            <a:off x="8152835" y="0"/>
            <a:ext cx="97139" cy="7009933"/>
            <a:chOff x="0" y="-47625"/>
            <a:chExt cx="38376" cy="2769356"/>
          </a:xfrm>
        </p:grpSpPr>
        <p:sp>
          <p:nvSpPr>
            <p:cNvPr id="660" name="Google Shape;660;p21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661" name="Google Shape;661;p21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2" name="Google Shape;662;p21"/>
          <p:cNvGrpSpPr/>
          <p:nvPr/>
        </p:nvGrpSpPr>
        <p:grpSpPr>
          <a:xfrm rot="10800000">
            <a:off x="9433686" y="0"/>
            <a:ext cx="97139" cy="1554253"/>
            <a:chOff x="0" y="-47625"/>
            <a:chExt cx="38376" cy="614026"/>
          </a:xfrm>
        </p:grpSpPr>
        <p:sp>
          <p:nvSpPr>
            <p:cNvPr id="663" name="Google Shape;663;p21"/>
            <p:cNvSpPr/>
            <p:nvPr/>
          </p:nvSpPr>
          <p:spPr>
            <a:xfrm>
              <a:off x="0" y="0"/>
              <a:ext cx="38376" cy="566401"/>
            </a:xfrm>
            <a:custGeom>
              <a:avLst/>
              <a:gdLst/>
              <a:ahLst/>
              <a:cxnLst/>
              <a:rect l="l" t="t" r="r" b="b"/>
              <a:pathLst>
                <a:path w="38376" h="56640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566401"/>
                  </a:lnTo>
                  <a:lnTo>
                    <a:pt x="0" y="56640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664" name="Google Shape;664;p21"/>
            <p:cNvSpPr txBox="1"/>
            <p:nvPr/>
          </p:nvSpPr>
          <p:spPr>
            <a:xfrm>
              <a:off x="0" y="-47625"/>
              <a:ext cx="38376" cy="6140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5" name="Google Shape;665;p21"/>
          <p:cNvSpPr/>
          <p:nvPr/>
        </p:nvSpPr>
        <p:spPr>
          <a:xfrm rot="5400000">
            <a:off x="10148054" y="3428792"/>
            <a:ext cx="97155" cy="3991038"/>
          </a:xfrm>
          <a:custGeom>
            <a:avLst/>
            <a:gdLst/>
            <a:ahLst/>
            <a:cxnLst/>
            <a:rect l="l" t="t" r="r" b="b"/>
            <a:pathLst>
              <a:path w="38376" h="1590055" extrusionOk="0">
                <a:moveTo>
                  <a:pt x="0" y="0"/>
                </a:moveTo>
                <a:lnTo>
                  <a:pt x="38376" y="0"/>
                </a:lnTo>
                <a:lnTo>
                  <a:pt x="38376" y="1590055"/>
                </a:lnTo>
                <a:lnTo>
                  <a:pt x="0" y="1590055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</p:spPr>
      </p:sp>
      <p:grpSp>
        <p:nvGrpSpPr>
          <p:cNvPr id="666" name="Google Shape;666;p21"/>
          <p:cNvGrpSpPr/>
          <p:nvPr/>
        </p:nvGrpSpPr>
        <p:grpSpPr>
          <a:xfrm rot="5400000">
            <a:off x="10225525" y="-638987"/>
            <a:ext cx="97139" cy="4145379"/>
            <a:chOff x="0" y="-47625"/>
            <a:chExt cx="38376" cy="1637680"/>
          </a:xfrm>
        </p:grpSpPr>
        <p:sp>
          <p:nvSpPr>
            <p:cNvPr id="667" name="Google Shape;667;p21"/>
            <p:cNvSpPr/>
            <p:nvPr/>
          </p:nvSpPr>
          <p:spPr>
            <a:xfrm>
              <a:off x="0" y="0"/>
              <a:ext cx="38376" cy="1590055"/>
            </a:xfrm>
            <a:custGeom>
              <a:avLst/>
              <a:gdLst/>
              <a:ahLst/>
              <a:cxnLst/>
              <a:rect l="l" t="t" r="r" b="b"/>
              <a:pathLst>
                <a:path w="38376" h="1590055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1590055"/>
                  </a:lnTo>
                  <a:lnTo>
                    <a:pt x="0" y="1590055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668" name="Google Shape;668;p21"/>
            <p:cNvSpPr txBox="1"/>
            <p:nvPr/>
          </p:nvSpPr>
          <p:spPr>
            <a:xfrm>
              <a:off x="0" y="-47625"/>
              <a:ext cx="38376" cy="1637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9" name="Google Shape;669;p21"/>
          <p:cNvSpPr/>
          <p:nvPr/>
        </p:nvSpPr>
        <p:spPr>
          <a:xfrm>
            <a:off x="0" y="0"/>
            <a:ext cx="601953" cy="6858000"/>
          </a:xfrm>
          <a:custGeom>
            <a:avLst/>
            <a:gdLst/>
            <a:ahLst/>
            <a:cxnLst/>
            <a:rect l="l" t="t" r="r" b="b"/>
            <a:pathLst>
              <a:path w="237809" h="2709333" extrusionOk="0">
                <a:moveTo>
                  <a:pt x="0" y="0"/>
                </a:moveTo>
                <a:lnTo>
                  <a:pt x="237809" y="0"/>
                </a:lnTo>
                <a:lnTo>
                  <a:pt x="237809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70" name="Google Shape;670;p21"/>
          <p:cNvSpPr/>
          <p:nvPr/>
        </p:nvSpPr>
        <p:spPr>
          <a:xfrm>
            <a:off x="0" y="1"/>
            <a:ext cx="601953" cy="1905403"/>
          </a:xfrm>
          <a:custGeom>
            <a:avLst/>
            <a:gdLst/>
            <a:ahLst/>
            <a:cxnLst/>
            <a:rect l="l" t="t" r="r" b="b"/>
            <a:pathLst>
              <a:path w="237809" h="752752" extrusionOk="0">
                <a:moveTo>
                  <a:pt x="0" y="0"/>
                </a:moveTo>
                <a:lnTo>
                  <a:pt x="237809" y="0"/>
                </a:lnTo>
                <a:lnTo>
                  <a:pt x="237809" y="752752"/>
                </a:lnTo>
                <a:lnTo>
                  <a:pt x="0" y="752752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671" name="Google Shape;671;p21"/>
          <p:cNvSpPr/>
          <p:nvPr/>
        </p:nvSpPr>
        <p:spPr>
          <a:xfrm>
            <a:off x="0" y="5848611"/>
            <a:ext cx="601958" cy="1009390"/>
          </a:xfrm>
          <a:custGeom>
            <a:avLst/>
            <a:gdLst/>
            <a:ahLst/>
            <a:cxnLst/>
            <a:rect l="l" t="t" r="r" b="b"/>
            <a:pathLst>
              <a:path w="237809" h="752752" extrusionOk="0">
                <a:moveTo>
                  <a:pt x="0" y="0"/>
                </a:moveTo>
                <a:lnTo>
                  <a:pt x="237809" y="0"/>
                </a:lnTo>
                <a:lnTo>
                  <a:pt x="237809" y="752752"/>
                </a:lnTo>
                <a:lnTo>
                  <a:pt x="0" y="752752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grpSp>
        <p:nvGrpSpPr>
          <p:cNvPr id="672" name="Google Shape;672;p21"/>
          <p:cNvGrpSpPr/>
          <p:nvPr/>
        </p:nvGrpSpPr>
        <p:grpSpPr>
          <a:xfrm rot="10800000">
            <a:off x="601953" y="0"/>
            <a:ext cx="97139" cy="7009933"/>
            <a:chOff x="0" y="-47625"/>
            <a:chExt cx="38376" cy="2769356"/>
          </a:xfrm>
        </p:grpSpPr>
        <p:sp>
          <p:nvSpPr>
            <p:cNvPr id="673" name="Google Shape;673;p21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674" name="Google Shape;674;p21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5" name="Google Shape;675;p21"/>
          <p:cNvGrpSpPr/>
          <p:nvPr/>
        </p:nvGrpSpPr>
        <p:grpSpPr>
          <a:xfrm rot="5400000">
            <a:off x="336967" y="1568436"/>
            <a:ext cx="97139" cy="771073"/>
            <a:chOff x="0" y="-47625"/>
            <a:chExt cx="38376" cy="304622"/>
          </a:xfrm>
        </p:grpSpPr>
        <p:sp>
          <p:nvSpPr>
            <p:cNvPr id="676" name="Google Shape;676;p21"/>
            <p:cNvSpPr/>
            <p:nvPr/>
          </p:nvSpPr>
          <p:spPr>
            <a:xfrm>
              <a:off x="0" y="0"/>
              <a:ext cx="38376" cy="256997"/>
            </a:xfrm>
            <a:custGeom>
              <a:avLst/>
              <a:gdLst/>
              <a:ahLst/>
              <a:cxnLst/>
              <a:rect l="l" t="t" r="r" b="b"/>
              <a:pathLst>
                <a:path w="38376" h="256997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56997"/>
                  </a:lnTo>
                  <a:lnTo>
                    <a:pt x="0" y="256997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677" name="Google Shape;677;p21"/>
            <p:cNvSpPr txBox="1"/>
            <p:nvPr/>
          </p:nvSpPr>
          <p:spPr>
            <a:xfrm>
              <a:off x="0" y="-47625"/>
              <a:ext cx="38376" cy="304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8" name="Google Shape;678;p21"/>
          <p:cNvGrpSpPr/>
          <p:nvPr/>
        </p:nvGrpSpPr>
        <p:grpSpPr>
          <a:xfrm rot="5400000">
            <a:off x="336967" y="5519762"/>
            <a:ext cx="97139" cy="771073"/>
            <a:chOff x="0" y="-47625"/>
            <a:chExt cx="38376" cy="304622"/>
          </a:xfrm>
        </p:grpSpPr>
        <p:sp>
          <p:nvSpPr>
            <p:cNvPr id="679" name="Google Shape;679;p21"/>
            <p:cNvSpPr/>
            <p:nvPr/>
          </p:nvSpPr>
          <p:spPr>
            <a:xfrm>
              <a:off x="0" y="0"/>
              <a:ext cx="38376" cy="256997"/>
            </a:xfrm>
            <a:custGeom>
              <a:avLst/>
              <a:gdLst/>
              <a:ahLst/>
              <a:cxnLst/>
              <a:rect l="l" t="t" r="r" b="b"/>
              <a:pathLst>
                <a:path w="38376" h="256997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56997"/>
                  </a:lnTo>
                  <a:lnTo>
                    <a:pt x="0" y="256997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680" name="Google Shape;680;p21"/>
            <p:cNvSpPr txBox="1"/>
            <p:nvPr/>
          </p:nvSpPr>
          <p:spPr>
            <a:xfrm>
              <a:off x="0" y="-47625"/>
              <a:ext cx="38376" cy="304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1" name="Google Shape;681;p21"/>
          <p:cNvSpPr txBox="1"/>
          <p:nvPr/>
        </p:nvSpPr>
        <p:spPr>
          <a:xfrm>
            <a:off x="8716019" y="1890242"/>
            <a:ext cx="2995600" cy="3113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8000"/>
              </a:lnSpc>
            </a:pPr>
            <a:r>
              <a:rPr lang="en-US" sz="18734" dirty="0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01</a:t>
            </a:r>
            <a:endParaRPr sz="1200" dirty="0"/>
          </a:p>
        </p:txBody>
      </p:sp>
      <p:sp>
        <p:nvSpPr>
          <p:cNvPr id="682" name="Google Shape;682;p21"/>
          <p:cNvSpPr txBox="1"/>
          <p:nvPr/>
        </p:nvSpPr>
        <p:spPr>
          <a:xfrm>
            <a:off x="8557560" y="5835546"/>
            <a:ext cx="3312600" cy="1800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9993"/>
              </a:lnSpc>
            </a:pPr>
            <a:r>
              <a:rPr lang="en-US" sz="4178" b="1" dirty="0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Prerequisites</a:t>
            </a:r>
            <a:endParaRPr sz="1200" dirty="0"/>
          </a:p>
        </p:txBody>
      </p:sp>
      <p:sp>
        <p:nvSpPr>
          <p:cNvPr id="30" name="Google Shape;932;p27"/>
          <p:cNvSpPr txBox="1"/>
          <p:nvPr/>
        </p:nvSpPr>
        <p:spPr>
          <a:xfrm>
            <a:off x="1484117" y="386662"/>
            <a:ext cx="6704141" cy="7188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66" dirty="0">
                <a:solidFill>
                  <a:srgbClr val="272727"/>
                </a:solidFill>
                <a:latin typeface="Marcellus"/>
                <a:sym typeface="Marcellus"/>
              </a:rPr>
              <a:t>1)Python</a:t>
            </a:r>
          </a:p>
          <a:p>
            <a:pPr>
              <a:lnSpc>
                <a:spcPct val="120000"/>
              </a:lnSpc>
            </a:pPr>
            <a:r>
              <a:rPr lang="en-US" sz="4866" dirty="0">
                <a:solidFill>
                  <a:srgbClr val="272727"/>
                </a:solidFill>
                <a:latin typeface="Marcellus"/>
                <a:sym typeface="Marcellus"/>
              </a:rPr>
              <a:t>2)VS Code </a:t>
            </a:r>
          </a:p>
          <a:p>
            <a:pPr>
              <a:lnSpc>
                <a:spcPct val="120000"/>
              </a:lnSpc>
            </a:pPr>
            <a:r>
              <a:rPr lang="en-US" sz="4866" dirty="0">
                <a:solidFill>
                  <a:srgbClr val="272727"/>
                </a:solidFill>
                <a:latin typeface="Marcellus"/>
                <a:sym typeface="Marcellus"/>
              </a:rPr>
              <a:t>3)MySQL</a:t>
            </a:r>
          </a:p>
          <a:p>
            <a:pPr>
              <a:lnSpc>
                <a:spcPct val="120000"/>
              </a:lnSpc>
            </a:pPr>
            <a:r>
              <a:rPr lang="en-US" sz="4866" dirty="0">
                <a:solidFill>
                  <a:srgbClr val="272727"/>
                </a:solidFill>
                <a:latin typeface="Marcellus"/>
                <a:sym typeface="Marcellus"/>
              </a:rPr>
              <a:t>4</a:t>
            </a:r>
            <a:r>
              <a:rPr lang="en-US" sz="4866" dirty="0">
                <a:solidFill>
                  <a:srgbClr val="272727"/>
                </a:solidFill>
                <a:latin typeface="Marcellus"/>
                <a:sym typeface="Marcellus"/>
              </a:rPr>
              <a:t>)Install packages:</a:t>
            </a:r>
          </a:p>
          <a:p>
            <a:pPr>
              <a:lnSpc>
                <a:spcPct val="120000"/>
              </a:lnSpc>
            </a:pPr>
            <a:r>
              <a:rPr lang="en-US" sz="4866" dirty="0">
                <a:solidFill>
                  <a:srgbClr val="272727"/>
                </a:solidFill>
                <a:latin typeface="Marcellus"/>
                <a:sym typeface="Marcellus"/>
              </a:rPr>
              <a:t>	</a:t>
            </a:r>
            <a:r>
              <a:rPr lang="en-US" sz="4866" dirty="0" err="1">
                <a:solidFill>
                  <a:srgbClr val="272727"/>
                </a:solidFill>
                <a:latin typeface="Marcellus"/>
                <a:sym typeface="Marcellus"/>
              </a:rPr>
              <a:t>i</a:t>
            </a:r>
            <a:r>
              <a:rPr lang="en-US" sz="4866" dirty="0">
                <a:solidFill>
                  <a:srgbClr val="272727"/>
                </a:solidFill>
                <a:latin typeface="Marcellus"/>
                <a:sym typeface="Marcellus"/>
              </a:rPr>
              <a:t>)pandas</a:t>
            </a:r>
          </a:p>
          <a:p>
            <a:pPr>
              <a:lnSpc>
                <a:spcPct val="120000"/>
              </a:lnSpc>
            </a:pPr>
            <a:r>
              <a:rPr lang="en-US" sz="4866" dirty="0">
                <a:solidFill>
                  <a:srgbClr val="272727"/>
                </a:solidFill>
                <a:latin typeface="Marcellus"/>
                <a:sym typeface="Marcellus"/>
              </a:rPr>
              <a:t>	</a:t>
            </a:r>
            <a:r>
              <a:rPr lang="en-US" sz="4866" dirty="0">
                <a:solidFill>
                  <a:srgbClr val="272727"/>
                </a:solidFill>
                <a:latin typeface="Marcellus"/>
                <a:sym typeface="Marcellus"/>
              </a:rPr>
              <a:t>ii)</a:t>
            </a:r>
            <a:r>
              <a:rPr lang="en-US" sz="4866" dirty="0" err="1">
                <a:solidFill>
                  <a:srgbClr val="272727"/>
                </a:solidFill>
                <a:latin typeface="Marcellus"/>
                <a:sym typeface="Marcellus"/>
              </a:rPr>
              <a:t>sql</a:t>
            </a:r>
            <a:r>
              <a:rPr lang="en-US" sz="4866" dirty="0">
                <a:solidFill>
                  <a:srgbClr val="272727"/>
                </a:solidFill>
                <a:latin typeface="Marcellus"/>
                <a:sym typeface="Marcellus"/>
              </a:rPr>
              <a:t>-connector</a:t>
            </a:r>
          </a:p>
          <a:p>
            <a:pPr>
              <a:lnSpc>
                <a:spcPct val="120000"/>
              </a:lnSpc>
            </a:pPr>
            <a:r>
              <a:rPr lang="en-US" sz="4866" dirty="0">
                <a:solidFill>
                  <a:srgbClr val="272727"/>
                </a:solidFill>
                <a:latin typeface="Marcellus"/>
                <a:sym typeface="Marcellus"/>
              </a:rPr>
              <a:t>	</a:t>
            </a:r>
            <a:r>
              <a:rPr lang="en-US" sz="4866" dirty="0">
                <a:solidFill>
                  <a:srgbClr val="272727"/>
                </a:solidFill>
                <a:latin typeface="Marcellus"/>
                <a:sym typeface="Marcellus"/>
              </a:rPr>
              <a:t>iii)</a:t>
            </a:r>
            <a:r>
              <a:rPr lang="en-US" sz="4866" dirty="0" err="1">
                <a:solidFill>
                  <a:srgbClr val="272727"/>
                </a:solidFill>
                <a:latin typeface="Marcellus"/>
                <a:sym typeface="Marcellus"/>
              </a:rPr>
              <a:t>sreamlit</a:t>
            </a:r>
            <a:endParaRPr lang="en-US" sz="4866" dirty="0">
              <a:solidFill>
                <a:srgbClr val="272727"/>
              </a:solidFill>
              <a:latin typeface="Marcellus"/>
              <a:sym typeface="Marcellus"/>
            </a:endParaRPr>
          </a:p>
          <a:p>
            <a:pPr marL="762038" indent="-762038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866" dirty="0">
              <a:solidFill>
                <a:srgbClr val="272727"/>
              </a:solidFill>
              <a:latin typeface="Marcellus"/>
              <a:sym typeface="Marcellus"/>
            </a:endParaRPr>
          </a:p>
        </p:txBody>
      </p:sp>
    </p:spTree>
    <p:extLst>
      <p:ext uri="{BB962C8B-B14F-4D97-AF65-F5344CB8AC3E}">
        <p14:creationId xmlns:p14="http://schemas.microsoft.com/office/powerpoint/2010/main" val="290717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9" name="Google Shape;899;p27"/>
          <p:cNvGrpSpPr/>
          <p:nvPr/>
        </p:nvGrpSpPr>
        <p:grpSpPr>
          <a:xfrm>
            <a:off x="685800" y="700249"/>
            <a:ext cx="10820400" cy="5336953"/>
            <a:chOff x="0" y="-47625"/>
            <a:chExt cx="4274726" cy="2108426"/>
          </a:xfrm>
        </p:grpSpPr>
        <p:sp>
          <p:nvSpPr>
            <p:cNvPr id="900" name="Google Shape;900;p27"/>
            <p:cNvSpPr/>
            <p:nvPr/>
          </p:nvSpPr>
          <p:spPr>
            <a:xfrm>
              <a:off x="0" y="0"/>
              <a:ext cx="4274726" cy="2060801"/>
            </a:xfrm>
            <a:custGeom>
              <a:avLst/>
              <a:gdLst/>
              <a:ahLst/>
              <a:cxnLst/>
              <a:rect l="l" t="t" r="r" b="b"/>
              <a:pathLst>
                <a:path w="4274726" h="2060801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2060801"/>
                  </a:lnTo>
                  <a:lnTo>
                    <a:pt x="0" y="20608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01" name="Google Shape;901;p27"/>
            <p:cNvSpPr txBox="1"/>
            <p:nvPr/>
          </p:nvSpPr>
          <p:spPr>
            <a:xfrm>
              <a:off x="0" y="-47625"/>
              <a:ext cx="4274726" cy="21084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2" name="Google Shape;902;p27"/>
          <p:cNvSpPr/>
          <p:nvPr/>
        </p:nvSpPr>
        <p:spPr>
          <a:xfrm>
            <a:off x="637234" y="-366"/>
            <a:ext cx="7792470" cy="772613"/>
          </a:xfrm>
          <a:custGeom>
            <a:avLst/>
            <a:gdLst/>
            <a:ahLst/>
            <a:cxnLst/>
            <a:rect l="l" t="t" r="r" b="b"/>
            <a:pathLst>
              <a:path w="3078000" h="382482" extrusionOk="0">
                <a:moveTo>
                  <a:pt x="0" y="0"/>
                </a:moveTo>
                <a:lnTo>
                  <a:pt x="3078000" y="0"/>
                </a:lnTo>
                <a:lnTo>
                  <a:pt x="3078000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903" name="Google Shape;903;p27"/>
          <p:cNvSpPr/>
          <p:nvPr/>
        </p:nvSpPr>
        <p:spPr>
          <a:xfrm>
            <a:off x="-34233" y="6134335"/>
            <a:ext cx="720150" cy="723529"/>
          </a:xfrm>
          <a:custGeom>
            <a:avLst/>
            <a:gdLst/>
            <a:ahLst/>
            <a:cxnLst/>
            <a:rect l="l" t="t" r="r" b="b"/>
            <a:pathLst>
              <a:path w="284457" h="382482" extrusionOk="0">
                <a:moveTo>
                  <a:pt x="0" y="0"/>
                </a:moveTo>
                <a:lnTo>
                  <a:pt x="284457" y="0"/>
                </a:lnTo>
                <a:lnTo>
                  <a:pt x="28445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pSp>
        <p:nvGrpSpPr>
          <p:cNvPr id="904" name="Google Shape;904;p27"/>
          <p:cNvGrpSpPr/>
          <p:nvPr/>
        </p:nvGrpSpPr>
        <p:grpSpPr>
          <a:xfrm>
            <a:off x="-34233" y="-316478"/>
            <a:ext cx="720033" cy="1088708"/>
            <a:chOff x="0" y="-47625"/>
            <a:chExt cx="284457" cy="430107"/>
          </a:xfrm>
        </p:grpSpPr>
        <p:sp>
          <p:nvSpPr>
            <p:cNvPr id="905" name="Google Shape;905;p27"/>
            <p:cNvSpPr/>
            <p:nvPr/>
          </p:nvSpPr>
          <p:spPr>
            <a:xfrm>
              <a:off x="0" y="0"/>
              <a:ext cx="284457" cy="382482"/>
            </a:xfrm>
            <a:custGeom>
              <a:avLst/>
              <a:gdLst/>
              <a:ahLst/>
              <a:cxnLst/>
              <a:rect l="l" t="t" r="r" b="b"/>
              <a:pathLst>
                <a:path w="284457" h="382482" extrusionOk="0">
                  <a:moveTo>
                    <a:pt x="0" y="0"/>
                  </a:moveTo>
                  <a:lnTo>
                    <a:pt x="284457" y="0"/>
                  </a:lnTo>
                  <a:lnTo>
                    <a:pt x="284457" y="382482"/>
                  </a:lnTo>
                  <a:lnTo>
                    <a:pt x="0" y="3824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06" name="Google Shape;906;p27"/>
            <p:cNvSpPr txBox="1"/>
            <p:nvPr/>
          </p:nvSpPr>
          <p:spPr>
            <a:xfrm>
              <a:off x="0" y="-47625"/>
              <a:ext cx="284457" cy="430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7" name="Google Shape;907;p27"/>
          <p:cNvSpPr/>
          <p:nvPr/>
        </p:nvSpPr>
        <p:spPr>
          <a:xfrm>
            <a:off x="2197384" y="6088000"/>
            <a:ext cx="9996253" cy="772613"/>
          </a:xfrm>
          <a:custGeom>
            <a:avLst/>
            <a:gdLst/>
            <a:ahLst/>
            <a:cxnLst/>
            <a:rect l="l" t="t" r="r" b="b"/>
            <a:pathLst>
              <a:path w="3948487" h="382482" extrusionOk="0">
                <a:moveTo>
                  <a:pt x="0" y="0"/>
                </a:moveTo>
                <a:lnTo>
                  <a:pt x="3948487" y="0"/>
                </a:lnTo>
                <a:lnTo>
                  <a:pt x="394848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sp>
        <p:nvSpPr>
          <p:cNvPr id="908" name="Google Shape;908;p27"/>
          <p:cNvSpPr/>
          <p:nvPr/>
        </p:nvSpPr>
        <p:spPr>
          <a:xfrm>
            <a:off x="8428417" y="-7"/>
            <a:ext cx="3761179" cy="772613"/>
          </a:xfrm>
          <a:custGeom>
            <a:avLst/>
            <a:gdLst/>
            <a:ahLst/>
            <a:cxnLst/>
            <a:rect l="l" t="t" r="r" b="b"/>
            <a:pathLst>
              <a:path w="3343270" h="382482" extrusionOk="0">
                <a:moveTo>
                  <a:pt x="0" y="0"/>
                </a:moveTo>
                <a:lnTo>
                  <a:pt x="3343270" y="0"/>
                </a:lnTo>
                <a:lnTo>
                  <a:pt x="3343270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sp>
        <p:nvSpPr>
          <p:cNvPr id="909" name="Google Shape;909;p27"/>
          <p:cNvSpPr/>
          <p:nvPr/>
        </p:nvSpPr>
        <p:spPr>
          <a:xfrm>
            <a:off x="11554767" y="-367"/>
            <a:ext cx="637184" cy="772613"/>
          </a:xfrm>
          <a:custGeom>
            <a:avLst/>
            <a:gdLst/>
            <a:ahLst/>
            <a:cxnLst/>
            <a:rect l="l" t="t" r="r" b="b"/>
            <a:pathLst>
              <a:path w="284457" h="382482" extrusionOk="0">
                <a:moveTo>
                  <a:pt x="0" y="0"/>
                </a:moveTo>
                <a:lnTo>
                  <a:pt x="284457" y="0"/>
                </a:lnTo>
                <a:lnTo>
                  <a:pt x="28445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grpSp>
        <p:nvGrpSpPr>
          <p:cNvPr id="910" name="Google Shape;910;p27"/>
          <p:cNvGrpSpPr/>
          <p:nvPr/>
        </p:nvGrpSpPr>
        <p:grpSpPr>
          <a:xfrm rot="5400000">
            <a:off x="6107706" y="-5418278"/>
            <a:ext cx="97139" cy="12381016"/>
            <a:chOff x="0" y="-47625"/>
            <a:chExt cx="38376" cy="4891266"/>
          </a:xfrm>
        </p:grpSpPr>
        <p:sp>
          <p:nvSpPr>
            <p:cNvPr id="911" name="Google Shape;911;p27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2" name="Google Shape;912;p27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3" name="Google Shape;913;p27"/>
          <p:cNvGrpSpPr/>
          <p:nvPr/>
        </p:nvGrpSpPr>
        <p:grpSpPr>
          <a:xfrm rot="5400000">
            <a:off x="6107706" y="-104738"/>
            <a:ext cx="97139" cy="12381016"/>
            <a:chOff x="0" y="-47625"/>
            <a:chExt cx="38376" cy="4891266"/>
          </a:xfrm>
        </p:grpSpPr>
        <p:sp>
          <p:nvSpPr>
            <p:cNvPr id="914" name="Google Shape;914;p27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5" name="Google Shape;915;p27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6" name="Google Shape;916;p27"/>
          <p:cNvGrpSpPr/>
          <p:nvPr/>
        </p:nvGrpSpPr>
        <p:grpSpPr>
          <a:xfrm rot="10800000">
            <a:off x="8379849" y="0"/>
            <a:ext cx="97139" cy="892781"/>
            <a:chOff x="0" y="-47625"/>
            <a:chExt cx="38376" cy="352703"/>
          </a:xfrm>
        </p:grpSpPr>
        <p:sp>
          <p:nvSpPr>
            <p:cNvPr id="917" name="Google Shape;917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8" name="Google Shape;918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9" name="Google Shape;919;p27"/>
          <p:cNvGrpSpPr/>
          <p:nvPr/>
        </p:nvGrpSpPr>
        <p:grpSpPr>
          <a:xfrm rot="10800000">
            <a:off x="2148822" y="6085770"/>
            <a:ext cx="97139" cy="892781"/>
            <a:chOff x="0" y="-47625"/>
            <a:chExt cx="38376" cy="352703"/>
          </a:xfrm>
        </p:grpSpPr>
        <p:sp>
          <p:nvSpPr>
            <p:cNvPr id="920" name="Google Shape;920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1" name="Google Shape;921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2" name="Google Shape;922;p27"/>
          <p:cNvGrpSpPr/>
          <p:nvPr/>
        </p:nvGrpSpPr>
        <p:grpSpPr>
          <a:xfrm rot="10800000">
            <a:off x="9946039" y="6085770"/>
            <a:ext cx="97139" cy="892781"/>
            <a:chOff x="0" y="-47625"/>
            <a:chExt cx="38376" cy="352703"/>
          </a:xfrm>
        </p:grpSpPr>
        <p:sp>
          <p:nvSpPr>
            <p:cNvPr id="923" name="Google Shape;923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4" name="Google Shape;924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5" name="Google Shape;925;p27"/>
          <p:cNvGrpSpPr/>
          <p:nvPr/>
        </p:nvGrpSpPr>
        <p:grpSpPr>
          <a:xfrm rot="10800000">
            <a:off x="588661" y="0"/>
            <a:ext cx="97139" cy="7009933"/>
            <a:chOff x="0" y="-47625"/>
            <a:chExt cx="38376" cy="2769356"/>
          </a:xfrm>
        </p:grpSpPr>
        <p:sp>
          <p:nvSpPr>
            <p:cNvPr id="926" name="Google Shape;926;p27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7" name="Google Shape;927;p27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8" name="Google Shape;928;p27"/>
          <p:cNvGrpSpPr/>
          <p:nvPr/>
        </p:nvGrpSpPr>
        <p:grpSpPr>
          <a:xfrm rot="10800000">
            <a:off x="11506200" y="0"/>
            <a:ext cx="97139" cy="7009933"/>
            <a:chOff x="0" y="-47625"/>
            <a:chExt cx="38376" cy="2769356"/>
          </a:xfrm>
        </p:grpSpPr>
        <p:sp>
          <p:nvSpPr>
            <p:cNvPr id="929" name="Google Shape;929;p27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30" name="Google Shape;930;p27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1" name="Google Shape;931;p27"/>
          <p:cNvSpPr/>
          <p:nvPr/>
        </p:nvSpPr>
        <p:spPr>
          <a:xfrm>
            <a:off x="10043183" y="6134333"/>
            <a:ext cx="1463263" cy="723529"/>
          </a:xfrm>
          <a:custGeom>
            <a:avLst/>
            <a:gdLst/>
            <a:ahLst/>
            <a:cxnLst/>
            <a:rect l="l" t="t" r="r" b="b"/>
            <a:pathLst>
              <a:path w="577984" h="382482" extrusionOk="0">
                <a:moveTo>
                  <a:pt x="0" y="0"/>
                </a:moveTo>
                <a:lnTo>
                  <a:pt x="577984" y="0"/>
                </a:lnTo>
                <a:lnTo>
                  <a:pt x="577984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932" name="Google Shape;932;p27"/>
          <p:cNvSpPr txBox="1"/>
          <p:nvPr/>
        </p:nvSpPr>
        <p:spPr>
          <a:xfrm>
            <a:off x="660503" y="902220"/>
            <a:ext cx="10894264" cy="561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4866" dirty="0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TERMINAL COMMANDS-</a:t>
            </a:r>
          </a:p>
          <a:p>
            <a:pPr lvl="0">
              <a:lnSpc>
                <a:spcPct val="120000"/>
              </a:lnSpc>
            </a:pPr>
            <a:r>
              <a:rPr lang="en-US" sz="4866" dirty="0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&gt;&gt;pip </a:t>
            </a:r>
            <a:r>
              <a:rPr lang="en-US" sz="4866" dirty="0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install </a:t>
            </a:r>
            <a:r>
              <a:rPr lang="en-US" sz="4866" dirty="0" err="1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mysql</a:t>
            </a:r>
            <a:r>
              <a:rPr lang="en-US" sz="4866" dirty="0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-connector-python</a:t>
            </a:r>
          </a:p>
          <a:p>
            <a:pPr lvl="0">
              <a:lnSpc>
                <a:spcPct val="120000"/>
              </a:lnSpc>
            </a:pPr>
            <a:r>
              <a:rPr lang="en-US" sz="4866" dirty="0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&gt;&gt;pip </a:t>
            </a:r>
            <a:r>
              <a:rPr lang="en-US" sz="4866" dirty="0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install </a:t>
            </a:r>
            <a:r>
              <a:rPr lang="en-US" sz="4866" dirty="0" err="1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streamlit</a:t>
            </a:r>
            <a:endParaRPr lang="en-US" sz="4866" dirty="0">
              <a:solidFill>
                <a:srgbClr val="272727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lvl="0">
              <a:lnSpc>
                <a:spcPct val="120000"/>
              </a:lnSpc>
            </a:pPr>
            <a:r>
              <a:rPr lang="en-US" sz="4866" dirty="0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&gt;&gt;pip install pandas</a:t>
            </a:r>
          </a:p>
          <a:p>
            <a:pPr lvl="0">
              <a:lnSpc>
                <a:spcPct val="120000"/>
              </a:lnSpc>
            </a:pPr>
            <a:endParaRPr lang="en-US" sz="4866" dirty="0">
              <a:solidFill>
                <a:srgbClr val="272727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lvl="0">
              <a:lnSpc>
                <a:spcPct val="120000"/>
              </a:lnSpc>
            </a:pPr>
            <a:endParaRPr lang="en-US" sz="4866" dirty="0">
              <a:solidFill>
                <a:srgbClr val="272727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algn="ctr">
              <a:lnSpc>
                <a:spcPct val="120000"/>
              </a:lnSpc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57425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1" name="Google Shape;831;p25"/>
          <p:cNvGrpSpPr/>
          <p:nvPr/>
        </p:nvGrpSpPr>
        <p:grpSpPr>
          <a:xfrm>
            <a:off x="0" y="527676"/>
            <a:ext cx="3942026" cy="4173004"/>
            <a:chOff x="0" y="-47625"/>
            <a:chExt cx="812800" cy="860425"/>
          </a:xfrm>
        </p:grpSpPr>
        <p:sp>
          <p:nvSpPr>
            <p:cNvPr id="832" name="Google Shape;832;p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833" name="Google Shape;833;p2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4" name="Google Shape;834;p25"/>
          <p:cNvSpPr/>
          <p:nvPr/>
        </p:nvSpPr>
        <p:spPr>
          <a:xfrm>
            <a:off x="0" y="-51"/>
            <a:ext cx="3942080" cy="782487"/>
          </a:xfrm>
          <a:custGeom>
            <a:avLst/>
            <a:gdLst/>
            <a:ahLst/>
            <a:cxnLst/>
            <a:rect l="l" t="t" r="r" b="b"/>
            <a:pathLst>
              <a:path w="812800" h="191317" extrusionOk="0">
                <a:moveTo>
                  <a:pt x="0" y="0"/>
                </a:moveTo>
                <a:lnTo>
                  <a:pt x="812800" y="0"/>
                </a:lnTo>
                <a:lnTo>
                  <a:pt x="812800" y="191317"/>
                </a:lnTo>
                <a:lnTo>
                  <a:pt x="0" y="191317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grpSp>
        <p:nvGrpSpPr>
          <p:cNvPr id="835" name="Google Shape;835;p25"/>
          <p:cNvGrpSpPr/>
          <p:nvPr/>
        </p:nvGrpSpPr>
        <p:grpSpPr>
          <a:xfrm rot="10800000">
            <a:off x="3942026" y="0"/>
            <a:ext cx="97139" cy="7009933"/>
            <a:chOff x="0" y="-47625"/>
            <a:chExt cx="38376" cy="2769356"/>
          </a:xfrm>
        </p:grpSpPr>
        <p:sp>
          <p:nvSpPr>
            <p:cNvPr id="836" name="Google Shape;836;p25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837" name="Google Shape;837;p25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8" name="Google Shape;838;p25"/>
          <p:cNvGrpSpPr/>
          <p:nvPr/>
        </p:nvGrpSpPr>
        <p:grpSpPr>
          <a:xfrm rot="5400000">
            <a:off x="2024120" y="2652275"/>
            <a:ext cx="97139" cy="4145379"/>
            <a:chOff x="0" y="-47625"/>
            <a:chExt cx="38376" cy="1637680"/>
          </a:xfrm>
        </p:grpSpPr>
        <p:sp>
          <p:nvSpPr>
            <p:cNvPr id="839" name="Google Shape;839;p25"/>
            <p:cNvSpPr/>
            <p:nvPr/>
          </p:nvSpPr>
          <p:spPr>
            <a:xfrm>
              <a:off x="0" y="0"/>
              <a:ext cx="38376" cy="1590055"/>
            </a:xfrm>
            <a:custGeom>
              <a:avLst/>
              <a:gdLst/>
              <a:ahLst/>
              <a:cxnLst/>
              <a:rect l="l" t="t" r="r" b="b"/>
              <a:pathLst>
                <a:path w="38376" h="1590055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1590055"/>
                  </a:lnTo>
                  <a:lnTo>
                    <a:pt x="0" y="1590055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840" name="Google Shape;840;p25"/>
            <p:cNvSpPr txBox="1"/>
            <p:nvPr/>
          </p:nvSpPr>
          <p:spPr>
            <a:xfrm>
              <a:off x="0" y="-47625"/>
              <a:ext cx="38376" cy="1637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1" name="Google Shape;841;p25"/>
          <p:cNvGrpSpPr/>
          <p:nvPr/>
        </p:nvGrpSpPr>
        <p:grpSpPr>
          <a:xfrm rot="5400000">
            <a:off x="2024120" y="-1338320"/>
            <a:ext cx="97139" cy="4145379"/>
            <a:chOff x="0" y="-47625"/>
            <a:chExt cx="38376" cy="1637680"/>
          </a:xfrm>
        </p:grpSpPr>
        <p:sp>
          <p:nvSpPr>
            <p:cNvPr id="842" name="Google Shape;842;p25"/>
            <p:cNvSpPr/>
            <p:nvPr/>
          </p:nvSpPr>
          <p:spPr>
            <a:xfrm>
              <a:off x="0" y="0"/>
              <a:ext cx="38376" cy="1590055"/>
            </a:xfrm>
            <a:custGeom>
              <a:avLst/>
              <a:gdLst/>
              <a:ahLst/>
              <a:cxnLst/>
              <a:rect l="l" t="t" r="r" b="b"/>
              <a:pathLst>
                <a:path w="38376" h="1590055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1590055"/>
                  </a:lnTo>
                  <a:lnTo>
                    <a:pt x="0" y="1590055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843" name="Google Shape;843;p25"/>
            <p:cNvSpPr txBox="1"/>
            <p:nvPr/>
          </p:nvSpPr>
          <p:spPr>
            <a:xfrm>
              <a:off x="0" y="-47625"/>
              <a:ext cx="38376" cy="1637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44" name="Google Shape;844;p25"/>
          <p:cNvPicPr preferRelativeResize="0"/>
          <p:nvPr/>
        </p:nvPicPr>
        <p:blipFill rotWithShape="1">
          <a:blip r:embed="rId3">
            <a:alphaModFix/>
          </a:blip>
          <a:srcRect t="19673" b="19673"/>
          <a:stretch/>
        </p:blipFill>
        <p:spPr>
          <a:xfrm>
            <a:off x="4039165" y="0"/>
            <a:ext cx="753788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25"/>
          <p:cNvSpPr/>
          <p:nvPr/>
        </p:nvSpPr>
        <p:spPr>
          <a:xfrm rot="10800000">
            <a:off x="11589947" y="950666"/>
            <a:ext cx="602053" cy="5951501"/>
          </a:xfrm>
          <a:custGeom>
            <a:avLst/>
            <a:gdLst/>
            <a:ahLst/>
            <a:cxnLst/>
            <a:rect l="l" t="t" r="r" b="b"/>
            <a:pathLst>
              <a:path w="237809" h="2709333" extrusionOk="0">
                <a:moveTo>
                  <a:pt x="0" y="0"/>
                </a:moveTo>
                <a:lnTo>
                  <a:pt x="237809" y="0"/>
                </a:lnTo>
                <a:lnTo>
                  <a:pt x="237809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sp>
        <p:nvSpPr>
          <p:cNvPr id="846" name="Google Shape;846;p25"/>
          <p:cNvSpPr/>
          <p:nvPr/>
        </p:nvSpPr>
        <p:spPr>
          <a:xfrm rot="10800000">
            <a:off x="11589947" y="5904772"/>
            <a:ext cx="602053" cy="997397"/>
          </a:xfrm>
          <a:custGeom>
            <a:avLst/>
            <a:gdLst/>
            <a:ahLst/>
            <a:cxnLst/>
            <a:rect l="l" t="t" r="r" b="b"/>
            <a:pathLst>
              <a:path w="237809" h="752752" extrusionOk="0">
                <a:moveTo>
                  <a:pt x="0" y="0"/>
                </a:moveTo>
                <a:lnTo>
                  <a:pt x="237809" y="0"/>
                </a:lnTo>
                <a:lnTo>
                  <a:pt x="237809" y="752752"/>
                </a:lnTo>
                <a:lnTo>
                  <a:pt x="0" y="752752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grpSp>
        <p:nvGrpSpPr>
          <p:cNvPr id="847" name="Google Shape;847;p25"/>
          <p:cNvGrpSpPr/>
          <p:nvPr/>
        </p:nvGrpSpPr>
        <p:grpSpPr>
          <a:xfrm rot="10800000">
            <a:off x="11590047" y="0"/>
            <a:ext cx="601953" cy="2025954"/>
            <a:chOff x="0" y="-47625"/>
            <a:chExt cx="237809" cy="800377"/>
          </a:xfrm>
        </p:grpSpPr>
        <p:sp>
          <p:nvSpPr>
            <p:cNvPr id="848" name="Google Shape;848;p25"/>
            <p:cNvSpPr/>
            <p:nvPr/>
          </p:nvSpPr>
          <p:spPr>
            <a:xfrm>
              <a:off x="0" y="0"/>
              <a:ext cx="237809" cy="752752"/>
            </a:xfrm>
            <a:custGeom>
              <a:avLst/>
              <a:gdLst/>
              <a:ahLst/>
              <a:cxnLst/>
              <a:rect l="l" t="t" r="r" b="b"/>
              <a:pathLst>
                <a:path w="237809" h="752752" extrusionOk="0">
                  <a:moveTo>
                    <a:pt x="0" y="0"/>
                  </a:moveTo>
                  <a:lnTo>
                    <a:pt x="237809" y="0"/>
                  </a:lnTo>
                  <a:lnTo>
                    <a:pt x="237809" y="752752"/>
                  </a:lnTo>
                  <a:lnTo>
                    <a:pt x="0" y="752752"/>
                  </a:lnTo>
                  <a:close/>
                </a:path>
              </a:pathLst>
            </a:custGeom>
            <a:solidFill>
              <a:srgbClr val="DDDEDA"/>
            </a:solidFill>
            <a:ln>
              <a:noFill/>
            </a:ln>
          </p:spPr>
        </p:sp>
        <p:sp>
          <p:nvSpPr>
            <p:cNvPr id="849" name="Google Shape;849;p25"/>
            <p:cNvSpPr txBox="1"/>
            <p:nvPr/>
          </p:nvSpPr>
          <p:spPr>
            <a:xfrm>
              <a:off x="0" y="-47625"/>
              <a:ext cx="237809" cy="8003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0" name="Google Shape;850;p25"/>
          <p:cNvGrpSpPr/>
          <p:nvPr/>
        </p:nvGrpSpPr>
        <p:grpSpPr>
          <a:xfrm rot="-5400000">
            <a:off x="11757894" y="5471193"/>
            <a:ext cx="97139" cy="771073"/>
            <a:chOff x="0" y="-47625"/>
            <a:chExt cx="38376" cy="304622"/>
          </a:xfrm>
        </p:grpSpPr>
        <p:sp>
          <p:nvSpPr>
            <p:cNvPr id="851" name="Google Shape;851;p25"/>
            <p:cNvSpPr/>
            <p:nvPr/>
          </p:nvSpPr>
          <p:spPr>
            <a:xfrm>
              <a:off x="0" y="0"/>
              <a:ext cx="38376" cy="256997"/>
            </a:xfrm>
            <a:custGeom>
              <a:avLst/>
              <a:gdLst/>
              <a:ahLst/>
              <a:cxnLst/>
              <a:rect l="l" t="t" r="r" b="b"/>
              <a:pathLst>
                <a:path w="38376" h="256997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56997"/>
                  </a:lnTo>
                  <a:lnTo>
                    <a:pt x="0" y="256997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852" name="Google Shape;852;p25"/>
            <p:cNvSpPr txBox="1"/>
            <p:nvPr/>
          </p:nvSpPr>
          <p:spPr>
            <a:xfrm>
              <a:off x="0" y="-47625"/>
              <a:ext cx="38376" cy="304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3" name="Google Shape;853;p25"/>
          <p:cNvGrpSpPr/>
          <p:nvPr/>
        </p:nvGrpSpPr>
        <p:grpSpPr>
          <a:xfrm rot="-5400000">
            <a:off x="11757894" y="1519866"/>
            <a:ext cx="97139" cy="771073"/>
            <a:chOff x="0" y="-47625"/>
            <a:chExt cx="38376" cy="304622"/>
          </a:xfrm>
        </p:grpSpPr>
        <p:sp>
          <p:nvSpPr>
            <p:cNvPr id="854" name="Google Shape;854;p25"/>
            <p:cNvSpPr/>
            <p:nvPr/>
          </p:nvSpPr>
          <p:spPr>
            <a:xfrm>
              <a:off x="0" y="0"/>
              <a:ext cx="38376" cy="256997"/>
            </a:xfrm>
            <a:custGeom>
              <a:avLst/>
              <a:gdLst/>
              <a:ahLst/>
              <a:cxnLst/>
              <a:rect l="l" t="t" r="r" b="b"/>
              <a:pathLst>
                <a:path w="38376" h="256997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56997"/>
                  </a:lnTo>
                  <a:lnTo>
                    <a:pt x="0" y="256997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855" name="Google Shape;855;p25"/>
            <p:cNvSpPr txBox="1"/>
            <p:nvPr/>
          </p:nvSpPr>
          <p:spPr>
            <a:xfrm>
              <a:off x="0" y="-47625"/>
              <a:ext cx="38376" cy="304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6" name="Google Shape;856;p25"/>
          <p:cNvGrpSpPr/>
          <p:nvPr/>
        </p:nvGrpSpPr>
        <p:grpSpPr>
          <a:xfrm rot="10800000">
            <a:off x="11513546" y="0"/>
            <a:ext cx="97139" cy="7009933"/>
            <a:chOff x="0" y="-47625"/>
            <a:chExt cx="38376" cy="2769356"/>
          </a:xfrm>
        </p:grpSpPr>
        <p:sp>
          <p:nvSpPr>
            <p:cNvPr id="857" name="Google Shape;857;p25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858" name="Google Shape;858;p25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9" name="Google Shape;859;p25"/>
          <p:cNvSpPr txBox="1"/>
          <p:nvPr/>
        </p:nvSpPr>
        <p:spPr>
          <a:xfrm>
            <a:off x="88204" y="1235241"/>
            <a:ext cx="3560200" cy="3113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8000"/>
              </a:lnSpc>
            </a:pPr>
            <a:r>
              <a:rPr lang="en-US" sz="18734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02</a:t>
            </a:r>
            <a:endParaRPr sz="1200"/>
          </a:p>
        </p:txBody>
      </p:sp>
      <p:sp>
        <p:nvSpPr>
          <p:cNvPr id="860" name="Google Shape;860;p25"/>
          <p:cNvSpPr txBox="1"/>
          <p:nvPr/>
        </p:nvSpPr>
        <p:spPr>
          <a:xfrm>
            <a:off x="307586" y="5110789"/>
            <a:ext cx="3312600" cy="1414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178" b="1" dirty="0">
                <a:solidFill>
                  <a:srgbClr val="272727"/>
                </a:solidFill>
                <a:latin typeface="Fira Sans"/>
                <a:sym typeface="Fira Sans"/>
              </a:rPr>
              <a:t>SQL</a:t>
            </a:r>
            <a:endParaRPr lang="en-US" sz="4178" b="1" dirty="0">
              <a:solidFill>
                <a:srgbClr val="272727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algn="ctr">
              <a:lnSpc>
                <a:spcPct val="110000"/>
              </a:lnSpc>
            </a:pPr>
            <a:r>
              <a:rPr lang="en-US" sz="4178" b="1" dirty="0" err="1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Streamlit</a:t>
            </a:r>
            <a:r>
              <a:rPr lang="en-US" sz="4178" b="1" dirty="0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372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30"/>
          <p:cNvSpPr txBox="1"/>
          <p:nvPr/>
        </p:nvSpPr>
        <p:spPr>
          <a:xfrm>
            <a:off x="478677" y="759642"/>
            <a:ext cx="11234600" cy="1085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8000"/>
              </a:lnSpc>
            </a:pPr>
            <a:r>
              <a:rPr lang="en-US" sz="6533" dirty="0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SQL-CONNECTOR</a:t>
            </a:r>
            <a:endParaRPr sz="1200" dirty="0"/>
          </a:p>
        </p:txBody>
      </p:sp>
      <p:sp>
        <p:nvSpPr>
          <p:cNvPr id="1072" name="Google Shape;1072;p30"/>
          <p:cNvSpPr/>
          <p:nvPr/>
        </p:nvSpPr>
        <p:spPr>
          <a:xfrm rot="5400000">
            <a:off x="-365197" y="2428803"/>
            <a:ext cx="4794394" cy="4064000"/>
          </a:xfrm>
          <a:custGeom>
            <a:avLst/>
            <a:gdLst/>
            <a:ahLst/>
            <a:cxnLst/>
            <a:rect l="l" t="t" r="r" b="b"/>
            <a:pathLst>
              <a:path w="1630254" h="1381895" extrusionOk="0">
                <a:moveTo>
                  <a:pt x="0" y="0"/>
                </a:moveTo>
                <a:lnTo>
                  <a:pt x="1630254" y="0"/>
                </a:lnTo>
                <a:lnTo>
                  <a:pt x="1630254" y="1381895"/>
                </a:lnTo>
                <a:lnTo>
                  <a:pt x="0" y="1381895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sp>
        <p:nvSpPr>
          <p:cNvPr id="1073" name="Google Shape;1073;p30"/>
          <p:cNvSpPr/>
          <p:nvPr/>
        </p:nvSpPr>
        <p:spPr>
          <a:xfrm rot="5400000">
            <a:off x="3698803" y="2428803"/>
            <a:ext cx="4794394" cy="4064000"/>
          </a:xfrm>
          <a:custGeom>
            <a:avLst/>
            <a:gdLst/>
            <a:ahLst/>
            <a:cxnLst/>
            <a:rect l="l" t="t" r="r" b="b"/>
            <a:pathLst>
              <a:path w="1630254" h="1381895" extrusionOk="0">
                <a:moveTo>
                  <a:pt x="0" y="0"/>
                </a:moveTo>
                <a:lnTo>
                  <a:pt x="1630254" y="0"/>
                </a:lnTo>
                <a:lnTo>
                  <a:pt x="1630254" y="1381895"/>
                </a:lnTo>
                <a:lnTo>
                  <a:pt x="0" y="1381895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grpSp>
        <p:nvGrpSpPr>
          <p:cNvPr id="1074" name="Google Shape;1074;p30"/>
          <p:cNvGrpSpPr/>
          <p:nvPr/>
        </p:nvGrpSpPr>
        <p:grpSpPr>
          <a:xfrm rot="5400000">
            <a:off x="6107706" y="-4167981"/>
            <a:ext cx="97139" cy="12381016"/>
            <a:chOff x="0" y="-47625"/>
            <a:chExt cx="38376" cy="4891266"/>
          </a:xfrm>
        </p:grpSpPr>
        <p:sp>
          <p:nvSpPr>
            <p:cNvPr id="1075" name="Google Shape;1075;p30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076" name="Google Shape;1076;p30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7" name="Google Shape;1077;p30"/>
          <p:cNvGrpSpPr/>
          <p:nvPr/>
        </p:nvGrpSpPr>
        <p:grpSpPr>
          <a:xfrm rot="5400000">
            <a:off x="6107706" y="-5680201"/>
            <a:ext cx="97139" cy="12381016"/>
            <a:chOff x="0" y="-47625"/>
            <a:chExt cx="38376" cy="4891266"/>
          </a:xfrm>
        </p:grpSpPr>
        <p:sp>
          <p:nvSpPr>
            <p:cNvPr id="1078" name="Google Shape;1078;p30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079" name="Google Shape;1079;p30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0" name="Google Shape;1080;p30"/>
          <p:cNvSpPr/>
          <p:nvPr/>
        </p:nvSpPr>
        <p:spPr>
          <a:xfrm rot="5400000">
            <a:off x="7766549" y="2432548"/>
            <a:ext cx="4786903" cy="4064000"/>
          </a:xfrm>
          <a:custGeom>
            <a:avLst/>
            <a:gdLst/>
            <a:ahLst/>
            <a:cxnLst/>
            <a:rect l="l" t="t" r="r" b="b"/>
            <a:pathLst>
              <a:path w="1627707" h="1381895" extrusionOk="0">
                <a:moveTo>
                  <a:pt x="0" y="0"/>
                </a:moveTo>
                <a:lnTo>
                  <a:pt x="1627707" y="0"/>
                </a:lnTo>
                <a:lnTo>
                  <a:pt x="1627707" y="1381895"/>
                </a:lnTo>
                <a:lnTo>
                  <a:pt x="0" y="1381895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grpSp>
        <p:nvGrpSpPr>
          <p:cNvPr id="1081" name="Google Shape;1081;p30"/>
          <p:cNvGrpSpPr/>
          <p:nvPr/>
        </p:nvGrpSpPr>
        <p:grpSpPr>
          <a:xfrm rot="5400000">
            <a:off x="6107706" y="-3474608"/>
            <a:ext cx="97139" cy="12381016"/>
            <a:chOff x="0" y="-47625"/>
            <a:chExt cx="38376" cy="4891266"/>
          </a:xfrm>
        </p:grpSpPr>
        <p:sp>
          <p:nvSpPr>
            <p:cNvPr id="1082" name="Google Shape;1082;p30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083" name="Google Shape;1083;p30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4" name="Google Shape;1084;p30"/>
          <p:cNvGrpSpPr/>
          <p:nvPr/>
        </p:nvGrpSpPr>
        <p:grpSpPr>
          <a:xfrm rot="5400000">
            <a:off x="5798030" y="-3752693"/>
            <a:ext cx="595861" cy="12243813"/>
            <a:chOff x="0" y="0"/>
            <a:chExt cx="235549" cy="4968408"/>
          </a:xfrm>
        </p:grpSpPr>
        <p:sp>
          <p:nvSpPr>
            <p:cNvPr id="1085" name="Google Shape;1085;p30"/>
            <p:cNvSpPr/>
            <p:nvPr/>
          </p:nvSpPr>
          <p:spPr>
            <a:xfrm>
              <a:off x="0" y="0"/>
              <a:ext cx="235549" cy="4968408"/>
            </a:xfrm>
            <a:custGeom>
              <a:avLst/>
              <a:gdLst/>
              <a:ahLst/>
              <a:cxnLst/>
              <a:rect l="l" t="t" r="r" b="b"/>
              <a:pathLst>
                <a:path w="235549" h="4968408" extrusionOk="0">
                  <a:moveTo>
                    <a:pt x="0" y="0"/>
                  </a:moveTo>
                  <a:lnTo>
                    <a:pt x="235549" y="0"/>
                  </a:lnTo>
                  <a:lnTo>
                    <a:pt x="235549" y="4968408"/>
                  </a:lnTo>
                  <a:lnTo>
                    <a:pt x="0" y="4968408"/>
                  </a:lnTo>
                  <a:close/>
                </a:path>
              </a:pathLst>
            </a:custGeom>
            <a:solidFill>
              <a:srgbClr val="DC654E"/>
            </a:solidFill>
            <a:ln>
              <a:noFill/>
            </a:ln>
          </p:spPr>
        </p:sp>
        <p:sp>
          <p:nvSpPr>
            <p:cNvPr id="1086" name="Google Shape;1086;p30"/>
            <p:cNvSpPr txBox="1"/>
            <p:nvPr/>
          </p:nvSpPr>
          <p:spPr>
            <a:xfrm>
              <a:off x="1" y="65688"/>
              <a:ext cx="235500" cy="478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7" name="Google Shape;1087;p30"/>
          <p:cNvSpPr txBox="1"/>
          <p:nvPr/>
        </p:nvSpPr>
        <p:spPr>
          <a:xfrm>
            <a:off x="4683547" y="2035298"/>
            <a:ext cx="2825000" cy="631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933" b="1" dirty="0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Key features</a:t>
            </a:r>
            <a:endParaRPr sz="1600" dirty="0"/>
          </a:p>
        </p:txBody>
      </p:sp>
      <p:sp>
        <p:nvSpPr>
          <p:cNvPr id="1088" name="Google Shape;1088;p30"/>
          <p:cNvSpPr txBox="1"/>
          <p:nvPr/>
        </p:nvSpPr>
        <p:spPr>
          <a:xfrm>
            <a:off x="661001" y="2048844"/>
            <a:ext cx="2825000" cy="631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933" b="1" dirty="0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Introduction</a:t>
            </a:r>
            <a:endParaRPr sz="1200" dirty="0"/>
          </a:p>
        </p:txBody>
      </p:sp>
      <p:sp>
        <p:nvSpPr>
          <p:cNvPr id="1089" name="Google Shape;1089;p30"/>
          <p:cNvSpPr txBox="1"/>
          <p:nvPr/>
        </p:nvSpPr>
        <p:spPr>
          <a:xfrm>
            <a:off x="8704024" y="2062391"/>
            <a:ext cx="2825000" cy="631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933" b="1" dirty="0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Advantages</a:t>
            </a:r>
            <a:endParaRPr sz="1600" dirty="0"/>
          </a:p>
        </p:txBody>
      </p:sp>
      <p:sp>
        <p:nvSpPr>
          <p:cNvPr id="1090" name="Google Shape;1090;p30"/>
          <p:cNvSpPr txBox="1"/>
          <p:nvPr/>
        </p:nvSpPr>
        <p:spPr>
          <a:xfrm>
            <a:off x="316786" y="3083693"/>
            <a:ext cx="3327267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272727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-&gt;Python Library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272727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-&gt;connect with </a:t>
            </a:r>
            <a:r>
              <a:rPr lang="en-US" sz="2400" dirty="0" err="1">
                <a:solidFill>
                  <a:srgbClr val="272727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Mysql</a:t>
            </a:r>
            <a:endParaRPr lang="en-US" sz="2400" dirty="0">
              <a:solidFill>
                <a:srgbClr val="272727"/>
              </a:solidFill>
              <a:latin typeface="Times New Roman" panose="02020603050405020304" pitchFamily="18" charset="0"/>
              <a:ea typeface="Fira Sans"/>
              <a:cs typeface="Times New Roman" panose="02020603050405020304" pitchFamily="18" charset="0"/>
              <a:sym typeface="Fira Sans"/>
            </a:endParaRPr>
          </a:p>
          <a:p>
            <a:pPr lvl="0" algn="just">
              <a:lnSpc>
                <a:spcPct val="150000"/>
              </a:lnSpc>
            </a:pPr>
            <a:r>
              <a:rPr lang="en-US" sz="2400" dirty="0">
                <a:solidFill>
                  <a:srgbClr val="272727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-&gt;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applications to execute SQL queries</a:t>
            </a:r>
            <a:endParaRPr lang="en-US" sz="2400" dirty="0">
              <a:solidFill>
                <a:srgbClr val="272727"/>
              </a:solidFill>
              <a:latin typeface="Times New Roman" panose="02020603050405020304" pitchFamily="18" charset="0"/>
              <a:ea typeface="Fira Sans"/>
              <a:cs typeface="Times New Roman" panose="02020603050405020304" pitchFamily="18" charset="0"/>
              <a:sym typeface="Fira Sans"/>
            </a:endParaRPr>
          </a:p>
        </p:txBody>
      </p:sp>
      <p:sp>
        <p:nvSpPr>
          <p:cNvPr id="1094" name="Google Shape;1094;p30"/>
          <p:cNvSpPr txBox="1"/>
          <p:nvPr/>
        </p:nvSpPr>
        <p:spPr>
          <a:xfrm>
            <a:off x="4525399" y="3076550"/>
            <a:ext cx="3484735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-&gt;Database connectivity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-&gt;SQL queries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-&gt;Data retrievals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-&gt;Error Handling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-&gt;Connecting Pooling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7" name="Google Shape;1097;p30"/>
          <p:cNvSpPr txBox="1"/>
          <p:nvPr/>
        </p:nvSpPr>
        <p:spPr>
          <a:xfrm>
            <a:off x="8909287" y="3142915"/>
            <a:ext cx="3887723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72727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-&gt;Easy to use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7272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ira Sans"/>
              </a:rPr>
              <a:t>-&gt;Performance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7272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ira Sans"/>
              </a:rPr>
              <a:t>-&gt;Flexibility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99" name="Google Shape;1099;p30"/>
          <p:cNvGrpSpPr/>
          <p:nvPr/>
        </p:nvGrpSpPr>
        <p:grpSpPr>
          <a:xfrm rot="10800000">
            <a:off x="8079431" y="2022528"/>
            <a:ext cx="97139" cy="4956023"/>
            <a:chOff x="0" y="-47625"/>
            <a:chExt cx="38376" cy="1957935"/>
          </a:xfrm>
        </p:grpSpPr>
        <p:sp>
          <p:nvSpPr>
            <p:cNvPr id="1100" name="Google Shape;1100;p30"/>
            <p:cNvSpPr/>
            <p:nvPr/>
          </p:nvSpPr>
          <p:spPr>
            <a:xfrm>
              <a:off x="0" y="0"/>
              <a:ext cx="38376" cy="1910310"/>
            </a:xfrm>
            <a:custGeom>
              <a:avLst/>
              <a:gdLst/>
              <a:ahLst/>
              <a:cxnLst/>
              <a:rect l="l" t="t" r="r" b="b"/>
              <a:pathLst>
                <a:path w="38376" h="1910310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1910310"/>
                  </a:lnTo>
                  <a:lnTo>
                    <a:pt x="0" y="191031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101" name="Google Shape;1101;p30"/>
            <p:cNvSpPr txBox="1"/>
            <p:nvPr/>
          </p:nvSpPr>
          <p:spPr>
            <a:xfrm>
              <a:off x="0" y="-47625"/>
              <a:ext cx="38376" cy="1957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2" name="Google Shape;1102;p30"/>
          <p:cNvGrpSpPr/>
          <p:nvPr/>
        </p:nvGrpSpPr>
        <p:grpSpPr>
          <a:xfrm rot="10800000">
            <a:off x="4036157" y="2022528"/>
            <a:ext cx="97139" cy="4956023"/>
            <a:chOff x="0" y="-47625"/>
            <a:chExt cx="38376" cy="1957935"/>
          </a:xfrm>
        </p:grpSpPr>
        <p:sp>
          <p:nvSpPr>
            <p:cNvPr id="1103" name="Google Shape;1103;p30"/>
            <p:cNvSpPr/>
            <p:nvPr/>
          </p:nvSpPr>
          <p:spPr>
            <a:xfrm>
              <a:off x="0" y="0"/>
              <a:ext cx="38376" cy="1910310"/>
            </a:xfrm>
            <a:custGeom>
              <a:avLst/>
              <a:gdLst/>
              <a:ahLst/>
              <a:cxnLst/>
              <a:rect l="l" t="t" r="r" b="b"/>
              <a:pathLst>
                <a:path w="38376" h="1910310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1910310"/>
                  </a:lnTo>
                  <a:lnTo>
                    <a:pt x="0" y="191031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104" name="Google Shape;1104;p30"/>
            <p:cNvSpPr txBox="1"/>
            <p:nvPr/>
          </p:nvSpPr>
          <p:spPr>
            <a:xfrm>
              <a:off x="0" y="-47625"/>
              <a:ext cx="38376" cy="1957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5" name="Google Shape;1105;p30"/>
          <p:cNvGrpSpPr/>
          <p:nvPr/>
        </p:nvGrpSpPr>
        <p:grpSpPr>
          <a:xfrm>
            <a:off x="0" y="-120551"/>
            <a:ext cx="12192000" cy="582288"/>
            <a:chOff x="0" y="-47625"/>
            <a:chExt cx="4816593" cy="230040"/>
          </a:xfrm>
        </p:grpSpPr>
        <p:sp>
          <p:nvSpPr>
            <p:cNvPr id="1106" name="Google Shape;1106;p30"/>
            <p:cNvSpPr/>
            <p:nvPr/>
          </p:nvSpPr>
          <p:spPr>
            <a:xfrm>
              <a:off x="0" y="0"/>
              <a:ext cx="4816592" cy="182415"/>
            </a:xfrm>
            <a:custGeom>
              <a:avLst/>
              <a:gdLst/>
              <a:ahLst/>
              <a:cxnLst/>
              <a:rect l="l" t="t" r="r" b="b"/>
              <a:pathLst>
                <a:path w="4816592" h="182415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82415"/>
                  </a:lnTo>
                  <a:lnTo>
                    <a:pt x="0" y="182415"/>
                  </a:ln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</p:spPr>
        </p:sp>
        <p:sp>
          <p:nvSpPr>
            <p:cNvPr id="1107" name="Google Shape;1107;p30"/>
            <p:cNvSpPr txBox="1"/>
            <p:nvPr/>
          </p:nvSpPr>
          <p:spPr>
            <a:xfrm>
              <a:off x="0" y="-47625"/>
              <a:ext cx="4816593" cy="230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4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9" name="Google Shape;899;p27"/>
          <p:cNvGrpSpPr/>
          <p:nvPr/>
        </p:nvGrpSpPr>
        <p:grpSpPr>
          <a:xfrm>
            <a:off x="685800" y="700249"/>
            <a:ext cx="10820400" cy="5336953"/>
            <a:chOff x="0" y="-47625"/>
            <a:chExt cx="4274726" cy="2108426"/>
          </a:xfrm>
        </p:grpSpPr>
        <p:sp>
          <p:nvSpPr>
            <p:cNvPr id="900" name="Google Shape;900;p27"/>
            <p:cNvSpPr/>
            <p:nvPr/>
          </p:nvSpPr>
          <p:spPr>
            <a:xfrm>
              <a:off x="0" y="0"/>
              <a:ext cx="4274726" cy="2060801"/>
            </a:xfrm>
            <a:custGeom>
              <a:avLst/>
              <a:gdLst/>
              <a:ahLst/>
              <a:cxnLst/>
              <a:rect l="l" t="t" r="r" b="b"/>
              <a:pathLst>
                <a:path w="4274726" h="2060801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2060801"/>
                  </a:lnTo>
                  <a:lnTo>
                    <a:pt x="0" y="20608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01" name="Google Shape;901;p27"/>
            <p:cNvSpPr txBox="1"/>
            <p:nvPr/>
          </p:nvSpPr>
          <p:spPr>
            <a:xfrm>
              <a:off x="0" y="-47625"/>
              <a:ext cx="4274726" cy="21084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2" name="Google Shape;902;p27"/>
          <p:cNvSpPr/>
          <p:nvPr/>
        </p:nvSpPr>
        <p:spPr>
          <a:xfrm>
            <a:off x="637234" y="-366"/>
            <a:ext cx="7792470" cy="772613"/>
          </a:xfrm>
          <a:custGeom>
            <a:avLst/>
            <a:gdLst/>
            <a:ahLst/>
            <a:cxnLst/>
            <a:rect l="l" t="t" r="r" b="b"/>
            <a:pathLst>
              <a:path w="3078000" h="382482" extrusionOk="0">
                <a:moveTo>
                  <a:pt x="0" y="0"/>
                </a:moveTo>
                <a:lnTo>
                  <a:pt x="3078000" y="0"/>
                </a:lnTo>
                <a:lnTo>
                  <a:pt x="3078000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903" name="Google Shape;903;p27"/>
          <p:cNvSpPr/>
          <p:nvPr/>
        </p:nvSpPr>
        <p:spPr>
          <a:xfrm>
            <a:off x="-34233" y="6134335"/>
            <a:ext cx="720150" cy="723529"/>
          </a:xfrm>
          <a:custGeom>
            <a:avLst/>
            <a:gdLst/>
            <a:ahLst/>
            <a:cxnLst/>
            <a:rect l="l" t="t" r="r" b="b"/>
            <a:pathLst>
              <a:path w="284457" h="382482" extrusionOk="0">
                <a:moveTo>
                  <a:pt x="0" y="0"/>
                </a:moveTo>
                <a:lnTo>
                  <a:pt x="284457" y="0"/>
                </a:lnTo>
                <a:lnTo>
                  <a:pt x="28445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pSp>
        <p:nvGrpSpPr>
          <p:cNvPr id="904" name="Google Shape;904;p27"/>
          <p:cNvGrpSpPr/>
          <p:nvPr/>
        </p:nvGrpSpPr>
        <p:grpSpPr>
          <a:xfrm>
            <a:off x="-34233" y="-316478"/>
            <a:ext cx="720033" cy="1088708"/>
            <a:chOff x="0" y="-47625"/>
            <a:chExt cx="284457" cy="430107"/>
          </a:xfrm>
        </p:grpSpPr>
        <p:sp>
          <p:nvSpPr>
            <p:cNvPr id="905" name="Google Shape;905;p27"/>
            <p:cNvSpPr/>
            <p:nvPr/>
          </p:nvSpPr>
          <p:spPr>
            <a:xfrm>
              <a:off x="0" y="0"/>
              <a:ext cx="284457" cy="382482"/>
            </a:xfrm>
            <a:custGeom>
              <a:avLst/>
              <a:gdLst/>
              <a:ahLst/>
              <a:cxnLst/>
              <a:rect l="l" t="t" r="r" b="b"/>
              <a:pathLst>
                <a:path w="284457" h="382482" extrusionOk="0">
                  <a:moveTo>
                    <a:pt x="0" y="0"/>
                  </a:moveTo>
                  <a:lnTo>
                    <a:pt x="284457" y="0"/>
                  </a:lnTo>
                  <a:lnTo>
                    <a:pt x="284457" y="382482"/>
                  </a:lnTo>
                  <a:lnTo>
                    <a:pt x="0" y="3824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06" name="Google Shape;906;p27"/>
            <p:cNvSpPr txBox="1"/>
            <p:nvPr/>
          </p:nvSpPr>
          <p:spPr>
            <a:xfrm>
              <a:off x="0" y="-47625"/>
              <a:ext cx="284457" cy="430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7" name="Google Shape;907;p27"/>
          <p:cNvSpPr/>
          <p:nvPr/>
        </p:nvSpPr>
        <p:spPr>
          <a:xfrm>
            <a:off x="2197384" y="6088000"/>
            <a:ext cx="9996253" cy="772613"/>
          </a:xfrm>
          <a:custGeom>
            <a:avLst/>
            <a:gdLst/>
            <a:ahLst/>
            <a:cxnLst/>
            <a:rect l="l" t="t" r="r" b="b"/>
            <a:pathLst>
              <a:path w="3948487" h="382482" extrusionOk="0">
                <a:moveTo>
                  <a:pt x="0" y="0"/>
                </a:moveTo>
                <a:lnTo>
                  <a:pt x="3948487" y="0"/>
                </a:lnTo>
                <a:lnTo>
                  <a:pt x="394848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sp>
        <p:nvSpPr>
          <p:cNvPr id="908" name="Google Shape;908;p27"/>
          <p:cNvSpPr/>
          <p:nvPr/>
        </p:nvSpPr>
        <p:spPr>
          <a:xfrm>
            <a:off x="8428417" y="-7"/>
            <a:ext cx="3761179" cy="772613"/>
          </a:xfrm>
          <a:custGeom>
            <a:avLst/>
            <a:gdLst/>
            <a:ahLst/>
            <a:cxnLst/>
            <a:rect l="l" t="t" r="r" b="b"/>
            <a:pathLst>
              <a:path w="3343270" h="382482" extrusionOk="0">
                <a:moveTo>
                  <a:pt x="0" y="0"/>
                </a:moveTo>
                <a:lnTo>
                  <a:pt x="3343270" y="0"/>
                </a:lnTo>
                <a:lnTo>
                  <a:pt x="3343270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sp>
        <p:nvSpPr>
          <p:cNvPr id="909" name="Google Shape;909;p27"/>
          <p:cNvSpPr/>
          <p:nvPr/>
        </p:nvSpPr>
        <p:spPr>
          <a:xfrm>
            <a:off x="11554767" y="-367"/>
            <a:ext cx="637184" cy="772613"/>
          </a:xfrm>
          <a:custGeom>
            <a:avLst/>
            <a:gdLst/>
            <a:ahLst/>
            <a:cxnLst/>
            <a:rect l="l" t="t" r="r" b="b"/>
            <a:pathLst>
              <a:path w="284457" h="382482" extrusionOk="0">
                <a:moveTo>
                  <a:pt x="0" y="0"/>
                </a:moveTo>
                <a:lnTo>
                  <a:pt x="284457" y="0"/>
                </a:lnTo>
                <a:lnTo>
                  <a:pt x="28445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grpSp>
        <p:nvGrpSpPr>
          <p:cNvPr id="910" name="Google Shape;910;p27"/>
          <p:cNvGrpSpPr/>
          <p:nvPr/>
        </p:nvGrpSpPr>
        <p:grpSpPr>
          <a:xfrm rot="5400000">
            <a:off x="6107706" y="-5418278"/>
            <a:ext cx="97139" cy="12381016"/>
            <a:chOff x="0" y="-47625"/>
            <a:chExt cx="38376" cy="4891266"/>
          </a:xfrm>
        </p:grpSpPr>
        <p:sp>
          <p:nvSpPr>
            <p:cNvPr id="911" name="Google Shape;911;p27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2" name="Google Shape;912;p27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3" name="Google Shape;913;p27"/>
          <p:cNvGrpSpPr/>
          <p:nvPr/>
        </p:nvGrpSpPr>
        <p:grpSpPr>
          <a:xfrm rot="5400000">
            <a:off x="6107706" y="-104738"/>
            <a:ext cx="97139" cy="12381016"/>
            <a:chOff x="0" y="-47625"/>
            <a:chExt cx="38376" cy="4891266"/>
          </a:xfrm>
        </p:grpSpPr>
        <p:sp>
          <p:nvSpPr>
            <p:cNvPr id="914" name="Google Shape;914;p27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5" name="Google Shape;915;p27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6" name="Google Shape;916;p27"/>
          <p:cNvGrpSpPr/>
          <p:nvPr/>
        </p:nvGrpSpPr>
        <p:grpSpPr>
          <a:xfrm rot="10800000">
            <a:off x="8379849" y="0"/>
            <a:ext cx="97139" cy="892781"/>
            <a:chOff x="0" y="-47625"/>
            <a:chExt cx="38376" cy="352703"/>
          </a:xfrm>
        </p:grpSpPr>
        <p:sp>
          <p:nvSpPr>
            <p:cNvPr id="917" name="Google Shape;917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8" name="Google Shape;918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9" name="Google Shape;919;p27"/>
          <p:cNvGrpSpPr/>
          <p:nvPr/>
        </p:nvGrpSpPr>
        <p:grpSpPr>
          <a:xfrm rot="10800000">
            <a:off x="2148822" y="6085770"/>
            <a:ext cx="97139" cy="892781"/>
            <a:chOff x="0" y="-47625"/>
            <a:chExt cx="38376" cy="352703"/>
          </a:xfrm>
        </p:grpSpPr>
        <p:sp>
          <p:nvSpPr>
            <p:cNvPr id="920" name="Google Shape;920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1" name="Google Shape;921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2" name="Google Shape;922;p27"/>
          <p:cNvGrpSpPr/>
          <p:nvPr/>
        </p:nvGrpSpPr>
        <p:grpSpPr>
          <a:xfrm rot="10800000">
            <a:off x="9946039" y="6085770"/>
            <a:ext cx="97139" cy="892781"/>
            <a:chOff x="0" y="-47625"/>
            <a:chExt cx="38376" cy="352703"/>
          </a:xfrm>
        </p:grpSpPr>
        <p:sp>
          <p:nvSpPr>
            <p:cNvPr id="923" name="Google Shape;923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4" name="Google Shape;924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5" name="Google Shape;925;p27"/>
          <p:cNvGrpSpPr/>
          <p:nvPr/>
        </p:nvGrpSpPr>
        <p:grpSpPr>
          <a:xfrm rot="10800000">
            <a:off x="588661" y="0"/>
            <a:ext cx="97139" cy="7009933"/>
            <a:chOff x="0" y="-47625"/>
            <a:chExt cx="38376" cy="2769356"/>
          </a:xfrm>
        </p:grpSpPr>
        <p:sp>
          <p:nvSpPr>
            <p:cNvPr id="926" name="Google Shape;926;p27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7" name="Google Shape;927;p27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8" name="Google Shape;928;p27"/>
          <p:cNvGrpSpPr/>
          <p:nvPr/>
        </p:nvGrpSpPr>
        <p:grpSpPr>
          <a:xfrm rot="10800000">
            <a:off x="11506200" y="0"/>
            <a:ext cx="97139" cy="7009933"/>
            <a:chOff x="0" y="-47625"/>
            <a:chExt cx="38376" cy="2769356"/>
          </a:xfrm>
        </p:grpSpPr>
        <p:sp>
          <p:nvSpPr>
            <p:cNvPr id="929" name="Google Shape;929;p27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30" name="Google Shape;930;p27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1" name="Google Shape;931;p27"/>
          <p:cNvSpPr/>
          <p:nvPr/>
        </p:nvSpPr>
        <p:spPr>
          <a:xfrm>
            <a:off x="10043183" y="6134333"/>
            <a:ext cx="1463263" cy="723529"/>
          </a:xfrm>
          <a:custGeom>
            <a:avLst/>
            <a:gdLst/>
            <a:ahLst/>
            <a:cxnLst/>
            <a:rect l="l" t="t" r="r" b="b"/>
            <a:pathLst>
              <a:path w="577984" h="382482" extrusionOk="0">
                <a:moveTo>
                  <a:pt x="0" y="0"/>
                </a:moveTo>
                <a:lnTo>
                  <a:pt x="577984" y="0"/>
                </a:lnTo>
                <a:lnTo>
                  <a:pt x="577984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932" name="Google Shape;932;p27"/>
          <p:cNvSpPr txBox="1"/>
          <p:nvPr/>
        </p:nvSpPr>
        <p:spPr>
          <a:xfrm>
            <a:off x="846393" y="2566369"/>
            <a:ext cx="10255400" cy="179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866" dirty="0">
                <a:solidFill>
                  <a:srgbClr val="272727"/>
                </a:solidFill>
                <a:latin typeface="Marcellus"/>
                <a:sym typeface="Marcellus"/>
              </a:rPr>
              <a:t>SQL COMMANDS IN MySQL</a:t>
            </a:r>
          </a:p>
          <a:p>
            <a:pPr algn="ctr">
              <a:lnSpc>
                <a:spcPct val="120000"/>
              </a:lnSpc>
            </a:pPr>
            <a:r>
              <a:rPr lang="en-US" sz="4866" dirty="0">
                <a:solidFill>
                  <a:srgbClr val="272727"/>
                </a:solidFill>
                <a:latin typeface="Marcellus"/>
                <a:sym typeface="Marcellus"/>
              </a:rPr>
              <a:t>Are as follows….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66882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9" name="Google Shape;899;p27"/>
          <p:cNvGrpSpPr/>
          <p:nvPr/>
        </p:nvGrpSpPr>
        <p:grpSpPr>
          <a:xfrm>
            <a:off x="685800" y="700249"/>
            <a:ext cx="10820400" cy="5336953"/>
            <a:chOff x="0" y="-47625"/>
            <a:chExt cx="4274726" cy="2108426"/>
          </a:xfrm>
        </p:grpSpPr>
        <p:sp>
          <p:nvSpPr>
            <p:cNvPr id="900" name="Google Shape;900;p27"/>
            <p:cNvSpPr/>
            <p:nvPr/>
          </p:nvSpPr>
          <p:spPr>
            <a:xfrm>
              <a:off x="0" y="0"/>
              <a:ext cx="4274726" cy="2060801"/>
            </a:xfrm>
            <a:custGeom>
              <a:avLst/>
              <a:gdLst/>
              <a:ahLst/>
              <a:cxnLst/>
              <a:rect l="l" t="t" r="r" b="b"/>
              <a:pathLst>
                <a:path w="4274726" h="2060801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2060801"/>
                  </a:lnTo>
                  <a:lnTo>
                    <a:pt x="0" y="20608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01" name="Google Shape;901;p27"/>
            <p:cNvSpPr txBox="1"/>
            <p:nvPr/>
          </p:nvSpPr>
          <p:spPr>
            <a:xfrm>
              <a:off x="0" y="-47625"/>
              <a:ext cx="4274726" cy="21084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2" name="Google Shape;902;p27"/>
          <p:cNvSpPr/>
          <p:nvPr/>
        </p:nvSpPr>
        <p:spPr>
          <a:xfrm>
            <a:off x="637234" y="-366"/>
            <a:ext cx="7792470" cy="772613"/>
          </a:xfrm>
          <a:custGeom>
            <a:avLst/>
            <a:gdLst/>
            <a:ahLst/>
            <a:cxnLst/>
            <a:rect l="l" t="t" r="r" b="b"/>
            <a:pathLst>
              <a:path w="3078000" h="382482" extrusionOk="0">
                <a:moveTo>
                  <a:pt x="0" y="0"/>
                </a:moveTo>
                <a:lnTo>
                  <a:pt x="3078000" y="0"/>
                </a:lnTo>
                <a:lnTo>
                  <a:pt x="3078000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903" name="Google Shape;903;p27"/>
          <p:cNvSpPr/>
          <p:nvPr/>
        </p:nvSpPr>
        <p:spPr>
          <a:xfrm>
            <a:off x="-34233" y="6134335"/>
            <a:ext cx="720150" cy="723529"/>
          </a:xfrm>
          <a:custGeom>
            <a:avLst/>
            <a:gdLst/>
            <a:ahLst/>
            <a:cxnLst/>
            <a:rect l="l" t="t" r="r" b="b"/>
            <a:pathLst>
              <a:path w="284457" h="382482" extrusionOk="0">
                <a:moveTo>
                  <a:pt x="0" y="0"/>
                </a:moveTo>
                <a:lnTo>
                  <a:pt x="284457" y="0"/>
                </a:lnTo>
                <a:lnTo>
                  <a:pt x="28445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pSp>
        <p:nvGrpSpPr>
          <p:cNvPr id="904" name="Google Shape;904;p27"/>
          <p:cNvGrpSpPr/>
          <p:nvPr/>
        </p:nvGrpSpPr>
        <p:grpSpPr>
          <a:xfrm>
            <a:off x="-34233" y="-316478"/>
            <a:ext cx="720033" cy="1088708"/>
            <a:chOff x="0" y="-47625"/>
            <a:chExt cx="284457" cy="430107"/>
          </a:xfrm>
        </p:grpSpPr>
        <p:sp>
          <p:nvSpPr>
            <p:cNvPr id="905" name="Google Shape;905;p27"/>
            <p:cNvSpPr/>
            <p:nvPr/>
          </p:nvSpPr>
          <p:spPr>
            <a:xfrm>
              <a:off x="0" y="0"/>
              <a:ext cx="284457" cy="382482"/>
            </a:xfrm>
            <a:custGeom>
              <a:avLst/>
              <a:gdLst/>
              <a:ahLst/>
              <a:cxnLst/>
              <a:rect l="l" t="t" r="r" b="b"/>
              <a:pathLst>
                <a:path w="284457" h="382482" extrusionOk="0">
                  <a:moveTo>
                    <a:pt x="0" y="0"/>
                  </a:moveTo>
                  <a:lnTo>
                    <a:pt x="284457" y="0"/>
                  </a:lnTo>
                  <a:lnTo>
                    <a:pt x="284457" y="382482"/>
                  </a:lnTo>
                  <a:lnTo>
                    <a:pt x="0" y="3824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06" name="Google Shape;906;p27"/>
            <p:cNvSpPr txBox="1"/>
            <p:nvPr/>
          </p:nvSpPr>
          <p:spPr>
            <a:xfrm>
              <a:off x="0" y="-47625"/>
              <a:ext cx="284457" cy="430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7" name="Google Shape;907;p27"/>
          <p:cNvSpPr/>
          <p:nvPr/>
        </p:nvSpPr>
        <p:spPr>
          <a:xfrm>
            <a:off x="2197384" y="6088000"/>
            <a:ext cx="9996253" cy="772613"/>
          </a:xfrm>
          <a:custGeom>
            <a:avLst/>
            <a:gdLst/>
            <a:ahLst/>
            <a:cxnLst/>
            <a:rect l="l" t="t" r="r" b="b"/>
            <a:pathLst>
              <a:path w="3948487" h="382482" extrusionOk="0">
                <a:moveTo>
                  <a:pt x="0" y="0"/>
                </a:moveTo>
                <a:lnTo>
                  <a:pt x="3948487" y="0"/>
                </a:lnTo>
                <a:lnTo>
                  <a:pt x="394848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sp>
        <p:nvSpPr>
          <p:cNvPr id="908" name="Google Shape;908;p27"/>
          <p:cNvSpPr/>
          <p:nvPr/>
        </p:nvSpPr>
        <p:spPr>
          <a:xfrm>
            <a:off x="8428417" y="-7"/>
            <a:ext cx="3761179" cy="772613"/>
          </a:xfrm>
          <a:custGeom>
            <a:avLst/>
            <a:gdLst/>
            <a:ahLst/>
            <a:cxnLst/>
            <a:rect l="l" t="t" r="r" b="b"/>
            <a:pathLst>
              <a:path w="3343270" h="382482" extrusionOk="0">
                <a:moveTo>
                  <a:pt x="0" y="0"/>
                </a:moveTo>
                <a:lnTo>
                  <a:pt x="3343270" y="0"/>
                </a:lnTo>
                <a:lnTo>
                  <a:pt x="3343270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sp>
        <p:nvSpPr>
          <p:cNvPr id="909" name="Google Shape;909;p27"/>
          <p:cNvSpPr/>
          <p:nvPr/>
        </p:nvSpPr>
        <p:spPr>
          <a:xfrm>
            <a:off x="11554767" y="-367"/>
            <a:ext cx="637184" cy="772613"/>
          </a:xfrm>
          <a:custGeom>
            <a:avLst/>
            <a:gdLst/>
            <a:ahLst/>
            <a:cxnLst/>
            <a:rect l="l" t="t" r="r" b="b"/>
            <a:pathLst>
              <a:path w="284457" h="382482" extrusionOk="0">
                <a:moveTo>
                  <a:pt x="0" y="0"/>
                </a:moveTo>
                <a:lnTo>
                  <a:pt x="284457" y="0"/>
                </a:lnTo>
                <a:lnTo>
                  <a:pt x="28445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grpSp>
        <p:nvGrpSpPr>
          <p:cNvPr id="910" name="Google Shape;910;p27"/>
          <p:cNvGrpSpPr/>
          <p:nvPr/>
        </p:nvGrpSpPr>
        <p:grpSpPr>
          <a:xfrm rot="5400000">
            <a:off x="6107706" y="-5418278"/>
            <a:ext cx="97139" cy="12381016"/>
            <a:chOff x="0" y="-47625"/>
            <a:chExt cx="38376" cy="4891266"/>
          </a:xfrm>
        </p:grpSpPr>
        <p:sp>
          <p:nvSpPr>
            <p:cNvPr id="911" name="Google Shape;911;p27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2" name="Google Shape;912;p27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3" name="Google Shape;913;p27"/>
          <p:cNvGrpSpPr/>
          <p:nvPr/>
        </p:nvGrpSpPr>
        <p:grpSpPr>
          <a:xfrm rot="5400000">
            <a:off x="6107706" y="-104738"/>
            <a:ext cx="97139" cy="12381016"/>
            <a:chOff x="0" y="-47625"/>
            <a:chExt cx="38376" cy="4891266"/>
          </a:xfrm>
        </p:grpSpPr>
        <p:sp>
          <p:nvSpPr>
            <p:cNvPr id="914" name="Google Shape;914;p27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5" name="Google Shape;915;p27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6" name="Google Shape;916;p27"/>
          <p:cNvGrpSpPr/>
          <p:nvPr/>
        </p:nvGrpSpPr>
        <p:grpSpPr>
          <a:xfrm rot="10800000">
            <a:off x="8379849" y="0"/>
            <a:ext cx="97139" cy="892781"/>
            <a:chOff x="0" y="-47625"/>
            <a:chExt cx="38376" cy="352703"/>
          </a:xfrm>
        </p:grpSpPr>
        <p:sp>
          <p:nvSpPr>
            <p:cNvPr id="917" name="Google Shape;917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8" name="Google Shape;918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9" name="Google Shape;919;p27"/>
          <p:cNvGrpSpPr/>
          <p:nvPr/>
        </p:nvGrpSpPr>
        <p:grpSpPr>
          <a:xfrm rot="10800000">
            <a:off x="2148822" y="6085770"/>
            <a:ext cx="97139" cy="892781"/>
            <a:chOff x="0" y="-47625"/>
            <a:chExt cx="38376" cy="352703"/>
          </a:xfrm>
        </p:grpSpPr>
        <p:sp>
          <p:nvSpPr>
            <p:cNvPr id="920" name="Google Shape;920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1" name="Google Shape;921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2" name="Google Shape;922;p27"/>
          <p:cNvGrpSpPr/>
          <p:nvPr/>
        </p:nvGrpSpPr>
        <p:grpSpPr>
          <a:xfrm rot="10800000">
            <a:off x="9946039" y="6085770"/>
            <a:ext cx="97139" cy="892781"/>
            <a:chOff x="0" y="-47625"/>
            <a:chExt cx="38376" cy="352703"/>
          </a:xfrm>
        </p:grpSpPr>
        <p:sp>
          <p:nvSpPr>
            <p:cNvPr id="923" name="Google Shape;923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4" name="Google Shape;924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5" name="Google Shape;925;p27"/>
          <p:cNvGrpSpPr/>
          <p:nvPr/>
        </p:nvGrpSpPr>
        <p:grpSpPr>
          <a:xfrm rot="10800000">
            <a:off x="588661" y="0"/>
            <a:ext cx="97139" cy="7009933"/>
            <a:chOff x="0" y="-47625"/>
            <a:chExt cx="38376" cy="2769356"/>
          </a:xfrm>
        </p:grpSpPr>
        <p:sp>
          <p:nvSpPr>
            <p:cNvPr id="926" name="Google Shape;926;p27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7" name="Google Shape;927;p27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8" name="Google Shape;928;p27"/>
          <p:cNvGrpSpPr/>
          <p:nvPr/>
        </p:nvGrpSpPr>
        <p:grpSpPr>
          <a:xfrm rot="10800000">
            <a:off x="11506200" y="0"/>
            <a:ext cx="97139" cy="7009933"/>
            <a:chOff x="0" y="-47625"/>
            <a:chExt cx="38376" cy="2769356"/>
          </a:xfrm>
        </p:grpSpPr>
        <p:sp>
          <p:nvSpPr>
            <p:cNvPr id="929" name="Google Shape;929;p27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30" name="Google Shape;930;p27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1" name="Google Shape;931;p27"/>
          <p:cNvSpPr/>
          <p:nvPr/>
        </p:nvSpPr>
        <p:spPr>
          <a:xfrm>
            <a:off x="10043183" y="6134333"/>
            <a:ext cx="1463263" cy="723529"/>
          </a:xfrm>
          <a:custGeom>
            <a:avLst/>
            <a:gdLst/>
            <a:ahLst/>
            <a:cxnLst/>
            <a:rect l="l" t="t" r="r" b="b"/>
            <a:pathLst>
              <a:path w="577984" h="382482" extrusionOk="0">
                <a:moveTo>
                  <a:pt x="0" y="0"/>
                </a:moveTo>
                <a:lnTo>
                  <a:pt x="577984" y="0"/>
                </a:lnTo>
                <a:lnTo>
                  <a:pt x="577984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932" name="Google Shape;932;p27"/>
          <p:cNvSpPr txBox="1"/>
          <p:nvPr/>
        </p:nvSpPr>
        <p:spPr>
          <a:xfrm>
            <a:off x="794173" y="1012701"/>
            <a:ext cx="10255400" cy="4874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2933" dirty="0"/>
              <a:t>Step1-&gt;CREATE </a:t>
            </a:r>
            <a:r>
              <a:rPr lang="en-US" sz="2933" dirty="0"/>
              <a:t>DATABASE </a:t>
            </a:r>
            <a:r>
              <a:rPr lang="en-US" sz="2933" dirty="0" err="1"/>
              <a:t>FarmManagement</a:t>
            </a:r>
            <a:r>
              <a:rPr lang="en-US" sz="2933" dirty="0"/>
              <a:t>;</a:t>
            </a:r>
          </a:p>
          <a:p>
            <a:pPr lvl="0">
              <a:lnSpc>
                <a:spcPct val="120000"/>
              </a:lnSpc>
            </a:pPr>
            <a:endParaRPr lang="en-US" sz="2933" dirty="0"/>
          </a:p>
          <a:p>
            <a:pPr lvl="0">
              <a:lnSpc>
                <a:spcPct val="120000"/>
              </a:lnSpc>
            </a:pPr>
            <a:r>
              <a:rPr lang="en-US" sz="2933" dirty="0"/>
              <a:t>Step2-&gt;USE </a:t>
            </a:r>
            <a:r>
              <a:rPr lang="en-US" sz="2933" dirty="0" err="1"/>
              <a:t>FarmManagement</a:t>
            </a:r>
            <a:r>
              <a:rPr lang="en-US" sz="2933" dirty="0"/>
              <a:t>;</a:t>
            </a:r>
          </a:p>
          <a:p>
            <a:pPr lvl="0">
              <a:lnSpc>
                <a:spcPct val="120000"/>
              </a:lnSpc>
            </a:pPr>
            <a:endParaRPr lang="en-US" sz="2933" dirty="0"/>
          </a:p>
          <a:p>
            <a:pPr lvl="0">
              <a:lnSpc>
                <a:spcPct val="120000"/>
              </a:lnSpc>
            </a:pPr>
            <a:r>
              <a:rPr lang="en-US" sz="2933" dirty="0"/>
              <a:t>Step3-&gt;CREATE </a:t>
            </a:r>
            <a:r>
              <a:rPr lang="en-US" sz="2933" dirty="0"/>
              <a:t>TABLE Farmer ( </a:t>
            </a:r>
            <a:endParaRPr lang="en-US" sz="2933" dirty="0"/>
          </a:p>
          <a:p>
            <a:pPr lvl="0">
              <a:lnSpc>
                <a:spcPct val="120000"/>
              </a:lnSpc>
            </a:pPr>
            <a:r>
              <a:rPr lang="en-US" sz="2933" dirty="0" err="1"/>
              <a:t>farmer_id</a:t>
            </a:r>
            <a:r>
              <a:rPr lang="en-US" sz="2933" dirty="0"/>
              <a:t> </a:t>
            </a:r>
            <a:r>
              <a:rPr lang="en-US" sz="2933" dirty="0"/>
              <a:t>INT PRIMARY KEY, </a:t>
            </a:r>
            <a:endParaRPr lang="en-US" sz="2933" dirty="0"/>
          </a:p>
          <a:p>
            <a:pPr lvl="0">
              <a:lnSpc>
                <a:spcPct val="120000"/>
              </a:lnSpc>
            </a:pPr>
            <a:r>
              <a:rPr lang="en-US" sz="2933" dirty="0"/>
              <a:t>name </a:t>
            </a:r>
            <a:r>
              <a:rPr lang="en-US" sz="2933" dirty="0"/>
              <a:t>VARCHAR(100) NOT NULL</a:t>
            </a:r>
            <a:r>
              <a:rPr lang="en-US" sz="2933" dirty="0"/>
              <a:t>,</a:t>
            </a:r>
          </a:p>
          <a:p>
            <a:pPr lvl="0">
              <a:lnSpc>
                <a:spcPct val="120000"/>
              </a:lnSpc>
            </a:pPr>
            <a:r>
              <a:rPr lang="en-US" sz="2933" dirty="0"/>
              <a:t> </a:t>
            </a:r>
            <a:r>
              <a:rPr lang="en-US" sz="2933" dirty="0"/>
              <a:t>address VARCHAR(255</a:t>
            </a:r>
            <a:r>
              <a:rPr lang="en-US" sz="2933" dirty="0"/>
              <a:t>),</a:t>
            </a:r>
          </a:p>
          <a:p>
            <a:pPr lvl="0">
              <a:lnSpc>
                <a:spcPct val="120000"/>
              </a:lnSpc>
            </a:pPr>
            <a:r>
              <a:rPr lang="en-US" sz="2933" dirty="0"/>
              <a:t> </a:t>
            </a:r>
            <a:r>
              <a:rPr lang="en-US" sz="2933" dirty="0" err="1"/>
              <a:t>contact_info</a:t>
            </a:r>
            <a:r>
              <a:rPr lang="en-US" sz="2933" dirty="0"/>
              <a:t> VARCHAR(255) </a:t>
            </a:r>
            <a:r>
              <a:rPr lang="en-US" sz="2933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341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9" name="Google Shape;899;p27"/>
          <p:cNvGrpSpPr/>
          <p:nvPr/>
        </p:nvGrpSpPr>
        <p:grpSpPr>
          <a:xfrm>
            <a:off x="403299" y="-198679"/>
            <a:ext cx="10820400" cy="5336953"/>
            <a:chOff x="0" y="-47625"/>
            <a:chExt cx="4274726" cy="2108426"/>
          </a:xfrm>
        </p:grpSpPr>
        <p:sp>
          <p:nvSpPr>
            <p:cNvPr id="900" name="Google Shape;900;p27"/>
            <p:cNvSpPr/>
            <p:nvPr/>
          </p:nvSpPr>
          <p:spPr>
            <a:xfrm>
              <a:off x="0" y="0"/>
              <a:ext cx="4274726" cy="2060801"/>
            </a:xfrm>
            <a:custGeom>
              <a:avLst/>
              <a:gdLst/>
              <a:ahLst/>
              <a:cxnLst/>
              <a:rect l="l" t="t" r="r" b="b"/>
              <a:pathLst>
                <a:path w="4274726" h="2060801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2060801"/>
                  </a:lnTo>
                  <a:lnTo>
                    <a:pt x="0" y="20608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01" name="Google Shape;901;p27"/>
            <p:cNvSpPr txBox="1"/>
            <p:nvPr/>
          </p:nvSpPr>
          <p:spPr>
            <a:xfrm>
              <a:off x="0" y="-47625"/>
              <a:ext cx="4274726" cy="21084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2" name="Google Shape;902;p27"/>
          <p:cNvSpPr/>
          <p:nvPr/>
        </p:nvSpPr>
        <p:spPr>
          <a:xfrm>
            <a:off x="637234" y="-366"/>
            <a:ext cx="7792470" cy="772613"/>
          </a:xfrm>
          <a:custGeom>
            <a:avLst/>
            <a:gdLst/>
            <a:ahLst/>
            <a:cxnLst/>
            <a:rect l="l" t="t" r="r" b="b"/>
            <a:pathLst>
              <a:path w="3078000" h="382482" extrusionOk="0">
                <a:moveTo>
                  <a:pt x="0" y="0"/>
                </a:moveTo>
                <a:lnTo>
                  <a:pt x="3078000" y="0"/>
                </a:lnTo>
                <a:lnTo>
                  <a:pt x="3078000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903" name="Google Shape;903;p27"/>
          <p:cNvSpPr/>
          <p:nvPr/>
        </p:nvSpPr>
        <p:spPr>
          <a:xfrm>
            <a:off x="-34233" y="6134335"/>
            <a:ext cx="720150" cy="723529"/>
          </a:xfrm>
          <a:custGeom>
            <a:avLst/>
            <a:gdLst/>
            <a:ahLst/>
            <a:cxnLst/>
            <a:rect l="l" t="t" r="r" b="b"/>
            <a:pathLst>
              <a:path w="284457" h="382482" extrusionOk="0">
                <a:moveTo>
                  <a:pt x="0" y="0"/>
                </a:moveTo>
                <a:lnTo>
                  <a:pt x="284457" y="0"/>
                </a:lnTo>
                <a:lnTo>
                  <a:pt x="28445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pSp>
        <p:nvGrpSpPr>
          <p:cNvPr id="904" name="Google Shape;904;p27"/>
          <p:cNvGrpSpPr/>
          <p:nvPr/>
        </p:nvGrpSpPr>
        <p:grpSpPr>
          <a:xfrm>
            <a:off x="-34233" y="-316478"/>
            <a:ext cx="720033" cy="1088708"/>
            <a:chOff x="0" y="-47625"/>
            <a:chExt cx="284457" cy="430107"/>
          </a:xfrm>
        </p:grpSpPr>
        <p:sp>
          <p:nvSpPr>
            <p:cNvPr id="905" name="Google Shape;905;p27"/>
            <p:cNvSpPr/>
            <p:nvPr/>
          </p:nvSpPr>
          <p:spPr>
            <a:xfrm>
              <a:off x="0" y="0"/>
              <a:ext cx="284457" cy="382482"/>
            </a:xfrm>
            <a:custGeom>
              <a:avLst/>
              <a:gdLst/>
              <a:ahLst/>
              <a:cxnLst/>
              <a:rect l="l" t="t" r="r" b="b"/>
              <a:pathLst>
                <a:path w="284457" h="382482" extrusionOk="0">
                  <a:moveTo>
                    <a:pt x="0" y="0"/>
                  </a:moveTo>
                  <a:lnTo>
                    <a:pt x="284457" y="0"/>
                  </a:lnTo>
                  <a:lnTo>
                    <a:pt x="284457" y="382482"/>
                  </a:lnTo>
                  <a:lnTo>
                    <a:pt x="0" y="3824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06" name="Google Shape;906;p27"/>
            <p:cNvSpPr txBox="1"/>
            <p:nvPr/>
          </p:nvSpPr>
          <p:spPr>
            <a:xfrm>
              <a:off x="0" y="-47625"/>
              <a:ext cx="284457" cy="430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7" name="Google Shape;907;p27"/>
          <p:cNvSpPr/>
          <p:nvPr/>
        </p:nvSpPr>
        <p:spPr>
          <a:xfrm>
            <a:off x="2197384" y="6088000"/>
            <a:ext cx="9996253" cy="772613"/>
          </a:xfrm>
          <a:custGeom>
            <a:avLst/>
            <a:gdLst/>
            <a:ahLst/>
            <a:cxnLst/>
            <a:rect l="l" t="t" r="r" b="b"/>
            <a:pathLst>
              <a:path w="3948487" h="382482" extrusionOk="0">
                <a:moveTo>
                  <a:pt x="0" y="0"/>
                </a:moveTo>
                <a:lnTo>
                  <a:pt x="3948487" y="0"/>
                </a:lnTo>
                <a:lnTo>
                  <a:pt x="394848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sp>
        <p:nvSpPr>
          <p:cNvPr id="908" name="Google Shape;908;p27"/>
          <p:cNvSpPr/>
          <p:nvPr/>
        </p:nvSpPr>
        <p:spPr>
          <a:xfrm>
            <a:off x="8428417" y="-7"/>
            <a:ext cx="3761179" cy="772613"/>
          </a:xfrm>
          <a:custGeom>
            <a:avLst/>
            <a:gdLst/>
            <a:ahLst/>
            <a:cxnLst/>
            <a:rect l="l" t="t" r="r" b="b"/>
            <a:pathLst>
              <a:path w="3343270" h="382482" extrusionOk="0">
                <a:moveTo>
                  <a:pt x="0" y="0"/>
                </a:moveTo>
                <a:lnTo>
                  <a:pt x="3343270" y="0"/>
                </a:lnTo>
                <a:lnTo>
                  <a:pt x="3343270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sp>
        <p:nvSpPr>
          <p:cNvPr id="909" name="Google Shape;909;p27"/>
          <p:cNvSpPr/>
          <p:nvPr/>
        </p:nvSpPr>
        <p:spPr>
          <a:xfrm>
            <a:off x="11554767" y="-367"/>
            <a:ext cx="637184" cy="772613"/>
          </a:xfrm>
          <a:custGeom>
            <a:avLst/>
            <a:gdLst/>
            <a:ahLst/>
            <a:cxnLst/>
            <a:rect l="l" t="t" r="r" b="b"/>
            <a:pathLst>
              <a:path w="284457" h="382482" extrusionOk="0">
                <a:moveTo>
                  <a:pt x="0" y="0"/>
                </a:moveTo>
                <a:lnTo>
                  <a:pt x="284457" y="0"/>
                </a:lnTo>
                <a:lnTo>
                  <a:pt x="28445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grpSp>
        <p:nvGrpSpPr>
          <p:cNvPr id="910" name="Google Shape;910;p27"/>
          <p:cNvGrpSpPr/>
          <p:nvPr/>
        </p:nvGrpSpPr>
        <p:grpSpPr>
          <a:xfrm rot="5400000">
            <a:off x="6107706" y="-5418278"/>
            <a:ext cx="97139" cy="12381016"/>
            <a:chOff x="0" y="-47625"/>
            <a:chExt cx="38376" cy="4891266"/>
          </a:xfrm>
        </p:grpSpPr>
        <p:sp>
          <p:nvSpPr>
            <p:cNvPr id="911" name="Google Shape;911;p27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2" name="Google Shape;912;p27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3" name="Google Shape;913;p27"/>
          <p:cNvGrpSpPr/>
          <p:nvPr/>
        </p:nvGrpSpPr>
        <p:grpSpPr>
          <a:xfrm rot="5400000">
            <a:off x="6107706" y="-104738"/>
            <a:ext cx="97139" cy="12381016"/>
            <a:chOff x="0" y="-47625"/>
            <a:chExt cx="38376" cy="4891266"/>
          </a:xfrm>
        </p:grpSpPr>
        <p:sp>
          <p:nvSpPr>
            <p:cNvPr id="914" name="Google Shape;914;p27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5" name="Google Shape;915;p27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6" name="Google Shape;916;p27"/>
          <p:cNvGrpSpPr/>
          <p:nvPr/>
        </p:nvGrpSpPr>
        <p:grpSpPr>
          <a:xfrm rot="10800000">
            <a:off x="8379849" y="0"/>
            <a:ext cx="97139" cy="892781"/>
            <a:chOff x="0" y="-47625"/>
            <a:chExt cx="38376" cy="352703"/>
          </a:xfrm>
        </p:grpSpPr>
        <p:sp>
          <p:nvSpPr>
            <p:cNvPr id="917" name="Google Shape;917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8" name="Google Shape;918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9" name="Google Shape;919;p27"/>
          <p:cNvGrpSpPr/>
          <p:nvPr/>
        </p:nvGrpSpPr>
        <p:grpSpPr>
          <a:xfrm rot="10800000">
            <a:off x="2148822" y="6085770"/>
            <a:ext cx="97139" cy="892781"/>
            <a:chOff x="0" y="-47625"/>
            <a:chExt cx="38376" cy="352703"/>
          </a:xfrm>
        </p:grpSpPr>
        <p:sp>
          <p:nvSpPr>
            <p:cNvPr id="920" name="Google Shape;920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1" name="Google Shape;921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2" name="Google Shape;922;p27"/>
          <p:cNvGrpSpPr/>
          <p:nvPr/>
        </p:nvGrpSpPr>
        <p:grpSpPr>
          <a:xfrm rot="10800000">
            <a:off x="9946039" y="6085770"/>
            <a:ext cx="97139" cy="892781"/>
            <a:chOff x="0" y="-47625"/>
            <a:chExt cx="38376" cy="352703"/>
          </a:xfrm>
        </p:grpSpPr>
        <p:sp>
          <p:nvSpPr>
            <p:cNvPr id="923" name="Google Shape;923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4" name="Google Shape;924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5" name="Google Shape;925;p27"/>
          <p:cNvGrpSpPr/>
          <p:nvPr/>
        </p:nvGrpSpPr>
        <p:grpSpPr>
          <a:xfrm rot="10800000">
            <a:off x="588661" y="0"/>
            <a:ext cx="97139" cy="7009933"/>
            <a:chOff x="0" y="-47625"/>
            <a:chExt cx="38376" cy="2769356"/>
          </a:xfrm>
        </p:grpSpPr>
        <p:sp>
          <p:nvSpPr>
            <p:cNvPr id="926" name="Google Shape;926;p27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7" name="Google Shape;927;p27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8" name="Google Shape;928;p27"/>
          <p:cNvGrpSpPr/>
          <p:nvPr/>
        </p:nvGrpSpPr>
        <p:grpSpPr>
          <a:xfrm rot="10800000">
            <a:off x="11506200" y="0"/>
            <a:ext cx="97139" cy="7009933"/>
            <a:chOff x="0" y="-47625"/>
            <a:chExt cx="38376" cy="2769356"/>
          </a:xfrm>
        </p:grpSpPr>
        <p:sp>
          <p:nvSpPr>
            <p:cNvPr id="929" name="Google Shape;929;p27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30" name="Google Shape;930;p27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1" name="Google Shape;931;p27"/>
          <p:cNvSpPr/>
          <p:nvPr/>
        </p:nvSpPr>
        <p:spPr>
          <a:xfrm>
            <a:off x="10043183" y="6134333"/>
            <a:ext cx="1463263" cy="723529"/>
          </a:xfrm>
          <a:custGeom>
            <a:avLst/>
            <a:gdLst/>
            <a:ahLst/>
            <a:cxnLst/>
            <a:rect l="l" t="t" r="r" b="b"/>
            <a:pathLst>
              <a:path w="577984" h="382482" extrusionOk="0">
                <a:moveTo>
                  <a:pt x="0" y="0"/>
                </a:moveTo>
                <a:lnTo>
                  <a:pt x="577984" y="0"/>
                </a:lnTo>
                <a:lnTo>
                  <a:pt x="577984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932" name="Google Shape;932;p27"/>
          <p:cNvSpPr txBox="1"/>
          <p:nvPr/>
        </p:nvSpPr>
        <p:spPr>
          <a:xfrm>
            <a:off x="685799" y="1390327"/>
            <a:ext cx="10255400" cy="4332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29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----Creating the farm table----</a:t>
            </a:r>
          </a:p>
          <a:p>
            <a:pPr lvl="0">
              <a:lnSpc>
                <a:spcPct val="120000"/>
              </a:lnSpc>
            </a:pPr>
            <a:r>
              <a:rPr lang="en-US" sz="29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9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Farm ( </a:t>
            </a:r>
            <a:endParaRPr lang="en-US" sz="29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</a:pPr>
            <a:r>
              <a:rPr lang="en-US" sz="29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farm_id</a:t>
            </a:r>
            <a:r>
              <a:rPr lang="en-US" sz="29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PRIMARY KEY</a:t>
            </a:r>
            <a:r>
              <a:rPr lang="en-US" sz="29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0">
              <a:lnSpc>
                <a:spcPct val="120000"/>
              </a:lnSpc>
            </a:pPr>
            <a:r>
              <a:rPr lang="en-US" sz="29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VARCHAR(255), </a:t>
            </a:r>
            <a:endParaRPr lang="en-US" sz="29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</a:pPr>
            <a:r>
              <a:rPr lang="en-US" sz="29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</a:t>
            </a:r>
            <a:r>
              <a:rPr lang="en-US" sz="29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DECIMAL(10, 2), </a:t>
            </a:r>
            <a:endParaRPr lang="en-US" sz="29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</a:pPr>
            <a:r>
              <a:rPr lang="en-US" sz="29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farmer_id</a:t>
            </a:r>
            <a:r>
              <a:rPr lang="en-US" sz="29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INT, FOREIGN KEY (</a:t>
            </a:r>
            <a:r>
              <a:rPr lang="en-US" sz="29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farmer_id</a:t>
            </a:r>
            <a:r>
              <a:rPr lang="en-US" sz="29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REFERENCES Farmer(</a:t>
            </a:r>
            <a:r>
              <a:rPr lang="en-US" sz="29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farmer_id</a:t>
            </a:r>
            <a:r>
              <a:rPr lang="en-US" sz="29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9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</a:pPr>
            <a:r>
              <a:rPr lang="en-US" sz="29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4083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Widescreen</PresentationFormat>
  <Paragraphs>110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Fira Sans</vt:lpstr>
      <vt:lpstr>Marcellus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Benak Deepak</dc:creator>
  <cp:lastModifiedBy>Benak Deepak</cp:lastModifiedBy>
  <cp:revision>1</cp:revision>
  <dcterms:created xsi:type="dcterms:W3CDTF">2024-07-14T04:56:42Z</dcterms:created>
  <dcterms:modified xsi:type="dcterms:W3CDTF">2024-07-14T04:57:06Z</dcterms:modified>
</cp:coreProperties>
</file>