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47DE606-CE07-48D4-A9E7-6015A656C175}" type="datetimeFigureOut">
              <a:rPr lang="en-IN" smtClean="0"/>
              <a:t>15-08-2023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1345E08-1163-4AB7-8B00-E3C53ADCDC8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anyashreekg/QR-based-virtual-assisstanc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1352FC-49F5-9799-1C27-A3A331784624}"/>
              </a:ext>
            </a:extLst>
          </p:cNvPr>
          <p:cNvSpPr txBox="1"/>
          <p:nvPr/>
        </p:nvSpPr>
        <p:spPr>
          <a:xfrm>
            <a:off x="944726" y="729449"/>
            <a:ext cx="9514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b="1" i="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QR code-based virtual assistant that enhances the navigation experience for customers in malls and universities, helping them locate specific products or navigate through complex campuses effortlessly.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0123" y="3077924"/>
            <a:ext cx="7446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problem statement is to develop a QR code-based virtual assistant that can enhance the navigation experience for customers in malls and universities.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assistant would help customers locate specific products or effortlessly navigate through complex campuses.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goal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to create a virtual assistant that uses QR codes to improve navigation for customers in malls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universities.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44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29" y="2474419"/>
            <a:ext cx="4019043" cy="30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52CCD0-408B-E8CD-5E10-94DA6747918B}"/>
              </a:ext>
            </a:extLst>
          </p:cNvPr>
          <p:cNvSpPr txBox="1"/>
          <p:nvPr/>
        </p:nvSpPr>
        <p:spPr>
          <a:xfrm>
            <a:off x="758745" y="872533"/>
            <a:ext cx="112472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High-level design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Interaction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QR Code Generation   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Backend System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Navigation Assistance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Enhanced Features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Interactive Content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User Profiles and Preferences   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Analytics and Improvements   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Security and Privacy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Scalability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Admin Interface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Testing and Feedback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09" b="95455" l="10000" r="90000">
                        <a14:foregroundMark x1="35625" y1="64182" x2="35625" y2="64182"/>
                        <a14:foregroundMark x1="33984" y1="48182" x2="33984" y2="48182"/>
                        <a14:foregroundMark x1="34297" y1="50909" x2="34297" y2="50909"/>
                        <a14:foregroundMark x1="32578" y1="60364" x2="32578" y2="60364"/>
                        <a14:foregroundMark x1="31719" y1="59091" x2="31719" y2="59091"/>
                        <a14:foregroundMark x1="31484" y1="58182" x2="31484" y2="58182"/>
                        <a14:foregroundMark x1="36094" y1="70545" x2="36094" y2="70545"/>
                        <a14:foregroundMark x1="34844" y1="80364" x2="34844" y2="80364"/>
                        <a14:foregroundMark x1="33750" y1="84364" x2="33750" y2="84364"/>
                        <a14:foregroundMark x1="33750" y1="81636" x2="33750" y2="81636"/>
                        <a14:foregroundMark x1="34531" y1="78727" x2="34531" y2="78727"/>
                        <a14:foregroundMark x1="33750" y1="88364" x2="33750" y2="88364"/>
                        <a14:foregroundMark x1="64453" y1="62545" x2="64453" y2="62545"/>
                        <a14:foregroundMark x1="66094" y1="69091" x2="66094" y2="69091"/>
                        <a14:foregroundMark x1="58203" y1="65091" x2="58203" y2="65091"/>
                        <a14:foregroundMark x1="62187" y1="67091" x2="62187" y2="67091"/>
                        <a14:foregroundMark x1="62187" y1="60909" x2="62187" y2="60909"/>
                        <a14:backgroundMark x1="36641" y1="51818" x2="36641" y2="51818"/>
                        <a14:backgroundMark x1="36875" y1="60909" x2="36875" y2="60909"/>
                        <a14:backgroundMark x1="37031" y1="64364" x2="37031" y2="64364"/>
                        <a14:backgroundMark x1="36797" y1="79091" x2="36797" y2="79091"/>
                        <a14:backgroundMark x1="36016" y1="81818" x2="36016" y2="81818"/>
                        <a14:backgroundMark x1="36953" y1="75455" x2="36953" y2="75455"/>
                        <a14:backgroundMark x1="37031" y1="73818" x2="37031" y2="73818"/>
                        <a14:backgroundMark x1="35547" y1="92182" x2="35547" y2="92182"/>
                        <a14:backgroundMark x1="59219" y1="77273" x2="59219" y2="77273"/>
                        <a14:backgroundMark x1="62656" y1="87455" x2="62656" y2="87455"/>
                        <a14:backgroundMark x1="68281" y1="74909" x2="68281" y2="74909"/>
                        <a14:backgroundMark x1="59609" y1="61455" x2="59609" y2="61455"/>
                        <a14:backgroundMark x1="62969" y1="84545" x2="62969" y2="84545"/>
                        <a14:backgroundMark x1="62969" y1="80545" x2="62969" y2="80545"/>
                        <a14:backgroundMark x1="62813" y1="78364" x2="62813" y2="78364"/>
                        <a14:backgroundMark x1="63047" y1="56545" x2="63047" y2="565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791" y="1017911"/>
            <a:ext cx="97536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44F95B-3014-3FFF-751A-089644289F17}"/>
              </a:ext>
            </a:extLst>
          </p:cNvPr>
          <p:cNvSpPr txBox="1"/>
          <p:nvPr/>
        </p:nvSpPr>
        <p:spPr>
          <a:xfrm>
            <a:off x="1371601" y="311904"/>
            <a:ext cx="74085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Technology architecture</a:t>
            </a:r>
            <a:r>
              <a:rPr lang="en-IN" u="sng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Frontend: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Web Interface / Mobile App   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Augmented Reality (AR) Integration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Voice Guidance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Backend: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Server Infrastructure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API Gateway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Navigation Services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Database Management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Content Delivery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QR Code Management: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QR Code Generation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QR Code Scanner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Profiles and Preferences: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Authentication  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Preference Storage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9" t="25112" r="13335" b="7042"/>
          <a:stretch/>
        </p:blipFill>
        <p:spPr>
          <a:xfrm>
            <a:off x="6546456" y="1610315"/>
            <a:ext cx="3125673" cy="37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3CA3865-7026-BD14-0F3C-A36289B99EC2}"/>
              </a:ext>
            </a:extLst>
          </p:cNvPr>
          <p:cNvSpPr txBox="1"/>
          <p:nvPr/>
        </p:nvSpPr>
        <p:spPr>
          <a:xfrm>
            <a:off x="955319" y="581871"/>
            <a:ext cx="845586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Low-level design </a:t>
            </a:r>
            <a:endParaRPr lang="en-IN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Frontend: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QR Code Scanner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AR Integration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Interface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Voice Guidance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Backend: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API Endpoints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Route Calculation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Database Schema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QR Code Management: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QR Code Generation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QR Code Validation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18" r="100000">
                        <a14:backgroundMark x1="77429" y1="22778" x2="77429" y2="22778"/>
                        <a14:backgroundMark x1="44514" y1="2222" x2="44514" y2="2222"/>
                        <a14:backgroundMark x1="47022" y1="2222" x2="47022" y2="2222"/>
                        <a14:backgroundMark x1="73668" y1="70556" x2="73668" y2="70556"/>
                        <a14:backgroundMark x1="81818" y1="16667" x2="81818" y2="16667"/>
                        <a14:backgroundMark x1="67712" y1="8333" x2="67712" y2="8333"/>
                        <a14:backgroundMark x1="75235" y1="76111" x2="75235" y2="7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24" y="3583254"/>
            <a:ext cx="5554466" cy="31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051577-C410-9AC3-CE41-49929F7AC8EA}"/>
              </a:ext>
            </a:extLst>
          </p:cNvPr>
          <p:cNvSpPr txBox="1"/>
          <p:nvPr/>
        </p:nvSpPr>
        <p:spPr>
          <a:xfrm>
            <a:off x="1154664" y="428264"/>
            <a:ext cx="60975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User Profiles and Preferences: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Registration/Login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Preference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Storage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Analytics and Insights: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Analytics Integration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Feedback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Collection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Admin Interface:</a:t>
            </a:r>
          </a:p>
          <a:p>
            <a:pPr marL="342900" indent="-342900">
              <a:buAutoNum type="arabicPeriod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Admin Dashboard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Security and Privacy: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Data Encryption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User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Protection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Deployment and Scaling: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Server Deployment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Load Balancing</a:t>
            </a:r>
          </a:p>
          <a:p>
            <a:pPr marL="342900" indent="-342900">
              <a:buAutoNum type="arabicPeriod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Caching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4" b="97430" l="10000" r="96667">
                        <a14:foregroundMark x1="44035" y1="7710" x2="44035" y2="7710"/>
                        <a14:foregroundMark x1="44561" y1="5140" x2="44561" y2="5140"/>
                        <a14:foregroundMark x1="47193" y1="7009" x2="47193" y2="7009"/>
                        <a14:foregroundMark x1="46316" y1="11682" x2="46316" y2="11682"/>
                        <a14:foregroundMark x1="46316" y1="3972" x2="46316" y2="3972"/>
                        <a14:foregroundMark x1="76842" y1="25234" x2="76842" y2="25234"/>
                        <a14:foregroundMark x1="71053" y1="26636" x2="71053" y2="26636"/>
                        <a14:foregroundMark x1="70526" y1="32243" x2="70526" y2="32243"/>
                        <a14:foregroundMark x1="70877" y1="37617" x2="70877" y2="37617"/>
                        <a14:foregroundMark x1="71228" y1="41121" x2="71228" y2="41121"/>
                        <a14:foregroundMark x1="70526" y1="27804" x2="70526" y2="27804"/>
                        <a14:foregroundMark x1="72281" y1="24766" x2="72281" y2="24766"/>
                        <a14:foregroundMark x1="92632" y1="31075" x2="92632" y2="31075"/>
                        <a14:backgroundMark x1="92632" y1="31075" x2="92632" y2="310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10" y="792121"/>
            <a:ext cx="7239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90" y="493614"/>
            <a:ext cx="750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Source code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IN" dirty="0">
                <a:ln>
                  <a:solidFill>
                    <a:schemeClr val="tx2"/>
                  </a:solidFill>
                </a:ln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https://github.com/Ananyashreekg/QR-based-virtual-assisstance </a:t>
            </a:r>
            <a:endParaRPr lang="en-IN" dirty="0">
              <a:ln>
                <a:solidFill>
                  <a:schemeClr val="tx2"/>
                </a:solidFill>
              </a:ln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tch">
  <a:themeElements>
    <a:clrScheme name="Custom 1">
      <a:dk1>
        <a:sysClr val="windowText" lastClr="000000"/>
      </a:dk1>
      <a:lt1>
        <a:sysClr val="window" lastClr="FFFFFF"/>
      </a:lt1>
      <a:dk2>
        <a:srgbClr val="002060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101</TotalTime>
  <Words>258</Words>
  <Application>Microsoft Office PowerPoint</Application>
  <PresentationFormat>Custom</PresentationFormat>
  <Paragraphs>78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m</dc:creator>
  <cp:lastModifiedBy>ananyashreekg933@gmail.com</cp:lastModifiedBy>
  <cp:revision>5</cp:revision>
  <dcterms:created xsi:type="dcterms:W3CDTF">2023-08-14T13:23:35Z</dcterms:created>
  <dcterms:modified xsi:type="dcterms:W3CDTF">2023-08-15T18:21:54Z</dcterms:modified>
</cp:coreProperties>
</file>