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87" autoAdjust="0"/>
  </p:normalViewPr>
  <p:slideViewPr>
    <p:cSldViewPr>
      <p:cViewPr varScale="1">
        <p:scale>
          <a:sx n="77" d="100"/>
          <a:sy n="77" d="100"/>
        </p:scale>
        <p:origin x="883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AnaparthiSushma/sushma_project_edunet.git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609600" y="3350058"/>
            <a:ext cx="8915400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z="2400" spc="15" dirty="0"/>
              <a:t>ANAPARTHI SUSHMA SRIVALLI GAYATHRI</a:t>
            </a:r>
            <a:endParaRPr sz="2400"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7467600" y="3921989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50079" y="228600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06F0D0-7819-6565-006E-3C9EB3800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1600"/>
            <a:ext cx="2924583" cy="2781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99675D-B554-5531-17AB-2AEA3FCE0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783" y="1368287"/>
            <a:ext cx="2943636" cy="2705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CDFC80-21FD-3F3E-86A1-ABC4A58D25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368287"/>
            <a:ext cx="2943636" cy="2705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DD4776-5096-7BBA-DE94-ECC49046BAA1}"/>
              </a:ext>
            </a:extLst>
          </p:cNvPr>
          <p:cNvSpPr txBox="1"/>
          <p:nvPr/>
        </p:nvSpPr>
        <p:spPr>
          <a:xfrm>
            <a:off x="990600" y="4724400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err="1"/>
              <a:t>Github</a:t>
            </a:r>
            <a:r>
              <a:rPr lang="en-IN" b="1" u="sng" dirty="0"/>
              <a:t> Project Link:</a:t>
            </a:r>
          </a:p>
          <a:p>
            <a:endParaRPr lang="en-IN" b="1" u="sng" dirty="0"/>
          </a:p>
          <a:p>
            <a:r>
              <a:rPr lang="en-IN" dirty="0">
                <a:hlinkClick r:id="rId6"/>
              </a:rPr>
              <a:t>https://github.com/AnaparthiSushma/sushma_project_edunet.git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88298" y="254624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538917" y="372135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0A24A7B-539D-1093-4108-6A4D07FA6707}"/>
              </a:ext>
            </a:extLst>
          </p:cNvPr>
          <p:cNvSpPr txBox="1">
            <a:spLocks/>
          </p:cNvSpPr>
          <p:nvPr/>
        </p:nvSpPr>
        <p:spPr>
          <a:xfrm>
            <a:off x="2765202" y="1209773"/>
            <a:ext cx="5647817" cy="4014689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N" sz="6000" b="1" kern="0" dirty="0">
                <a:solidFill>
                  <a:srgbClr val="002060"/>
                </a:solidFill>
                <a:latin typeface="Californian FB" panose="0207040306080B030204" pitchFamily="18" charset="0"/>
              </a:rPr>
              <a:t>KEYLOGGER</a:t>
            </a:r>
          </a:p>
          <a:p>
            <a:pPr algn="ctr">
              <a:lnSpc>
                <a:spcPct val="150000"/>
              </a:lnSpc>
            </a:pPr>
            <a:r>
              <a:rPr lang="en-IN" sz="6000" b="1" kern="0" dirty="0">
                <a:solidFill>
                  <a:srgbClr val="002060"/>
                </a:solidFill>
                <a:latin typeface="Californian FB" panose="0207040306080B030204" pitchFamily="18" charset="0"/>
              </a:rPr>
              <a:t>AND </a:t>
            </a:r>
          </a:p>
          <a:p>
            <a:pPr algn="ctr">
              <a:lnSpc>
                <a:spcPct val="150000"/>
              </a:lnSpc>
            </a:pPr>
            <a:r>
              <a:rPr lang="en-IN" sz="6000" b="1" kern="0" dirty="0">
                <a:solidFill>
                  <a:srgbClr val="002060"/>
                </a:solidFill>
                <a:latin typeface="Californian FB" panose="0207040306080B030204" pitchFamily="18" charset="0"/>
              </a:rPr>
              <a:t>SECURITY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F21D0EB-F9D6-49FA-A6F6-486E9B6A0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8467" y="1322847"/>
            <a:ext cx="10978895" cy="553997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/>
              <a:t>Problem Statement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/>
              <a:t>Project Overview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/>
              <a:t>End Users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/>
              <a:t>Solutions and its Value Proposition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/>
              <a:t>Wow in the Solutions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/>
              <a:t>Modelling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/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1811000" y="64674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52C9CE7-304A-BC38-B8E2-D927798C6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940" y="1486838"/>
            <a:ext cx="7315200" cy="43747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The objective of this project is to develop a basic keylogger application with a graphical user interface (GUI) to capture and log keystrokes on a computer. The keylogger should be able to record every key pressed, held, and released by the user and store these logs in both text and JSON formats. The application should provide a simple interface with start and stop functionalities, making it user-friendly and easy to operate.</a:t>
            </a:r>
            <a:endParaRPr lang="en-IN" sz="24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FA2728-0632-1620-7E38-6CD9C823BE3A}"/>
              </a:ext>
            </a:extLst>
          </p:cNvPr>
          <p:cNvCxnSpPr>
            <a:cxnSpLocks/>
          </p:cNvCxnSpPr>
          <p:nvPr/>
        </p:nvCxnSpPr>
        <p:spPr>
          <a:xfrm>
            <a:off x="3352800" y="1143000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1848331" y="644213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6F4E52-8229-FF30-E9FE-475D6FC0E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3040" y="1057729"/>
            <a:ext cx="10972800" cy="560737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400" b="1" u="sng" dirty="0">
                <a:latin typeface="Bahnschrift" panose="020B0502040204020203" pitchFamily="34" charset="0"/>
              </a:rPr>
              <a:t>Objective: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latin typeface="Bahnschrift" panose="020B0502040204020203" pitchFamily="34" charset="0"/>
              </a:rPr>
              <a:t>Develop a user-friendly keylogger with a GUI to capture and log keystrokes in text and JSON formats.</a:t>
            </a:r>
          </a:p>
          <a:p>
            <a:pPr>
              <a:lnSpc>
                <a:spcPct val="150000"/>
              </a:lnSpc>
            </a:pPr>
            <a:r>
              <a:rPr lang="en-US" sz="1400" b="1" u="sng" dirty="0">
                <a:latin typeface="Bahnschrift" panose="020B0502040204020203" pitchFamily="34" charset="0"/>
              </a:rPr>
              <a:t>Features: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latin typeface="Bahnschrift" panose="020B0502040204020203" pitchFamily="34" charset="0"/>
              </a:rPr>
              <a:t>GUI: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Bahnschrift" panose="020B0502040204020203" pitchFamily="34" charset="0"/>
              </a:rPr>
              <a:t>             - Built with </a:t>
            </a:r>
            <a:r>
              <a:rPr lang="en-US" sz="1400" dirty="0" err="1">
                <a:latin typeface="Bahnschrift" panose="020B0502040204020203" pitchFamily="34" charset="0"/>
              </a:rPr>
              <a:t>Tkinter</a:t>
            </a:r>
            <a:r>
              <a:rPr lang="en-US" sz="1400" dirty="0">
                <a:latin typeface="Bahnschrift" panose="020B05020402040202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latin typeface="Bahnschrift" panose="020B0502040204020203" pitchFamily="34" charset="0"/>
              </a:rPr>
              <a:t>Key Logging: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Bahnschrift" panose="020B0502040204020203" pitchFamily="34" charset="0"/>
              </a:rPr>
              <a:t>             - Use `</a:t>
            </a:r>
            <a:r>
              <a:rPr lang="en-US" sz="1400" dirty="0" err="1">
                <a:latin typeface="Bahnschrift" panose="020B0502040204020203" pitchFamily="34" charset="0"/>
              </a:rPr>
              <a:t>pynput</a:t>
            </a:r>
            <a:r>
              <a:rPr lang="en-US" sz="1400" dirty="0">
                <a:latin typeface="Bahnschrift" panose="020B0502040204020203" pitchFamily="34" charset="0"/>
              </a:rPr>
              <a:t>` to capture pressed, held, and released keys.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latin typeface="Bahnschrift" panose="020B0502040204020203" pitchFamily="34" charset="0"/>
              </a:rPr>
              <a:t>Workflow: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Bahnschrift" panose="020B0502040204020203" pitchFamily="34" charset="0"/>
              </a:rPr>
              <a:t>             -Start logging with Start button.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Bahnschrift" panose="020B0502040204020203" pitchFamily="34" charset="0"/>
              </a:rPr>
              <a:t>             -Capture and log keystrokes.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Bahnschrift" panose="020B0502040204020203" pitchFamily="34" charset="0"/>
              </a:rPr>
              <a:t>             -Stop logging with Stop button.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Bahnschrift" panose="020B0502040204020203" pitchFamily="34" charset="0"/>
              </a:rPr>
              <a:t>             -Save logs in text and JSON formats.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latin typeface="Bahnschrift" panose="020B0502040204020203" pitchFamily="34" charset="0"/>
              </a:rPr>
              <a:t>Use Cases: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Bahnschrift" panose="020B0502040204020203" pitchFamily="34" charset="0"/>
              </a:rPr>
              <a:t>             - Monitor keyboard activity.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Bahnschrift" panose="020B0502040204020203" pitchFamily="34" charset="0"/>
              </a:rPr>
              <a:t>             - Learn keylogging and GUI development.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latin typeface="Bahnschrift" panose="020B0502040204020203" pitchFamily="34" charset="0"/>
              </a:rPr>
              <a:t>Conclusion: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Bahnschrift" panose="020B0502040204020203" pitchFamily="34" charset="0"/>
              </a:rPr>
              <a:t>            -Demonstrates capturing and logging keyboard events with a simple, user-friendly interface.</a:t>
            </a:r>
            <a:endParaRPr lang="en-IN" sz="1400" dirty="0">
              <a:latin typeface="Bahnschrift" panose="020B0502040204020203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269AD1-1DA8-EAD7-BCBB-D049253780E1}"/>
              </a:ext>
            </a:extLst>
          </p:cNvPr>
          <p:cNvCxnSpPr/>
          <p:nvPr/>
        </p:nvCxnSpPr>
        <p:spPr>
          <a:xfrm flipV="1">
            <a:off x="3581400" y="1038225"/>
            <a:ext cx="5076825" cy="1711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236E13B-94B9-46F9-F6F9-811C04A26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005206"/>
            <a:ext cx="9844088" cy="5467350"/>
          </a:xfrm>
        </p:spPr>
        <p:txBody>
          <a:bodyPr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keylogger application is useful for a variety of users, from improving security to helping in education and research. It provides valuable insights and control over computer usage.</a:t>
            </a:r>
            <a:endParaRPr lang="en-US" sz="1600" b="1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 IT Security Professionals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        - To monitor unauthorized keyboard activity which enhances security by identifying potential threats.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Parents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       -To keep track of children's online activities which ensures children's safety and appropriate internet use.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 </a:t>
            </a:r>
            <a:r>
              <a:rPr lang="en-US" sz="1600" b="1" dirty="0"/>
              <a:t>Employers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       - To monitor employee productivity that improves workplace efficiency and detects misuse of resources.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Researchers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      -To study user behavior and interaction patterns which provides data for improving user interface design.</a:t>
            </a:r>
            <a:endParaRPr lang="en-US" sz="1600" b="1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 Educators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      -To demonstrate keylogging concepts which helps teach cybersecurity and programming in a practical way.</a:t>
            </a:r>
          </a:p>
          <a:p>
            <a:r>
              <a:rPr lang="en-US" sz="1100" dirty="0"/>
              <a:t> 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88255" y="16954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513BE76-3227-CEEA-17F6-FB3759061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0350" y="1038225"/>
            <a:ext cx="7010400" cy="494302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Solution Overview</a:t>
            </a:r>
          </a:p>
          <a:p>
            <a:pPr>
              <a:lnSpc>
                <a:spcPct val="150000"/>
              </a:lnSpc>
            </a:pPr>
            <a:r>
              <a:rPr lang="en-US" dirty="0"/>
              <a:t>- Keylogger Application: Simple GUI for logging keystrokes.</a:t>
            </a:r>
          </a:p>
          <a:p>
            <a:pPr>
              <a:lnSpc>
                <a:spcPct val="150000"/>
              </a:lnSpc>
            </a:pPr>
            <a:r>
              <a:rPr lang="en-US" dirty="0"/>
              <a:t>- Detailed Logging: Records key presses, holds, and releases.</a:t>
            </a:r>
          </a:p>
          <a:p>
            <a:pPr>
              <a:lnSpc>
                <a:spcPct val="150000"/>
              </a:lnSpc>
            </a:pPr>
            <a:r>
              <a:rPr lang="en-US" dirty="0"/>
              <a:t>- Storage Options: Saves logs in text and JSON formats.</a:t>
            </a:r>
          </a:p>
          <a:p>
            <a:pPr>
              <a:lnSpc>
                <a:spcPct val="150000"/>
              </a:lnSpc>
            </a:pPr>
            <a:r>
              <a:rPr lang="en-US" dirty="0"/>
              <a:t>- Efficient Performance: Runs with minimal system impact.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Value Proposition</a:t>
            </a:r>
          </a:p>
          <a:p>
            <a:pPr>
              <a:lnSpc>
                <a:spcPct val="150000"/>
              </a:lnSpc>
            </a:pPr>
            <a:r>
              <a:rPr lang="en-US" dirty="0"/>
              <a:t>- Enhanced Security: Identify and prevent unauthorized access.</a:t>
            </a:r>
          </a:p>
          <a:p>
            <a:pPr>
              <a:lnSpc>
                <a:spcPct val="150000"/>
              </a:lnSpc>
            </a:pPr>
            <a:r>
              <a:rPr lang="en-US" dirty="0"/>
              <a:t>- Parental Control: Monitor children's internet activities for safety.</a:t>
            </a:r>
          </a:p>
          <a:p>
            <a:pPr>
              <a:lnSpc>
                <a:spcPct val="150000"/>
              </a:lnSpc>
            </a:pPr>
            <a:r>
              <a:rPr lang="en-US" dirty="0"/>
              <a:t>- Behavioral Insights: Gather data for usability and research.</a:t>
            </a:r>
          </a:p>
          <a:p>
            <a:pPr>
              <a:lnSpc>
                <a:spcPct val="150000"/>
              </a:lnSpc>
            </a:pPr>
            <a:r>
              <a:rPr lang="en-US" dirty="0"/>
              <a:t>- Productivity Monitoring: Track and improve workplace efficiency.</a:t>
            </a:r>
          </a:p>
          <a:p>
            <a:pPr>
              <a:lnSpc>
                <a:spcPct val="150000"/>
              </a:lnSpc>
            </a:pPr>
            <a:r>
              <a:rPr lang="en-US" dirty="0"/>
              <a:t>- Educational Tool: Practical demonstration of cybersecurity concepts.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15600" y="4593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CD3A7D-8967-5E73-FAC8-D6A39B29C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33650" y="1524000"/>
            <a:ext cx="6477000" cy="31854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u="sng" dirty="0"/>
              <a:t>Key Benefits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Enhanced Security</a:t>
            </a:r>
            <a:r>
              <a:rPr lang="en-US" dirty="0"/>
              <a:t>: Detect and prevent unauthorized access.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Behavioral Insights</a:t>
            </a:r>
            <a:r>
              <a:rPr lang="en-US" dirty="0"/>
              <a:t>: Analyze patterns for improved user experience.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Productivity Monitoring</a:t>
            </a:r>
            <a:r>
              <a:rPr lang="en-US" dirty="0"/>
              <a:t>: Track and improve efficiency.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This keylogger application serves diverse needs from security monitoring to educational demonstrations, providing valuable insights and enhanced control over computer usage.</a:t>
            </a:r>
          </a:p>
          <a:p>
            <a:endParaRPr lang="en-IN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14800" y="152400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36A6217-E61C-8D66-3E69-79191E28E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38225"/>
            <a:ext cx="10972800" cy="276999"/>
          </a:xfrm>
        </p:spPr>
        <p:txBody>
          <a:bodyPr/>
          <a:lstStyle/>
          <a:p>
            <a:r>
              <a:rPr lang="en-IN" dirty="0"/>
              <a:t>    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6C7499C-9C33-FDB5-D359-1AA8DAEC2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188032"/>
            <a:ext cx="4796443" cy="4024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6CE8FF-162C-2A57-222C-CF4557563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6" y="1188032"/>
            <a:ext cx="3989428" cy="4024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566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Bahnschrift</vt:lpstr>
      <vt:lpstr>Calibri</vt:lpstr>
      <vt:lpstr>Californian FB</vt:lpstr>
      <vt:lpstr>Trebuchet MS</vt:lpstr>
      <vt:lpstr>Wingdings</vt:lpstr>
      <vt:lpstr>Office Theme</vt:lpstr>
      <vt:lpstr>ANAPARTHI SUSHMA SRIVALLI GAYATHRI</vt:lpstr>
      <vt:lpstr>PROJECT TITLE</vt:lpstr>
      <vt:lpstr>AGENDA</vt:lpstr>
      <vt:lpstr>PROBLEM STATEMENT</vt:lpstr>
      <vt:lpstr>PROJECT OVERVIEW</vt:lpstr>
      <vt:lpstr>WHO ARE THE END USERS?</vt:lpstr>
      <vt:lpstr>SOLUTION AND ITS VALUE PROPOSITION</vt:lpstr>
      <vt:lpstr>THE WOW IN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Sushma Srivalli Gayathri Anaparthi</cp:lastModifiedBy>
  <cp:revision>6</cp:revision>
  <dcterms:created xsi:type="dcterms:W3CDTF">2024-06-03T05:48:59Z</dcterms:created>
  <dcterms:modified xsi:type="dcterms:W3CDTF">2024-06-23T10:29:40Z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