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1" r:id="rId6"/>
    <p:sldId id="262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02888"/>
            <a:ext cx="10058400" cy="272222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Using Twitter to Track </a:t>
            </a:r>
            <a:r>
              <a:rPr lang="en-US" sz="6600" dirty="0" err="1" smtClean="0"/>
              <a:t>Chikungunya</a:t>
            </a:r>
            <a:r>
              <a:rPr lang="en-US" sz="6600" dirty="0" smtClean="0"/>
              <a:t> in Puerto Rico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Wesley Chen, Feb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as a Self-Reporting Medium</a:t>
            </a:r>
            <a:endParaRPr lang="en-US" dirty="0"/>
          </a:p>
        </p:txBody>
      </p:sp>
      <p:pic>
        <p:nvPicPr>
          <p:cNvPr id="2050" name="Picture 2" descr="https://dounplxsvevsn.cloudfront.net/wp-content/uploads/2013/11/Twitter-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91" y="4575602"/>
            <a:ext cx="4067553" cy="11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.twimg.com/Twitter_logo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2" y="1961342"/>
            <a:ext cx="3530578" cy="28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4.bp.blogspot.com/-7LX_rUxekHs/VMBVi56ewlI/AAAAAAAAD9U/5ZWcl9UmIP8/s1600/092-Disney%2BTwee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02" y="3447311"/>
            <a:ext cx="2908871" cy="24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tweets about being si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02" y="2220671"/>
            <a:ext cx="30861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What We Want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\b[keyword]\</a:t>
            </a:r>
            <a:r>
              <a:rPr lang="en-US" sz="3600" dirty="0" smtClean="0"/>
              <a:t>b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Geo-Tagged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Tweet or </a:t>
            </a:r>
            <a:r>
              <a:rPr lang="en-US" sz="3000" dirty="0" smtClean="0"/>
              <a:t>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Keywords: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err="1" smtClean="0"/>
              <a:t>Chikungunya</a:t>
            </a:r>
            <a:r>
              <a:rPr lang="en-US" sz="3000" dirty="0" smtClean="0"/>
              <a:t>/</a:t>
            </a:r>
            <a:r>
              <a:rPr lang="en-US" sz="3000" dirty="0" err="1" smtClean="0"/>
              <a:t>Chikv</a:t>
            </a:r>
            <a:endParaRPr lang="en-US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Symptoms (rash, vomit, fever, joint pain)</a:t>
            </a:r>
            <a:endParaRPr lang="en-U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Jan. 5 2014 – Present (Jan. 16, 2015)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19" y="1737359"/>
            <a:ext cx="5857241" cy="30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Numbers </a:t>
            </a:r>
            <a:r>
              <a:rPr lang="en-US" smtClean="0"/>
              <a:t>and Thoughts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454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 1452 hits of 10 million (0.01%)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80% unique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Peak 3 weeks 194, 149, 112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15, 15, 14 rash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28, 16, 16</a:t>
            </a:r>
            <a:r>
              <a:rPr lang="en-US" sz="3000" dirty="0" smtClean="0"/>
              <a:t> dengue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 Gold Standard: PAHO/WHO 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Suspected Cases?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Time Lag?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918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More Into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742440"/>
            <a:ext cx="707136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Where are our Tweets?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89" y="1737360"/>
            <a:ext cx="8530591" cy="45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Curation: What Do the Tweets Say?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Sample around 1500 so avoided NLP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250 self </a:t>
            </a:r>
            <a:r>
              <a:rPr lang="en-US" sz="3400" dirty="0" err="1" smtClean="0"/>
              <a:t>eporting</a:t>
            </a:r>
            <a:endParaRPr lang="en-US" sz="3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140 </a:t>
            </a:r>
            <a:r>
              <a:rPr lang="en-US" sz="3400" dirty="0"/>
              <a:t>r</a:t>
            </a:r>
            <a:r>
              <a:rPr lang="en-US" sz="3400" dirty="0" smtClean="0"/>
              <a:t>eporting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80 showing symptoms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147 news/awareness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275 “jokes”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err="1" smtClean="0"/>
              <a:t>Chikungunya</a:t>
            </a:r>
            <a:r>
              <a:rPr lang="en-US" sz="3400" dirty="0" smtClean="0"/>
              <a:t> songs, reporting not having it, debates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877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Current/Next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Use </a:t>
            </a:r>
            <a:r>
              <a:rPr lang="en-US" sz="3600" dirty="0" smtClean="0"/>
              <a:t>a multivariate regression (LASSO)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Dynamic predictive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How well can </a:t>
            </a:r>
            <a:r>
              <a:rPr lang="en-US" sz="3600" dirty="0" smtClean="0"/>
              <a:t>we predict the PAHO/WHO numbers?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71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Internet Penetration/Twitter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 smtClean="0"/>
              <a:t>Set of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Self-Reported</a:t>
            </a:r>
          </a:p>
        </p:txBody>
      </p:sp>
      <p:pic>
        <p:nvPicPr>
          <p:cNvPr id="1026" name="Picture 2" descr="http://upload.wikimedia.org/wikipedia/commons/a/af/Internet_Pene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86" y="2506430"/>
            <a:ext cx="7542748" cy="34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213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Using Twitter to Track Chikungunya in Puerto Rico</vt:lpstr>
      <vt:lpstr>Twitter as a Self-Reporting Medium</vt:lpstr>
      <vt:lpstr>Looking for What We Want</vt:lpstr>
      <vt:lpstr>Some Quick Numbers and Thoughts</vt:lpstr>
      <vt:lpstr>Looking More Into the Data</vt:lpstr>
      <vt:lpstr>Visualization: Where are our Tweets?</vt:lpstr>
      <vt:lpstr>Curation: What Do the Tweets Say?</vt:lpstr>
      <vt:lpstr>Current/Next Steps</vt:lpstr>
      <vt:lpstr>Extending the 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Tradeoffs of Certain Implementations</dc:title>
  <dc:creator>Wesley Chen</dc:creator>
  <cp:lastModifiedBy>Wesley Chen</cp:lastModifiedBy>
  <cp:revision>18</cp:revision>
  <dcterms:created xsi:type="dcterms:W3CDTF">2014-12-08T15:52:15Z</dcterms:created>
  <dcterms:modified xsi:type="dcterms:W3CDTF">2015-02-12T08:50:51Z</dcterms:modified>
</cp:coreProperties>
</file>