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19DA7-5274-45FD-A8C2-2B1C56B40D56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3C00C-FE75-4A74-9B40-B518646E5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3C00C-FE75-4A74-9B40-B518646E59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7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4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0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0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5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48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1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3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1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6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8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72DA77-AE73-4A89-AC85-99F91B5B7FC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5F39E9-91A1-4C92-A36A-ADC61CF06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3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Веб-сайт для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ошуку та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оцінки фільмів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148667"/>
            <a:ext cx="5655629" cy="2461139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Виконала</a:t>
            </a:r>
            <a:r>
              <a:rPr lang="uk-UA" dirty="0" smtClean="0">
                <a:solidFill>
                  <a:schemeClr val="bg1"/>
                </a:solidFill>
              </a:rPr>
              <a:t>: студентка групи ПП-31 Мінаєва Вероніка Ігорівна.</a:t>
            </a:r>
          </a:p>
          <a:p>
            <a:endParaRPr lang="uk-UA" dirty="0" smtClean="0">
              <a:solidFill>
                <a:schemeClr val="bg1"/>
              </a:solidFill>
            </a:endParaRPr>
          </a:p>
          <a:p>
            <a:r>
              <a:rPr lang="uk-UA" b="1" dirty="0" smtClean="0">
                <a:solidFill>
                  <a:schemeClr val="bg1"/>
                </a:solidFill>
              </a:rPr>
              <a:t>Науковий керівник</a:t>
            </a:r>
            <a:r>
              <a:rPr lang="uk-UA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доцент кафедри прикладних </a:t>
            </a:r>
            <a:r>
              <a:rPr lang="ru-RU" dirty="0" smtClean="0">
                <a:solidFill>
                  <a:schemeClr val="bg1"/>
                </a:solidFill>
              </a:rPr>
              <a:t>інформаційних систем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Ващіліна Олена Валеріївна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Актуальність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4809309"/>
          </a:xfrm>
        </p:spPr>
        <p:txBody>
          <a:bodyPr>
            <a:noAutofit/>
          </a:bodyPr>
          <a:lstStyle/>
          <a:p>
            <a:r>
              <a:rPr lang="uk-UA" sz="2200" b="1" dirty="0" smtClean="0">
                <a:solidFill>
                  <a:schemeClr val="bg1"/>
                </a:solidFill>
              </a:rPr>
              <a:t>Актуальність тематики </a:t>
            </a:r>
            <a:r>
              <a:rPr lang="uk-UA" sz="2200" dirty="0" smtClean="0">
                <a:solidFill>
                  <a:schemeClr val="bg1"/>
                </a:solidFill>
              </a:rPr>
              <a:t>зумовлена швидким розвитком технологій у всіх сферах людської діяльності. Особливо стрімкий скачок в області онлайн кіно був у кінці 2019, на початку 2020 року через пандемію </a:t>
            </a:r>
            <a:r>
              <a:rPr lang="en-US" sz="2200" dirty="0" smtClean="0">
                <a:solidFill>
                  <a:schemeClr val="bg1"/>
                </a:solidFill>
              </a:rPr>
              <a:t>Covid-19. </a:t>
            </a:r>
            <a:r>
              <a:rPr lang="uk-UA" sz="2200" dirty="0" smtClean="0">
                <a:solidFill>
                  <a:schemeClr val="bg1"/>
                </a:solidFill>
              </a:rPr>
              <a:t>Тоді популярність онлайн сервісів перегляду фільмів зросла на 34-37%.</a:t>
            </a:r>
          </a:p>
          <a:p>
            <a:r>
              <a:rPr lang="uk-UA" sz="2200" b="1" dirty="0" smtClean="0">
                <a:solidFill>
                  <a:schemeClr val="bg1"/>
                </a:solidFill>
              </a:rPr>
              <a:t>Метою</a:t>
            </a:r>
            <a:r>
              <a:rPr lang="uk-UA" sz="2200" dirty="0" smtClean="0">
                <a:solidFill>
                  <a:schemeClr val="bg1"/>
                </a:solidFill>
              </a:rPr>
              <a:t> курсової роботи є </a:t>
            </a:r>
            <a:r>
              <a:rPr lang="ru-RU" sz="2200" dirty="0" smtClean="0">
                <a:solidFill>
                  <a:schemeClr val="bg1"/>
                </a:solidFill>
              </a:rPr>
              <a:t>ефективна </a:t>
            </a:r>
            <a:r>
              <a:rPr lang="ru-RU" sz="2200" dirty="0">
                <a:solidFill>
                  <a:schemeClr val="bg1"/>
                </a:solidFill>
              </a:rPr>
              <a:t>організація пошуку та оцінки фільмів на основі </a:t>
            </a:r>
            <a:r>
              <a:rPr lang="ru-RU" sz="2200" dirty="0" smtClean="0">
                <a:solidFill>
                  <a:schemeClr val="bg1"/>
                </a:solidFill>
              </a:rPr>
              <a:t>веб застосунку</a:t>
            </a:r>
            <a:r>
              <a:rPr lang="uk-UA" sz="2200" dirty="0" smtClean="0">
                <a:solidFill>
                  <a:schemeClr val="bg1"/>
                </a:solidFill>
              </a:rPr>
              <a:t>. </a:t>
            </a:r>
            <a:endParaRPr lang="uk-UA" sz="2200" dirty="0" smtClean="0">
              <a:solidFill>
                <a:schemeClr val="bg1"/>
              </a:solidFill>
            </a:endParaRPr>
          </a:p>
          <a:p>
            <a:r>
              <a:rPr lang="uk-UA" sz="2200" b="1" dirty="0" smtClean="0">
                <a:solidFill>
                  <a:schemeClr val="bg1"/>
                </a:solidFill>
              </a:rPr>
              <a:t>Об’єктом </a:t>
            </a:r>
            <a:r>
              <a:rPr lang="uk-UA" sz="2200" b="1" dirty="0">
                <a:solidFill>
                  <a:schemeClr val="bg1"/>
                </a:solidFill>
              </a:rPr>
              <a:t>дослідження </a:t>
            </a:r>
            <a:r>
              <a:rPr lang="uk-UA" sz="2200" dirty="0">
                <a:solidFill>
                  <a:schemeClr val="bg1"/>
                </a:solidFill>
              </a:rPr>
              <a:t>курсової роботи є процеси організації роботи онлайн кінотеатру. </a:t>
            </a:r>
            <a:endParaRPr lang="uk-UA" sz="2200" dirty="0" smtClean="0">
              <a:solidFill>
                <a:schemeClr val="bg1"/>
              </a:solidFill>
            </a:endParaRPr>
          </a:p>
          <a:p>
            <a:r>
              <a:rPr lang="uk-UA" sz="2200" b="1" dirty="0" smtClean="0">
                <a:solidFill>
                  <a:schemeClr val="bg1"/>
                </a:solidFill>
              </a:rPr>
              <a:t>Предметом </a:t>
            </a:r>
            <a:r>
              <a:rPr lang="uk-UA" sz="2200" b="1" dirty="0">
                <a:solidFill>
                  <a:schemeClr val="bg1"/>
                </a:solidFill>
              </a:rPr>
              <a:t>дослідження </a:t>
            </a:r>
            <a:r>
              <a:rPr lang="uk-UA" sz="2200" dirty="0">
                <a:solidFill>
                  <a:schemeClr val="bg1"/>
                </a:solidFill>
              </a:rPr>
              <a:t>курсової роботи є програмно-технічні засоби, принципи, підходи щодо побудови веб-сайту для пошуку та оцінки фільмів в режимі онлайн.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4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7066"/>
            <a:ext cx="8534400" cy="522465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JavaScript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одна з найпопулярніших мов програмування у світі. </a:t>
            </a:r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uk-UA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використовується для створення інтерактивних </a:t>
            </a:r>
            <a:r>
              <a:rPr lang="ru-RU" dirty="0" smtClean="0">
                <a:solidFill>
                  <a:schemeClr val="bg1"/>
                </a:solidFill>
              </a:rPr>
              <a:t>веб сторінок</a:t>
            </a:r>
            <a:r>
              <a:rPr lang="ru-RU" dirty="0">
                <a:solidFill>
                  <a:schemeClr val="bg1"/>
                </a:solidFill>
              </a:rPr>
              <a:t>, мобільних </a:t>
            </a:r>
            <a:r>
              <a:rPr lang="ru-RU" dirty="0" smtClean="0">
                <a:solidFill>
                  <a:schemeClr val="bg1"/>
                </a:solidFill>
              </a:rPr>
              <a:t>додатків та у серверній </a:t>
            </a:r>
            <a:r>
              <a:rPr lang="ru-RU" dirty="0">
                <a:solidFill>
                  <a:schemeClr val="bg1"/>
                </a:solidFill>
              </a:rPr>
              <a:t>розробці.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HTML – </a:t>
            </a:r>
            <a:r>
              <a:rPr lang="ru-RU" dirty="0">
                <a:solidFill>
                  <a:schemeClr val="bg1"/>
                </a:solidFill>
              </a:rPr>
              <a:t>мова гіпертекстової розмітки, розроблена для стандартизації виведення тексту всередині браузера і описує правила оформлення текстових </a:t>
            </a:r>
            <a:r>
              <a:rPr lang="ru-RU" dirty="0" smtClean="0">
                <a:solidFill>
                  <a:schemeClr val="bg1"/>
                </a:solidFill>
              </a:rPr>
              <a:t>даних.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CSS –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каскадні таблиці стилів, які дозволяють оформляти вміст сторінки відповідно до описаних правил. Стилі тексту, розташування блоків на сторінці, анімація — це описується за допомогою каскадних таблиць стилів.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SCSS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це препроцесор, що дозволяє писати код для стилів </a:t>
            </a:r>
            <a:r>
              <a:rPr lang="en-US" dirty="0">
                <a:solidFill>
                  <a:schemeClr val="bg1"/>
                </a:solidFill>
              </a:rPr>
              <a:t>CSS, </a:t>
            </a:r>
            <a:r>
              <a:rPr lang="ru-RU" dirty="0">
                <a:solidFill>
                  <a:schemeClr val="bg1"/>
                </a:solidFill>
              </a:rPr>
              <a:t>використовуючи </a:t>
            </a:r>
            <a:r>
              <a:rPr lang="uk-UA" dirty="0" smtClean="0">
                <a:solidFill>
                  <a:schemeClr val="bg1"/>
                </a:solidFill>
              </a:rPr>
              <a:t>такі речі як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змінні, цикли, міксини, функції та багато іншого.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OMDB API – </a:t>
            </a:r>
            <a:r>
              <a:rPr lang="en-US" dirty="0">
                <a:solidFill>
                  <a:schemeClr val="bg1"/>
                </a:solidFill>
              </a:rPr>
              <a:t>The Open Movie </a:t>
            </a:r>
            <a:r>
              <a:rPr lang="en-US" dirty="0" smtClean="0">
                <a:solidFill>
                  <a:schemeClr val="bg1"/>
                </a:solidFill>
              </a:rPr>
              <a:t>Database </a:t>
            </a:r>
            <a:r>
              <a:rPr lang="uk-UA" dirty="0" smtClean="0">
                <a:solidFill>
                  <a:schemeClr val="bg1"/>
                </a:solidFill>
              </a:rPr>
              <a:t>це веб-сервіс для отримання даних про фільми, їх зміст, зображення та інше.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OMDb API | Programmable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927" y="5677988"/>
            <a:ext cx="888274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67" y="4559015"/>
            <a:ext cx="1059938" cy="917351"/>
          </a:xfrm>
          <a:prstGeom prst="rect">
            <a:avLst/>
          </a:prstGeom>
        </p:spPr>
      </p:pic>
      <p:pic>
        <p:nvPicPr>
          <p:cNvPr id="1034" name="Picture 10" descr="File:CSS3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477" y="3607031"/>
            <a:ext cx="851173" cy="8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– Бесплатные иконки: компьют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75" y="2529034"/>
            <a:ext cx="876375" cy="8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Файл:JavaScript-logo.png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325" y="1375428"/>
            <a:ext cx="888274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9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схема проекту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7067"/>
            <a:ext cx="6596154" cy="50940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uk-UA" dirty="0" smtClean="0">
                <a:solidFill>
                  <a:schemeClr val="bg1"/>
                </a:solidFill>
              </a:rPr>
              <a:t>Спочатку ми робимо запит до бази використовуючи особистий </a:t>
            </a:r>
            <a:r>
              <a:rPr lang="en-US" dirty="0" smtClean="0">
                <a:solidFill>
                  <a:schemeClr val="bg1"/>
                </a:solidFill>
              </a:rPr>
              <a:t>API </a:t>
            </a:r>
            <a:r>
              <a:rPr lang="uk-UA" dirty="0" smtClean="0">
                <a:solidFill>
                  <a:schemeClr val="bg1"/>
                </a:solidFill>
              </a:rPr>
              <a:t>ключ.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2. Запит надходить до серверу и перевіряє ключ на валідність.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3. Якщо сервер не відповідає, то виводиться помилка.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4. Якщо запит пройшов валідацію, отримаємо результати пошуку.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5. Через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uk-UA" dirty="0" smtClean="0">
                <a:solidFill>
                  <a:schemeClr val="bg1"/>
                </a:solidFill>
              </a:rPr>
              <a:t>оброблюємо данні із запиту та виводимо їх на сторінку.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35" y="1101242"/>
            <a:ext cx="4397828" cy="56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507067"/>
            <a:ext cx="10271171" cy="5137573"/>
          </a:xfrm>
        </p:spPr>
        <p:txBody>
          <a:bodyPr>
            <a:noAutofit/>
          </a:bodyPr>
          <a:lstStyle/>
          <a:p>
            <a:r>
              <a:rPr lang="ru-RU" sz="2100" dirty="0">
                <a:solidFill>
                  <a:schemeClr val="bg1"/>
                </a:solidFill>
              </a:rPr>
              <a:t>Отже, у результаті виконання курсової роботи були </a:t>
            </a:r>
            <a:r>
              <a:rPr lang="ru-RU" sz="2100" dirty="0" err="1">
                <a:solidFill>
                  <a:schemeClr val="bg1"/>
                </a:solidFill>
              </a:rPr>
              <a:t>виконані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 smtClean="0">
                <a:solidFill>
                  <a:schemeClr val="bg1"/>
                </a:solidFill>
              </a:rPr>
              <a:t>наступні</a:t>
            </a:r>
            <a:r>
              <a:rPr lang="ru-RU" sz="2100" dirty="0" smtClean="0">
                <a:solidFill>
                  <a:schemeClr val="bg1"/>
                </a:solidFill>
              </a:rPr>
              <a:t> </a:t>
            </a:r>
            <a:r>
              <a:rPr lang="ru-RU" sz="2100" dirty="0">
                <a:solidFill>
                  <a:schemeClr val="bg1"/>
                </a:solidFill>
              </a:rPr>
              <a:t>поставлені задачі:</a:t>
            </a:r>
          </a:p>
          <a:p>
            <a:r>
              <a:rPr lang="ru-RU" sz="2100" dirty="0">
                <a:solidFill>
                  <a:schemeClr val="bg1"/>
                </a:solidFill>
              </a:rPr>
              <a:t>По-перше, були </a:t>
            </a:r>
            <a:r>
              <a:rPr lang="uk-UA" sz="2100" dirty="0" smtClean="0">
                <a:solidFill>
                  <a:schemeClr val="bg1"/>
                </a:solidFill>
              </a:rPr>
              <a:t>вивчені </a:t>
            </a:r>
            <a:r>
              <a:rPr lang="uk-UA" sz="2100" dirty="0">
                <a:solidFill>
                  <a:schemeClr val="bg1"/>
                </a:solidFill>
              </a:rPr>
              <a:t>загальні поняття роботи </a:t>
            </a:r>
            <a:r>
              <a:rPr lang="uk-UA" sz="2100" dirty="0" smtClean="0">
                <a:solidFill>
                  <a:schemeClr val="bg1"/>
                </a:solidFill>
              </a:rPr>
              <a:t>сайтів для пошуку та оцінки фільмів, </a:t>
            </a:r>
            <a:r>
              <a:rPr lang="uk-UA" sz="2100" dirty="0">
                <a:solidFill>
                  <a:schemeClr val="bg1"/>
                </a:solidFill>
              </a:rPr>
              <a:t>отримано розуміння щодо їх правильної структури та налаштування. Були вивчені та використані основні вимоги до побудови якісних онлайн кіно-сервісів, а також дотримані загальні правила реалізації сайтів пошуку та оцінки фільмів.</a:t>
            </a:r>
            <a:endParaRPr lang="ru-RU" sz="2100" dirty="0">
              <a:solidFill>
                <a:schemeClr val="bg1"/>
              </a:solidFill>
            </a:endParaRPr>
          </a:p>
          <a:p>
            <a:r>
              <a:rPr lang="uk-UA" sz="2100" dirty="0">
                <a:solidFill>
                  <a:schemeClr val="bg1"/>
                </a:solidFill>
              </a:rPr>
              <a:t>По-друге, на основі програмно-технологічних рішень розробки вебсайту, які були вибрані для реалізації курсового проекту, отримані навички програмування мовами </a:t>
            </a:r>
            <a:r>
              <a:rPr lang="en-US" sz="2100" dirty="0">
                <a:solidFill>
                  <a:schemeClr val="bg1"/>
                </a:solidFill>
              </a:rPr>
              <a:t>HTML</a:t>
            </a:r>
            <a:r>
              <a:rPr lang="uk-UA" sz="2100" dirty="0">
                <a:solidFill>
                  <a:schemeClr val="bg1"/>
                </a:solidFill>
              </a:rPr>
              <a:t>, </a:t>
            </a:r>
            <a:r>
              <a:rPr lang="en-US" sz="2100" dirty="0">
                <a:solidFill>
                  <a:schemeClr val="bg1"/>
                </a:solidFill>
              </a:rPr>
              <a:t>CSS</a:t>
            </a:r>
            <a:r>
              <a:rPr lang="uk-UA" sz="2100" dirty="0">
                <a:solidFill>
                  <a:schemeClr val="bg1"/>
                </a:solidFill>
              </a:rPr>
              <a:t>, </a:t>
            </a:r>
            <a:r>
              <a:rPr lang="en-US" sz="2100" dirty="0">
                <a:solidFill>
                  <a:schemeClr val="bg1"/>
                </a:solidFill>
              </a:rPr>
              <a:t>JavaScript</a:t>
            </a:r>
            <a:r>
              <a:rPr lang="uk-UA" sz="2100" dirty="0">
                <a:solidFill>
                  <a:schemeClr val="bg1"/>
                </a:solidFill>
              </a:rPr>
              <a:t>. Також отримано знання щодо користування технологіями </a:t>
            </a:r>
            <a:r>
              <a:rPr lang="ru-RU" sz="2100" dirty="0">
                <a:solidFill>
                  <a:schemeClr val="bg1"/>
                </a:solidFill>
              </a:rPr>
              <a:t>API </a:t>
            </a:r>
            <a:r>
              <a:rPr lang="uk-UA" sz="2100" dirty="0">
                <a:solidFill>
                  <a:schemeClr val="bg1"/>
                </a:solidFill>
              </a:rPr>
              <a:t>та роботи із запитами </a:t>
            </a:r>
            <a:r>
              <a:rPr lang="uk-UA" sz="2100" dirty="0" smtClean="0">
                <a:solidFill>
                  <a:schemeClr val="bg1"/>
                </a:solidFill>
              </a:rPr>
              <a:t>на сервер</a:t>
            </a:r>
            <a:r>
              <a:rPr lang="uk-UA" sz="2100" dirty="0">
                <a:solidFill>
                  <a:schemeClr val="bg1"/>
                </a:solidFill>
              </a:rPr>
              <a:t>.</a:t>
            </a:r>
            <a:endParaRPr lang="ru-RU" sz="2100" dirty="0">
              <a:solidFill>
                <a:schemeClr val="bg1"/>
              </a:solidFill>
            </a:endParaRPr>
          </a:p>
          <a:p>
            <a:r>
              <a:rPr lang="uk-UA" sz="2100" dirty="0">
                <a:solidFill>
                  <a:schemeClr val="bg1"/>
                </a:solidFill>
              </a:rPr>
              <a:t>По-третє, на основі аналізу теоретичних та технічних даних проекту, був розроблений </a:t>
            </a:r>
            <a:r>
              <a:rPr lang="uk-UA" sz="2100" dirty="0" smtClean="0">
                <a:solidFill>
                  <a:schemeClr val="bg1"/>
                </a:solidFill>
              </a:rPr>
              <a:t>вебсайт </a:t>
            </a:r>
            <a:r>
              <a:rPr lang="uk-UA" sz="2100" dirty="0">
                <a:solidFill>
                  <a:schemeClr val="bg1"/>
                </a:solidFill>
              </a:rPr>
              <a:t>пошуку та оцінки фільмів, який реалізує весь необхідний функціонал, описаний в завданні до курсового проекту</a:t>
            </a:r>
            <a:r>
              <a:rPr lang="uk-UA" sz="2100" dirty="0" smtClean="0">
                <a:solidFill>
                  <a:schemeClr val="bg1"/>
                </a:solidFill>
              </a:rPr>
              <a:t>.</a:t>
            </a:r>
            <a:endParaRPr lang="ru-RU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4282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441</TotalTime>
  <Words>452</Words>
  <Application>Microsoft Office PowerPoint</Application>
  <PresentationFormat>Широкоэкранный</PresentationFormat>
  <Paragraphs>27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Сектор</vt:lpstr>
      <vt:lpstr>Веб-сайт для пошуку та оцінки фільмів</vt:lpstr>
      <vt:lpstr>Мета та Актуальність</vt:lpstr>
      <vt:lpstr>Технології </vt:lpstr>
      <vt:lpstr>Блок схема проекту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 для пошуку та оцінки фільмів</dc:title>
  <dc:creator>Nika</dc:creator>
  <cp:lastModifiedBy>Nika</cp:lastModifiedBy>
  <cp:revision>53</cp:revision>
  <dcterms:created xsi:type="dcterms:W3CDTF">2022-05-29T11:51:53Z</dcterms:created>
  <dcterms:modified xsi:type="dcterms:W3CDTF">2022-05-30T08:57:36Z</dcterms:modified>
</cp:coreProperties>
</file>