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6B156-B87A-0B10-64AC-07E0EF1EA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C38B3C-CFE8-624D-27DB-080E793C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C5F2B-22EC-B492-DC3C-4D12C81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EB87F-2925-BA08-84D1-A043D16C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CAB73C-FE18-F809-D2E2-94BDFBB6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E8526-ED9E-E93D-FA1C-971EEA4A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5814EA-6EE2-1849-90C1-4554547B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F4F16-8025-5A8B-1BDC-B7446A97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C9D17-2375-15C1-E00D-ADFD22B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A60C3-2B5E-140D-C1E7-E4AF9976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25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16E5C-5F29-2525-CB6F-4EF4B3DFE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A60358-6470-E433-925B-5E4155C5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B4891-8D23-1EF5-16A6-6EBC8B7A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6BF5B9-4C1D-BA8F-DDF6-E1B879E5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D0623-EFAD-C5EC-DFBE-42962B9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36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DDA6F-B2EA-2497-F50A-AC3A4985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CC26F-6FF0-65A9-8977-8F0CC103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7FE84-0201-1BB9-4489-2E48F9A9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CF9EE-6049-65B5-C196-5FA5B043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646B0-1C67-1DB1-CEBC-BEBE269E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41A27-01D7-CBFD-94D1-569B5FF3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248AC-4E21-9B66-13EC-76375FC7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BB0C9-09F0-27CF-1F91-AC165D44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3EDAB-D0C8-BA94-901C-BA56500F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43058-14A3-224D-5DC0-6F84F927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6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CA92F-EF60-9313-1598-7260E2CE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6AE94-6EBE-8C95-78FB-09AAD913A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D872B9-3FA5-547B-7FB5-02DDD58D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1BDB-7EE5-A937-814F-13DF158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BD345-7063-80FC-425E-6AE63CF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50FD7-D5E1-1C23-7AF8-D591B07C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0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CE6D7-A5A5-D9E5-4C57-8B531B38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1F1267-0395-BB25-A488-225814E5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83BB8A-F920-BB4F-15E0-01BE4F20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352D8E-7C2E-41E9-FBC6-ACB8AD48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2746-23A3-A2F1-94D3-391E9FED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B6CA95-CD72-68C1-90FF-BB2E6DA9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90F977-96FB-CBD4-040B-BDA8E9CF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7D8BBD-CD07-E914-697B-13ECC0E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F56A2-E6BA-C554-31A8-C3E51EF5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FAFBCE-2EF6-18E6-0752-55C48DE0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56B57E-EA26-4C9B-046E-7EF8314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1E767C-EC76-1242-448F-FE188B59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5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9E745C-A3A8-F627-5A40-F9856FC3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7BC7E9-77FB-E172-F454-B276330D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FBFA9-BEAF-E875-8074-A26A62F6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7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45849-C9A0-976A-681D-A6F4D4A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F9CA7F-ED86-BD54-A724-AFED8A09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038755-2C9F-F6CE-6955-D01E44BC4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C76A7F-2B1E-7DC3-81EC-3666FEA6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60A870-8316-BDC6-B659-C17594F2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758ADA-122E-6896-EAB0-17C783B0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85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7E9D8-F48E-1117-1423-0C2442E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31016-AFF2-E5E5-D284-22D28E26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603068-A995-7CDD-29A7-F2B20F70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4FFDA-F29C-FA54-01F8-3A96145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8E958-E99C-C691-6AC8-3AC7742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D9639C-2D01-2EF9-C117-BF55E60E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757C9F-A6D6-10E8-E643-20B6A588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C9530-DD2E-2044-AFB5-2740ED4B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E4C16-60E7-8F22-B761-26EDC1CAE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1CCB-0B3A-4CEE-B8D0-DE0A81682A3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A77DF-C4E9-EFC7-557F-CF38EBE8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8AD12C-20C2-D80C-21F2-39C67C06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EBA7-F2F2-4E1D-85C6-FC79A6CAF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0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classroom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Practice 1 : </a:t>
            </a:r>
            <a:r>
              <a:rPr lang="fr-FR" dirty="0" err="1"/>
              <a:t>Learn</a:t>
            </a:r>
            <a:r>
              <a:rPr lang="fr-FR" dirty="0"/>
              <a:t> to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Deploy</a:t>
            </a:r>
            <a:r>
              <a:rPr lang="fr-FR" dirty="0"/>
              <a:t> a new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 err="1"/>
              <a:t>Deploy</a:t>
            </a:r>
            <a:r>
              <a:rPr lang="fr-FR" dirty="0"/>
              <a:t> a new POD </a:t>
            </a:r>
            <a:r>
              <a:rPr lang="fr-FR" dirty="0" err="1"/>
              <a:t>nginx</a:t>
            </a:r>
            <a:endParaRPr lang="fr-FR" dirty="0"/>
          </a:p>
          <a:p>
            <a:r>
              <a:rPr lang="fr-FR" dirty="0" err="1"/>
              <a:t>Deploy</a:t>
            </a:r>
            <a:r>
              <a:rPr lang="fr-FR" dirty="0"/>
              <a:t> a </a:t>
            </a:r>
            <a:r>
              <a:rPr lang="fr-FR" dirty="0" err="1"/>
              <a:t>helm</a:t>
            </a:r>
            <a:r>
              <a:rPr lang="fr-FR" dirty="0"/>
              <a:t> chart </a:t>
            </a:r>
          </a:p>
          <a:p>
            <a:r>
              <a:rPr lang="fr-FR" dirty="0" err="1"/>
              <a:t>With</a:t>
            </a:r>
            <a:r>
              <a:rPr lang="fr-FR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769622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My little classroom</vt:lpstr>
      <vt:lpstr>Practice 1 : Learn to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classroom</dc:title>
  <dc:creator>Duval, Johan</dc:creator>
  <cp:lastModifiedBy>Duval, Johan</cp:lastModifiedBy>
  <cp:revision>1</cp:revision>
  <dcterms:created xsi:type="dcterms:W3CDTF">2024-06-25T12:41:12Z</dcterms:created>
  <dcterms:modified xsi:type="dcterms:W3CDTF">2024-06-25T12:41:55Z</dcterms:modified>
</cp:coreProperties>
</file>