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7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7E1575-6849-0D22-195C-98E81DDB8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5A26A6-0838-962C-01AE-5474D4106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FC5A79-CC48-28E1-2EAC-D88F6F79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72D5-FBC6-4828-942D-C09E743BFA12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E44FB4-2207-9BA6-9F63-A290F4E4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31A8A4-9884-51E3-176B-E2F21EC5E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924B-56C8-4CCE-AC87-95466C9CFF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66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F9E692-9A8C-C36C-5124-761493F8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D36D05-F238-3D16-EEF6-FFD824D3A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CAEFBC-4DB2-8F61-24C9-A21F0B2A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72D5-FBC6-4828-942D-C09E743BFA12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4D3C66-E313-0347-DD2D-8F2BE19A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C3D325-3156-8B3F-1135-A7EC5B9B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924B-56C8-4CCE-AC87-95466C9CFF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90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1F05FD-DE8E-7DCA-CC27-8E283FC66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7366DB-CCDF-C70A-F805-B42A2ADA1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DBA435-8A02-8468-0AC1-5F297ED7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72D5-FBC6-4828-942D-C09E743BFA12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6D6A3E-B694-D59C-4A10-5C249A18B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5420CD-14C3-0E1D-FFEB-7D54E1AD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924B-56C8-4CCE-AC87-95466C9CFF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89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BBD71-45E1-3B99-C5B1-325E0C4B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872998-A1D4-4DDC-00F2-D0F7A63B0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840F14-AAA2-C763-28FB-09F921E3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72D5-FBC6-4828-942D-C09E743BFA12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0E69BF-D534-4BF6-3ECC-BA3E987E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BCCE3D-17BA-A2B5-99F6-3C1FC7C5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924B-56C8-4CCE-AC87-95466C9CFF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21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F9CFB-078B-8190-9F35-B098F4EB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ABCAFB-8557-1128-B963-1C6EA0766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A2238D-4125-C3A0-A060-7979BCAB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72D5-FBC6-4828-942D-C09E743BFA12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465EA5-0670-F1B5-1DCF-CDFE9E03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57BBFF-5DCD-8C3D-6D1D-E0BBDFF7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924B-56C8-4CCE-AC87-95466C9CFF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33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52AB74-B05B-3438-E6F0-F7B93C72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12EE1D-12CC-C04B-1322-A11073BB2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E5605C-1650-77D6-42E9-0A56DD626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F24203-F003-0BC3-CA0D-3B5D9883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72D5-FBC6-4828-942D-C09E743BFA12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03B750-4254-09D0-2788-F5B56540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3B206E-4C91-A5FE-32EB-B947751D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924B-56C8-4CCE-AC87-95466C9CFF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37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F0B2F0-BCB8-316D-9E21-A5DA15D51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9A9D25-29FD-6A32-0123-A33B94A0B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062FC7-E6DD-0A87-17DF-2BCC1E133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EED861A-4C02-F06C-A81E-D1A52686E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F793E1-F274-1338-A17B-487538EB6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55DFB5-64B5-27C2-02AB-1EBE49D5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72D5-FBC6-4828-942D-C09E743BFA12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C0562E0-BA10-D83C-F8B8-F0C6E70D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CD50C97-1A8B-5DC7-5E22-83EFA56B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924B-56C8-4CCE-AC87-95466C9CFF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89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6A7C7F-2D0D-53A3-1DD0-DE6875F1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3137608-5193-085B-7C35-D9373B95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72D5-FBC6-4828-942D-C09E743BFA12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B3723F-CC72-23FF-4386-53075BDA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04E84-F099-910F-BDC1-416C8668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924B-56C8-4CCE-AC87-95466C9CFF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42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4D5903C-C296-01F1-4866-04BDF617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72D5-FBC6-4828-942D-C09E743BFA12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1B9049-2E5E-EE79-CF1C-478E1F2D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9C4480-0F88-D24E-40E7-2A9208E3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924B-56C8-4CCE-AC87-95466C9CFF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8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AC3A2-37BA-F338-2529-966CE3EC0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95285A-796D-B590-E0A8-3EFDAE52A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10E7D7-FBB4-ADB0-13D2-96439BC1B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6BAB24-7888-A678-104B-31EC71FA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72D5-FBC6-4828-942D-C09E743BFA12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619ADD-6B4A-C947-5600-9E5C50A9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DCD491-F908-A64B-FB14-FD175082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924B-56C8-4CCE-AC87-95466C9CFF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21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F7521F-8399-AC13-32A5-9A0F0C3B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3D29DC0-16F0-94F0-9E3B-6BE8AA96A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97E7EC-3429-0F7E-A244-F35122C17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D997A6-AFF3-8B5A-B0A5-5DC03209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72D5-FBC6-4828-942D-C09E743BFA12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E0D98C-CE44-E9BC-66AD-47B48BD8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C3DFEE-9D3E-3501-1274-B3F8ABDD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924B-56C8-4CCE-AC87-95466C9CFF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11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EDF8D16-89F2-FE5A-F29B-D856576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B89A2B-C7C0-3FE3-2CB6-08FCD124E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2C8704-71C7-66FB-E642-DAAFD140B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E72D5-FBC6-4828-942D-C09E743BFA12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EB9F72-A152-8405-1B57-36897FB53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CC7CE9-4914-D1C4-29A1-42864A4FA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B924B-56C8-4CCE-AC87-95466C9CFF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67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86C99-EC60-B577-75D7-0849E98A2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little</a:t>
            </a:r>
            <a:r>
              <a:rPr lang="fr-FR" dirty="0"/>
              <a:t> </a:t>
            </a:r>
            <a:r>
              <a:rPr lang="fr-FR" dirty="0" err="1"/>
              <a:t>classroom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E1AF87-FEE8-3443-A539-1545779EB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75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86C99-EC60-B577-75D7-0849E98A2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Deploy</a:t>
            </a:r>
            <a:r>
              <a:rPr lang="fr-FR" dirty="0"/>
              <a:t> WSL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E1AF87-FEE8-3443-A539-1545779EB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Script 1</a:t>
            </a:r>
          </a:p>
        </p:txBody>
      </p:sp>
    </p:spTree>
    <p:extLst>
      <p:ext uri="{BB962C8B-B14F-4D97-AF65-F5344CB8AC3E}">
        <p14:creationId xmlns:p14="http://schemas.microsoft.com/office/powerpoint/2010/main" val="280915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86C99-EC60-B577-75D7-0849E98A2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Deploy</a:t>
            </a:r>
            <a:r>
              <a:rPr lang="fr-FR" dirty="0"/>
              <a:t> Docker Desktop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E1AF87-FEE8-3443-A539-1545779EB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Script 2</a:t>
            </a:r>
          </a:p>
        </p:txBody>
      </p:sp>
    </p:spTree>
    <p:extLst>
      <p:ext uri="{BB962C8B-B14F-4D97-AF65-F5344CB8AC3E}">
        <p14:creationId xmlns:p14="http://schemas.microsoft.com/office/powerpoint/2010/main" val="389253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86C99-EC60-B577-75D7-0849E98A2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Deploy</a:t>
            </a:r>
            <a:r>
              <a:rPr lang="fr-FR" dirty="0"/>
              <a:t> </a:t>
            </a:r>
            <a:r>
              <a:rPr lang="fr-FR" dirty="0" err="1"/>
              <a:t>Terraform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E1AF87-FEE8-3443-A539-1545779EB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Script ?</a:t>
            </a:r>
          </a:p>
        </p:txBody>
      </p:sp>
    </p:spTree>
    <p:extLst>
      <p:ext uri="{BB962C8B-B14F-4D97-AF65-F5344CB8AC3E}">
        <p14:creationId xmlns:p14="http://schemas.microsoft.com/office/powerpoint/2010/main" val="44739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86C99-EC60-B577-75D7-0849E98A2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 </a:t>
            </a:r>
            <a:r>
              <a:rPr lang="fr-FR" dirty="0" err="1"/>
              <a:t>Terraform</a:t>
            </a:r>
            <a:r>
              <a:rPr lang="fr-FR" dirty="0"/>
              <a:t> Cloud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E1AF87-FEE8-3443-A539-1545779EB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Script ?</a:t>
            </a:r>
          </a:p>
        </p:txBody>
      </p:sp>
    </p:spTree>
    <p:extLst>
      <p:ext uri="{BB962C8B-B14F-4D97-AF65-F5344CB8AC3E}">
        <p14:creationId xmlns:p14="http://schemas.microsoft.com/office/powerpoint/2010/main" val="13536593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Grand écran</PresentationFormat>
  <Paragraphs>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My little classroom</vt:lpstr>
      <vt:lpstr>Deploy WSL</vt:lpstr>
      <vt:lpstr>Deploy Docker Desktop</vt:lpstr>
      <vt:lpstr>Deploy Terraform</vt:lpstr>
      <vt:lpstr>Config Terraform Cloud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little classroom</dc:title>
  <dc:creator>Duval, Johan</dc:creator>
  <cp:lastModifiedBy>Duval, Johan</cp:lastModifiedBy>
  <cp:revision>1</cp:revision>
  <dcterms:created xsi:type="dcterms:W3CDTF">2024-06-25T12:44:08Z</dcterms:created>
  <dcterms:modified xsi:type="dcterms:W3CDTF">2024-06-25T12:44:17Z</dcterms:modified>
</cp:coreProperties>
</file>