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E9849-0A57-D904-C691-E3BA97C6A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08C4C8-8E3E-ABD5-E622-958FEC43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B2B88-5318-9A10-72B9-04326A2C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0EA9B-2DB4-25E2-D14D-1E52498C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61047-112D-2669-F38B-2DCACEFC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AEBD4-DF20-568F-D2D6-5B697D7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2BD6FB-0777-5D4E-C32A-201BC35A4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6055E-8E00-DEA8-4313-58E2608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14F01-2B0C-DB48-C8A2-9D0C6F64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84C767-F8C9-573A-2AC8-97D2CBA4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0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6C9CBC-BE4A-5923-DB15-335A4EC32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A0A834-1D82-96A6-63EE-B28D4C99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63DC30-1C16-3336-4AD1-0C03F8A2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05F0C-1D6D-FBCD-99CB-1B2E265C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C814C-CE6D-B244-CC10-99AE45EA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4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A4766-FFBF-7DD4-1CF2-AB26617E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59BCA-871B-B673-14ED-CC6069EB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8FEF16-A915-29AA-4C72-E2F6B43F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F6715-4F79-94DD-5336-0E6F63C8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86BE0-9F39-A4A0-F428-5F4CA0FA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9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82685-2868-514E-D6D7-DB824828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39576-EEA0-F751-F834-22295B64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863FD-EE16-F8E5-E3A9-1186736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957B5-7584-59CB-A7DC-9BE23DC0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CBA15-E6B7-EEF6-8A75-FE5826AB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1C78E-EAEC-37AD-672F-D1F28755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09C4D-760A-C2E1-49CF-98B55AF2A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253256-98E9-B1E3-DE8A-8B6AE98A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72E0F-6C9C-E66D-6468-6FAB72F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19474-32AC-3818-C3DA-011CBAA3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55123-2FEE-1496-2E41-0D35635E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7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DABE6-DD4B-81A9-3B40-E001CC7C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E6230-3FA9-BA59-50A0-7AE5009D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A3ECCF-2435-BF12-BA74-8644E644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375A7F-7BA9-3E6E-8CF4-4E726071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9F9E65-ECB0-AF54-7550-D03FEC82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068966-73C1-ED16-C135-4CB3193A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148E0C-40D0-6114-5C39-78B53A67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B093D3-8A16-352D-96B9-2343C308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BB0F2-6DAE-3133-468C-667CFC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D6CF62-4651-6233-6A53-1EED06E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BB7DC1-77A1-C69C-13DB-86324BCF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3F4986-049D-827C-591E-03D54695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0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8180FC-0944-5B20-848A-934A75C5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599A23-527E-51EA-2948-7AC8F8A3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61A59-E490-A5CB-F7DA-70EB49E5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89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7825B-8EE7-E674-D29B-361509A1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610FF-0772-FF40-9B2C-2C413EFB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0A534-F841-2222-DCB5-9B7AF4D98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6ADF46-AEAB-2784-5A94-8331F9D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4BBA-F668-3C19-78F2-1787BBA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E7AEC-1E83-16E3-7470-DC7112AC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1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B8AD7-013C-43B7-7FCB-9A80D4C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7C2255-5789-E460-8B58-5355E410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B6B841-73B2-B318-21CC-ECB8FF42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0C585D-9576-A2C4-561C-81E329C1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6BF21C-AF45-AEC5-F2C6-B6D1C877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9C836-0E39-0CEF-D955-3DBFA9F0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0F6EB3-655D-6B89-97D8-026FE264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8890B-FBA2-FE29-4AA0-145BBB28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B8F53-0D14-BB56-C8D5-FEA221E20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5923-3BE1-4492-8A34-D9AE0EDEDECC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9E8E0-F8D9-DDA0-4F56-FBB439B1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A7B8E-6959-2AAB-205A-EE9872F5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B22A-E108-40A5-8026-6D60FBC91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0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classroom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container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Cours 1 (</a:t>
            </a:r>
            <a:r>
              <a:rPr lang="fr-FR" dirty="0" err="1"/>
              <a:t>cf</a:t>
            </a:r>
            <a:r>
              <a:rPr lang="fr-FR" dirty="0"/>
              <a:t> cours formation)</a:t>
            </a:r>
          </a:p>
        </p:txBody>
      </p:sp>
    </p:spTree>
    <p:extLst>
      <p:ext uri="{BB962C8B-B14F-4D97-AF65-F5344CB8AC3E}">
        <p14:creationId xmlns:p14="http://schemas.microsoft.com/office/powerpoint/2010/main" val="12540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Docker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Cours 1 (</a:t>
            </a:r>
            <a:r>
              <a:rPr lang="fr-FR" dirty="0" err="1"/>
              <a:t>cf</a:t>
            </a:r>
            <a:r>
              <a:rPr lang="fr-FR" dirty="0"/>
              <a:t> cours formation)</a:t>
            </a:r>
          </a:p>
        </p:txBody>
      </p:sp>
    </p:spTree>
    <p:extLst>
      <p:ext uri="{BB962C8B-B14F-4D97-AF65-F5344CB8AC3E}">
        <p14:creationId xmlns:p14="http://schemas.microsoft.com/office/powerpoint/2010/main" val="364412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container </a:t>
            </a:r>
            <a:r>
              <a:rPr lang="fr-FR" dirty="0" err="1"/>
              <a:t>orchestrator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Cours 1 (</a:t>
            </a:r>
            <a:r>
              <a:rPr lang="fr-FR" dirty="0" err="1"/>
              <a:t>cf</a:t>
            </a:r>
            <a:r>
              <a:rPr lang="fr-FR" dirty="0"/>
              <a:t> cours formation)</a:t>
            </a:r>
          </a:p>
        </p:txBody>
      </p:sp>
    </p:spTree>
    <p:extLst>
      <p:ext uri="{BB962C8B-B14F-4D97-AF65-F5344CB8AC3E}">
        <p14:creationId xmlns:p14="http://schemas.microsoft.com/office/powerpoint/2010/main" val="103136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Cours 1 (</a:t>
            </a:r>
            <a:r>
              <a:rPr lang="fr-FR" dirty="0" err="1"/>
              <a:t>cf</a:t>
            </a:r>
            <a:r>
              <a:rPr lang="fr-FR" dirty="0"/>
              <a:t> cours formation)</a:t>
            </a:r>
          </a:p>
        </p:txBody>
      </p:sp>
    </p:spTree>
    <p:extLst>
      <p:ext uri="{BB962C8B-B14F-4D97-AF65-F5344CB8AC3E}">
        <p14:creationId xmlns:p14="http://schemas.microsoft.com/office/powerpoint/2010/main" val="418385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DevOPS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Like </a:t>
            </a:r>
            <a:r>
              <a:rPr lang="fr-FR" dirty="0" err="1"/>
              <a:t>AzureDevOPS</a:t>
            </a:r>
            <a:r>
              <a:rPr lang="fr-FR" dirty="0"/>
              <a:t> / Jenkins</a:t>
            </a:r>
          </a:p>
        </p:txBody>
      </p:sp>
    </p:spTree>
    <p:extLst>
      <p:ext uri="{BB962C8B-B14F-4D97-AF65-F5344CB8AC3E}">
        <p14:creationId xmlns:p14="http://schemas.microsoft.com/office/powerpoint/2010/main" val="240226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Jenkins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Like </a:t>
            </a:r>
            <a:r>
              <a:rPr lang="fr-FR" dirty="0" err="1"/>
              <a:t>AzureDevOPS</a:t>
            </a:r>
            <a:r>
              <a:rPr lang="fr-FR" dirty="0"/>
              <a:t> / Jenkins</a:t>
            </a:r>
          </a:p>
        </p:txBody>
      </p:sp>
    </p:spTree>
    <p:extLst>
      <p:ext uri="{BB962C8B-B14F-4D97-AF65-F5344CB8AC3E}">
        <p14:creationId xmlns:p14="http://schemas.microsoft.com/office/powerpoint/2010/main" val="35773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Terraform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Like </a:t>
            </a:r>
            <a:r>
              <a:rPr lang="fr-FR" dirty="0" err="1"/>
              <a:t>AzureDevOPS</a:t>
            </a:r>
            <a:r>
              <a:rPr lang="fr-FR" dirty="0"/>
              <a:t> / Jenkins</a:t>
            </a:r>
          </a:p>
        </p:txBody>
      </p:sp>
    </p:spTree>
    <p:extLst>
      <p:ext uri="{BB962C8B-B14F-4D97-AF65-F5344CB8AC3E}">
        <p14:creationId xmlns:p14="http://schemas.microsoft.com/office/powerpoint/2010/main" val="125220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Ansible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Like </a:t>
            </a:r>
            <a:r>
              <a:rPr lang="fr-FR" dirty="0" err="1"/>
              <a:t>AzureDevOPS</a:t>
            </a:r>
            <a:r>
              <a:rPr lang="fr-FR" dirty="0"/>
              <a:t> / Jenkins</a:t>
            </a:r>
          </a:p>
        </p:txBody>
      </p:sp>
    </p:spTree>
    <p:extLst>
      <p:ext uri="{BB962C8B-B14F-4D97-AF65-F5344CB8AC3E}">
        <p14:creationId xmlns:p14="http://schemas.microsoft.com/office/powerpoint/2010/main" val="2826791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83</Words>
  <Application>Microsoft Office PowerPoint</Application>
  <PresentationFormat>Grand écran</PresentationFormat>
  <Paragraphs>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My little classroom</vt:lpstr>
      <vt:lpstr>What is a container ?</vt:lpstr>
      <vt:lpstr>What is a Docker ?</vt:lpstr>
      <vt:lpstr>What is a container orchestrator ?</vt:lpstr>
      <vt:lpstr>What is Kubernetes?</vt:lpstr>
      <vt:lpstr>What is DevOPS ?</vt:lpstr>
      <vt:lpstr>What is Jenkins ?</vt:lpstr>
      <vt:lpstr>What is Terraform ?</vt:lpstr>
      <vt:lpstr>What is Ansible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little classroom</dc:title>
  <dc:creator>Duval, Johan</dc:creator>
  <cp:lastModifiedBy>Duval, Johan</cp:lastModifiedBy>
  <cp:revision>2</cp:revision>
  <dcterms:created xsi:type="dcterms:W3CDTF">2024-06-25T12:01:08Z</dcterms:created>
  <dcterms:modified xsi:type="dcterms:W3CDTF">2024-06-25T12:44:57Z</dcterms:modified>
</cp:coreProperties>
</file>