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D31C8-E831-9A6D-1134-BC9C64C98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6B6BC0-A289-EAED-E99D-9922BF9D7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D79622-4320-7FD1-5F9C-E0C84C2A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0A2C-BB4C-43F4-AD7F-B058F1C18721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A0EE7-D41C-A6CD-9092-8AC4E6DD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C36051-CF62-F1EC-7EEB-C1386C8C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0CD4-00F5-4F9D-ADBA-40FB2BBDB8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9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6FFB6-F998-0810-8FF3-554BB532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842625-6E22-DAA2-BD53-1DEBB102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6D5F55-D647-409B-A2A3-FCE7F7F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0A2C-BB4C-43F4-AD7F-B058F1C18721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F81A92-09FE-6BBE-25D0-4680D301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C0C271-968D-9A04-69B0-17233882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0CD4-00F5-4F9D-ADBA-40FB2BBDB8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2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40916A-A5C1-419A-88F3-FA87B92F2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7DBF4C-864F-0D9F-1334-F336B5BA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9468D-44DB-CA23-772C-E8B58A55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0A2C-BB4C-43F4-AD7F-B058F1C18721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A37CE2-F501-5240-0D14-5F16AA2B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649658-7DDC-8105-0BD2-29820E5E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0CD4-00F5-4F9D-ADBA-40FB2BBDB8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4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5BBED-549C-204D-6791-8C63AC5D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5D8EA-CABF-0AE4-3AA8-C0CED377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93678F-DFFB-6632-E5B7-204F70EB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0A2C-BB4C-43F4-AD7F-B058F1C18721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CD90A1-5C43-E789-53ED-987C7A5A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F8C932-AAB4-09EB-6EFE-F37772A2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0CD4-00F5-4F9D-ADBA-40FB2BBDB8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7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F5E57-3005-B68E-F96D-2F5F9D00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308CDA-5B64-DAEB-6BD3-28C1FC26D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FFA9A3-4F84-2814-0437-E9074219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0A2C-BB4C-43F4-AD7F-B058F1C18721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C1BC2F-71F9-7360-2C1E-568B4454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467596-6029-8D0F-0984-B4A06C54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0CD4-00F5-4F9D-ADBA-40FB2BBDB8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2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89E31-D6E2-88D5-DD03-C7D0B2F2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C54ED8-1A1C-DE90-02CC-A299DF925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0A1BF8-54DF-5626-84AC-C60C555F7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2398DE-DFF7-7121-BA91-16E3903D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0A2C-BB4C-43F4-AD7F-B058F1C18721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E5A06B-744D-44F7-DB93-65745CD5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6453E2-5CA5-443E-7510-A884B286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0CD4-00F5-4F9D-ADBA-40FB2BBDB8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53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CC6B5-43A3-E1F3-92B9-FC57649E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0C930F-DEE1-160C-2D9C-A79BB4F27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E0DD2B-43AF-D10A-D798-771DC962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422BF8-B1B6-3675-41D9-9C9DFA123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68FAA8-2449-E7D4-1C8C-2A04FF5A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A682C6-7FC1-71C2-B63F-25B68ED2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0A2C-BB4C-43F4-AD7F-B058F1C18721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22D905-1115-3A91-8426-A2904AD1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5BFAD8-EC29-F8A9-67CB-6E171121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0CD4-00F5-4F9D-ADBA-40FB2BBDB8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76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EC29E-8989-6A7A-2390-33ABCE2F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FA37D2-9CD9-D9E3-3D19-E3F2E011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0A2C-BB4C-43F4-AD7F-B058F1C18721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C173A8-FDF3-9445-F579-63578AA1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1CF3CF-038E-984E-B7D9-1F419F0E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0CD4-00F5-4F9D-ADBA-40FB2BBDB8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A6A04F-41F6-384A-8785-E6090047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0A2C-BB4C-43F4-AD7F-B058F1C18721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A25473-5A6D-6138-22B3-B1F01755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27BA1D-9C1B-ECF9-BB4A-C568AA3E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0CD4-00F5-4F9D-ADBA-40FB2BBDB8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60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63F9A-B0AD-6112-33ED-31D3172E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5A53E5-AF3B-C7A9-66FA-35B3CF05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169D17-627B-5234-A0FA-C44A018C8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B2B62F-632F-9383-9033-607D0090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0A2C-BB4C-43F4-AD7F-B058F1C18721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231988-4E46-B1AD-6EB7-87B10FDF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40FF79-9A94-FF82-B72E-D8D7C2C1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0CD4-00F5-4F9D-ADBA-40FB2BBDB8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3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1C8D8-11DB-272C-5C21-8E3F5419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B75F26-D4E0-1E74-1BE7-0BBDC66FB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48A841-A96C-AC37-08D9-124EBA4AC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37FF17-43AF-BBE2-EB21-BD953884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0A2C-BB4C-43F4-AD7F-B058F1C18721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E24708-5AC5-9FEA-9B77-372B5C4E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967E57-5E6F-73F2-65A0-34DB4EE8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0CD4-00F5-4F9D-ADBA-40FB2BBDB8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05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E68582-D127-955C-6DF5-C6F78C22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710468-16C8-9D17-3446-23834D06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37D8C-EB63-BC41-9C90-9DF71C26C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0A2C-BB4C-43F4-AD7F-B058F1C18721}" type="datetimeFigureOut">
              <a:rPr lang="fr-FR" smtClean="0"/>
              <a:t>25/06/2024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E8A738-942E-4AE7-D153-B425B54CE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C8891F-5FC2-E7F7-832D-6CF400BA9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0CD4-00F5-4F9D-ADBA-40FB2BBDB8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classroom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75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86C99-EC60-B577-75D7-0849E98A2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Practice 3 : </a:t>
            </a:r>
            <a:r>
              <a:rPr lang="fr-FR" dirty="0" err="1"/>
              <a:t>Learn</a:t>
            </a:r>
            <a:r>
              <a:rPr lang="fr-FR" dirty="0"/>
              <a:t> to </a:t>
            </a:r>
            <a:r>
              <a:rPr lang="fr-FR" dirty="0" err="1"/>
              <a:t>OnPrem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1AF87-FEE8-3443-A539-1545779EB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keycloak</a:t>
            </a:r>
            <a:r>
              <a:rPr lang="fr-FR" dirty="0"/>
              <a:t>, </a:t>
            </a:r>
            <a:r>
              <a:rPr lang="fr-FR" dirty="0" err="1"/>
              <a:t>prometheus</a:t>
            </a:r>
            <a:r>
              <a:rPr lang="fr-FR" dirty="0"/>
              <a:t>, </a:t>
            </a:r>
            <a:r>
              <a:rPr lang="fr-FR" dirty="0" err="1"/>
              <a:t>grafana</a:t>
            </a:r>
            <a:r>
              <a:rPr lang="fr-FR" dirty="0"/>
              <a:t>, </a:t>
            </a:r>
            <a:r>
              <a:rPr lang="fr-FR" dirty="0" err="1"/>
              <a:t>alertmanager</a:t>
            </a:r>
            <a:r>
              <a:rPr lang="fr-FR" dirty="0"/>
              <a:t>, </a:t>
            </a:r>
            <a:r>
              <a:rPr lang="fr-FR" dirty="0" err="1"/>
              <a:t>nginx</a:t>
            </a:r>
            <a:r>
              <a:rPr lang="fr-FR" dirty="0"/>
              <a:t> </a:t>
            </a:r>
            <a:r>
              <a:rPr lang="fr-FR" dirty="0" err="1"/>
              <a:t>ingress</a:t>
            </a:r>
            <a:r>
              <a:rPr lang="fr-FR" dirty="0"/>
              <a:t>, oauth2-proxy, </a:t>
            </a:r>
            <a:r>
              <a:rPr lang="fr-FR" dirty="0" err="1"/>
              <a:t>gravitee</a:t>
            </a:r>
            <a:r>
              <a:rPr lang="fr-FR" dirty="0"/>
              <a:t>, </a:t>
            </a:r>
            <a:r>
              <a:rPr lang="fr-FR" dirty="0" err="1"/>
              <a:t>homer</a:t>
            </a:r>
            <a:r>
              <a:rPr lang="fr-FR" dirty="0"/>
              <a:t>, </a:t>
            </a:r>
            <a:r>
              <a:rPr lang="fr-FR" dirty="0" err="1"/>
              <a:t>sonarkube</a:t>
            </a:r>
            <a:r>
              <a:rPr lang="fr-FR" dirty="0"/>
              <a:t>, </a:t>
            </a:r>
            <a:r>
              <a:rPr lang="fr-FR" dirty="0" err="1"/>
              <a:t>kubeshark</a:t>
            </a:r>
            <a:r>
              <a:rPr lang="fr-FR" dirty="0"/>
              <a:t>, </a:t>
            </a:r>
            <a:r>
              <a:rPr lang="fr-FR" dirty="0" err="1"/>
              <a:t>argocd</a:t>
            </a:r>
            <a:r>
              <a:rPr lang="fr-FR" dirty="0"/>
              <a:t>, </a:t>
            </a:r>
            <a:r>
              <a:rPr lang="fr-FR" dirty="0" err="1"/>
              <a:t>harbor</a:t>
            </a:r>
            <a:r>
              <a:rPr lang="fr-FR" dirty="0"/>
              <a:t> (+ Trivy) and cert-manager ?</a:t>
            </a:r>
          </a:p>
          <a:p>
            <a:r>
              <a:rPr lang="fr-FR" dirty="0" err="1"/>
              <a:t>Deploy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amazing</a:t>
            </a:r>
            <a:r>
              <a:rPr lang="fr-FR" dirty="0"/>
              <a:t> </a:t>
            </a:r>
            <a:r>
              <a:rPr lang="fr-FR" dirty="0" err="1"/>
              <a:t>terraform</a:t>
            </a:r>
            <a:endParaRPr lang="fr-FR" dirty="0"/>
          </a:p>
          <a:p>
            <a:r>
              <a:rPr lang="fr-FR" dirty="0" err="1"/>
              <a:t>Deploy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netflix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jenkins</a:t>
            </a:r>
            <a:endParaRPr lang="fr-FR" dirty="0"/>
          </a:p>
          <a:p>
            <a:r>
              <a:rPr lang="fr-FR" dirty="0"/>
              <a:t>Check </a:t>
            </a:r>
            <a:r>
              <a:rPr lang="fr-FR" dirty="0" err="1"/>
              <a:t>security</a:t>
            </a:r>
            <a:r>
              <a:rPr lang="fr-FR" dirty="0"/>
              <a:t> &amp; monitoring</a:t>
            </a:r>
          </a:p>
        </p:txBody>
      </p:sp>
    </p:spTree>
    <p:extLst>
      <p:ext uri="{BB962C8B-B14F-4D97-AF65-F5344CB8AC3E}">
        <p14:creationId xmlns:p14="http://schemas.microsoft.com/office/powerpoint/2010/main" val="2461687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My little classroom</vt:lpstr>
      <vt:lpstr>Practice 3 : Learn to OnPrem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little classroom</dc:title>
  <dc:creator>Duval, Johan</dc:creator>
  <cp:lastModifiedBy>Duval, Johan</cp:lastModifiedBy>
  <cp:revision>1</cp:revision>
  <dcterms:created xsi:type="dcterms:W3CDTF">2024-06-25T12:42:48Z</dcterms:created>
  <dcterms:modified xsi:type="dcterms:W3CDTF">2024-06-25T12:43:06Z</dcterms:modified>
</cp:coreProperties>
</file>